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Ex1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charts/chart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7" Type="http://schemas.microsoft.com/office/2020/02/relationships/classificationlabels" Target="docMetadata/LabelInfo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947" r:id="rId5"/>
    <p:sldId id="1597" r:id="rId6"/>
    <p:sldId id="1531" r:id="rId7"/>
    <p:sldId id="1602" r:id="rId8"/>
    <p:sldId id="1577" r:id="rId9"/>
    <p:sldId id="1573" r:id="rId10"/>
    <p:sldId id="1574" r:id="rId11"/>
    <p:sldId id="1586" r:id="rId12"/>
    <p:sldId id="1588" r:id="rId13"/>
    <p:sldId id="1592" r:id="rId14"/>
    <p:sldId id="1601" r:id="rId15"/>
    <p:sldId id="1619" r:id="rId16"/>
    <p:sldId id="1621" r:id="rId17"/>
    <p:sldId id="1582" r:id="rId18"/>
    <p:sldId id="1583" r:id="rId19"/>
    <p:sldId id="1622" r:id="rId20"/>
    <p:sldId id="1585" r:id="rId21"/>
  </p:sldIdLst>
  <p:sldSz cx="12192000" cy="6858000"/>
  <p:notesSz cx="6797675" cy="9926638"/>
  <p:embeddedFontLst>
    <p:embeddedFont>
      <p:font typeface="DM Sans 18pt" panose="020B0604020202020204" charset="0"/>
      <p:regular r:id="rId24"/>
      <p:bold r:id="rId25"/>
    </p:embeddedFont>
    <p:embeddedFont>
      <p:font typeface="DM Sans 18pt SemiBold" panose="020B0604020202020204" charset="0"/>
      <p:bold r:id="rId26"/>
    </p:embeddedFont>
    <p:embeddedFont>
      <p:font typeface="Titillium Web" panose="00000500000000000000" pitchFamily="2" charset="0"/>
      <p:regular r:id="rId27"/>
      <p:bold r:id="rId28"/>
      <p:italic r:id="rId29"/>
      <p:boldItalic r:id="rId30"/>
    </p:embeddedFont>
    <p:embeddedFont>
      <p:font typeface="Titillium Web SemiBold" panose="00000700000000000000" pitchFamily="2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77E09F8-BE31-4D57-AE82-400C06994255}">
          <p14:sldIdLst>
            <p14:sldId id="947"/>
            <p14:sldId id="1597"/>
            <p14:sldId id="1531"/>
            <p14:sldId id="1602"/>
            <p14:sldId id="1577"/>
            <p14:sldId id="1573"/>
            <p14:sldId id="1574"/>
            <p14:sldId id="1586"/>
            <p14:sldId id="1588"/>
            <p14:sldId id="1592"/>
            <p14:sldId id="1601"/>
            <p14:sldId id="1619"/>
            <p14:sldId id="1621"/>
            <p14:sldId id="1582"/>
            <p14:sldId id="1583"/>
            <p14:sldId id="1622"/>
          </p14:sldIdLst>
        </p14:section>
        <p14:section name="Misc" id="{1B34D3E9-2B3D-458B-947A-D00EA8852B85}">
          <p14:sldIdLst>
            <p14:sldId id="1585"/>
          </p14:sldIdLst>
        </p14:section>
      </p14:sectionLst>
    </p:ext>
    <p:ext uri="{EFAFB233-063F-42B5-8137-9DF3F51BA10A}">
      <p15:sldGuideLst xmlns:p15="http://schemas.microsoft.com/office/powerpoint/2012/main">
        <p15:guide id="20" orient="horz" pos="849" userDrawn="1">
          <p15:clr>
            <a:srgbClr val="F26B43"/>
          </p15:clr>
        </p15:guide>
        <p15:guide id="21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6FA"/>
    <a:srgbClr val="80CFA9"/>
    <a:srgbClr val="FF6B70"/>
    <a:srgbClr val="B7BDD3"/>
    <a:srgbClr val="61ACED"/>
    <a:srgbClr val="26397B"/>
    <a:srgbClr val="364C59"/>
    <a:srgbClr val="FFE89F"/>
    <a:srgbClr val="E0E0E0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–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Dark Style 1 –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Light Style 1 –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708" y="141"/>
      </p:cViewPr>
      <p:guideLst>
        <p:guide orient="horz" pos="84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9" Type="http://schemas.microsoft.com/office/2018/10/relationships/authors" Target="authors.xml"/><Relationship Id="rId21" Type="http://schemas.openxmlformats.org/officeDocument/2006/relationships/slide" Target="slides/slide17.xml"/><Relationship Id="rId34" Type="http://schemas.openxmlformats.org/officeDocument/2006/relationships/font" Target="fonts/font1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https://cleanpowerhydrogen-my.sharepoint.com/personal/richard_scott_cph2_com/Documents/Documents/Customers/2025%20objectives%20-200M,%20100M,%2010M_rev1R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&gt;150MW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Cum. No. Projects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78-49D2-A0B5-59320C980C3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10-150MW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Cum. No. Projects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78-49D2-A0B5-59320C980C3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&lt;10MW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Cum. No. Projects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78-49D2-A0B5-59320C980C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8"/>
        <c:overlap val="-72"/>
        <c:axId val="1154132176"/>
        <c:axId val="1154122096"/>
      </c:barChart>
      <c:catAx>
        <c:axId val="11541321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54122096"/>
        <c:crosses val="autoZero"/>
        <c:auto val="1"/>
        <c:lblAlgn val="ctr"/>
        <c:lblOffset val="100"/>
        <c:noMultiLvlLbl val="0"/>
      </c:catAx>
      <c:valAx>
        <c:axId val="1154122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4132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84985457822088"/>
          <c:y val="5.8301798403899582E-2"/>
          <c:w val="0.82625253329900672"/>
          <c:h val="0.941698201596100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 Centres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1690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4D-4502-9B9A-E05E69A419A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Medical Grade Oxygen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4D-4502-9B9A-E05E69A419A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Renewables Curtailment2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340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4D-4502-9B9A-E05E69A419A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Wastewater Treatment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580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6D-4B4E-85FD-01A76E586D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4557135"/>
        <c:axId val="524552815"/>
      </c:barChart>
      <c:catAx>
        <c:axId val="52455713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24552815"/>
        <c:crosses val="autoZero"/>
        <c:auto val="1"/>
        <c:lblAlgn val="ctr"/>
        <c:lblOffset val="100"/>
        <c:noMultiLvlLbl val="0"/>
      </c:catAx>
      <c:valAx>
        <c:axId val="52455281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45571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M Sans 18pt SemiBold" panose="020B0604020202020204" charset="0"/>
                <a:ea typeface="+mn-ea"/>
                <a:cs typeface="+mn-cs"/>
              </a:defRPr>
            </a:pPr>
            <a:r>
              <a:rPr lang="en-GB" sz="1500" b="0" baseline="0">
                <a:solidFill>
                  <a:schemeClr val="accent1"/>
                </a:solidFill>
                <a:latin typeface="DM Sans 18pt SemiBold" panose="020B0604020202020204" charset="0"/>
                <a:cs typeface="DM Sans 18pt" panose="020B0604020202020204" charset="0"/>
              </a:rPr>
              <a:t>In Active negotiation £M</a:t>
            </a:r>
            <a:endParaRPr lang="en-GB" sz="1500" b="0">
              <a:solidFill>
                <a:schemeClr val="accent1"/>
              </a:solidFill>
              <a:latin typeface="DM Sans 18pt SemiBold" panose="020B0604020202020204" charset="0"/>
              <a:cs typeface="DM Sans 18pt" panose="020B060402020202020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M Sans 18pt SemiBold" panose="020B0604020202020204" charset="0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Sheet1!$C$26:$C$27</c:f>
              <c:strCache>
                <c:ptCount val="2"/>
                <c:pt idx="0">
                  <c:v>Year-ended April 25</c:v>
                </c:pt>
                <c:pt idx="1">
                  <c:v>Year-ended April 26</c:v>
                </c:pt>
              </c:strCache>
            </c:strRef>
          </c:cat>
          <c:val>
            <c:numRef>
              <c:f>Sheet1!$D$26:$D$27</c:f>
              <c:numCache>
                <c:formatCode>General</c:formatCode>
                <c:ptCount val="2"/>
                <c:pt idx="0">
                  <c:v>37.4</c:v>
                </c:pt>
                <c:pt idx="1">
                  <c:v>96.9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81-4149-B098-71219676B1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4158303"/>
        <c:axId val="184158783"/>
      </c:barChart>
      <c:catAx>
        <c:axId val="1841583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158783"/>
        <c:crosses val="autoZero"/>
        <c:auto val="1"/>
        <c:lblAlgn val="ctr"/>
        <c:lblOffset val="100"/>
        <c:noMultiLvlLbl val="0"/>
      </c:catAx>
      <c:valAx>
        <c:axId val="1841587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1583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Sheet1!$C$9:$C$12</cx:f>
        <cx:lvl ptCount="4">
          <cx:pt idx="0">Tender reponses and quotes</cx:pt>
          <cx:pt idx="1">Active tenders - pre-qualification</cx:pt>
          <cx:pt idx="2">In active negotiation / MoU / LoI</cx:pt>
          <cx:pt idx="3">Firm orders</cx:pt>
        </cx:lvl>
      </cx:strDim>
      <cx:numDim type="val">
        <cx:f>Sheet1!$D$9:$D$12</cx:f>
        <cx:lvl ptCount="4" formatCode="General">
          <cx:pt idx="0">521</cx:pt>
          <cx:pt idx="1">158</cx:pt>
          <cx:pt idx="2">96.900000000000006</cx:pt>
          <cx:pt idx="3">5</cx:pt>
        </cx:lvl>
      </cx:numDim>
    </cx:data>
  </cx:chartData>
  <cx:chart>
    <cx:title pos="t" align="ctr" overlay="0">
      <cx:tx>
        <cx:txData>
          <cx:v>CPH2 Sales Pipeline £m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500">
              <a:latin typeface="DM Sans 18pt SemiBold" panose="020B0604020202020204" charset="0"/>
              <a:ea typeface="DM Sans 18pt SemiBold" panose="020B0604020202020204" charset="0"/>
              <a:cs typeface="DM Sans 18pt SemiBold" panose="020B0604020202020204" charset="0"/>
            </a:defRPr>
          </a:pPr>
          <a:r>
            <a:rPr lang="en-US" sz="1500" b="0" i="0" u="none" strike="noStrike" baseline="0">
              <a:solidFill>
                <a:schemeClr val="accent1"/>
              </a:solidFill>
              <a:latin typeface="DM Sans 18pt SemiBold" panose="020B0604020202020204" charset="0"/>
              <a:cs typeface="DM Sans 18pt" panose="020B0604020202020204" charset="0"/>
            </a:rPr>
            <a:t>CPH2 Sales Pipeline £m</a:t>
          </a:r>
        </a:p>
      </cx:txPr>
    </cx:title>
    <cx:plotArea>
      <cx:plotAreaRegion>
        <cx:series layoutId="funnel" uniqueId="{52C84DFC-2E07-46FF-99CD-B93FCBBBBDB8}"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 b="1">
                    <a:solidFill>
                      <a:schemeClr val="bg1"/>
                    </a:solidFill>
                  </a:defRPr>
                </a:pPr>
                <a:endParaRPr lang="en-US" sz="1200" b="1" i="0" u="none" strike="noStrike" baseline="0">
                  <a:solidFill>
                    <a:schemeClr val="bg1"/>
                  </a:solidFill>
                  <a:latin typeface="Titillium Web"/>
                </a:endParaRPr>
              </a:p>
            </cx:txPr>
            <cx:visibility seriesName="0" categoryName="0" value="1"/>
          </cx:dataLabels>
          <cx:dataId val="0"/>
        </cx:series>
      </cx:plotAreaRegion>
      <cx:axis id="0">
        <cx:catScaling gapWidth="0.0599999987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050" b="1"/>
            </a:pPr>
            <a:endParaRPr lang="en-US" sz="1050" b="1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Aptos Narrow" panose="02110004020202020204"/>
            </a:endParaRPr>
          </a:p>
        </cx:tx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287A87-394C-4C89-9493-F4C21C12C915}" type="doc">
      <dgm:prSet loTypeId="urn:microsoft.com/office/officeart/2005/8/layout/rings+Icon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4DAA40B-396F-480E-AB99-F3E27CD356B7}">
      <dgm:prSet phldrT="[Text]" custT="1"/>
      <dgm:spPr>
        <a:solidFill>
          <a:schemeClr val="tx2">
            <a:lumMod val="20000"/>
            <a:lumOff val="80000"/>
            <a:alpha val="66000"/>
          </a:schemeClr>
        </a:solidFill>
        <a:ln>
          <a:solidFill>
            <a:srgbClr val="26397B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anchor="t"/>
        <a:lstStyle/>
        <a:p>
          <a:pPr algn="ctr">
            <a:spcAft>
              <a:spcPct val="35000"/>
            </a:spcAft>
            <a:buFont typeface="Arial" panose="020B0604020202020204" pitchFamily="34" charset="0"/>
            <a:buNone/>
          </a:pPr>
          <a:endParaRPr lang="en-GB" sz="1000" b="1" u="sng" kern="1200">
            <a:solidFill>
              <a:schemeClr val="tx2"/>
            </a:solidFill>
            <a:latin typeface="DM Sans 18pt" pitchFamily="2" charset="0"/>
            <a:ea typeface="+mn-ea"/>
            <a:cs typeface="+mn-cs"/>
          </a:endParaRPr>
        </a:p>
        <a:p>
          <a:pPr algn="l"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600" b="1" kern="1200">
              <a:solidFill>
                <a:schemeClr val="tx2"/>
              </a:solidFill>
              <a:latin typeface="+mj-lt"/>
              <a:ea typeface="+mj-ea"/>
              <a:cs typeface="+mj-cs"/>
            </a:rPr>
            <a:t>Ability to access variable and intermittent power</a:t>
          </a:r>
        </a:p>
        <a:p>
          <a:pPr algn="l">
            <a:spcAft>
              <a:spcPts val="0"/>
            </a:spcAft>
            <a:buFont typeface="Arial" panose="020B0604020202020204" pitchFamily="34" charset="0"/>
            <a:buNone/>
          </a:pPr>
          <a:r>
            <a:rPr lang="en-GB" sz="1050" kern="1200">
              <a:solidFill>
                <a:schemeClr val="tx2"/>
              </a:solidFill>
              <a:latin typeface="DM Sans 18pt" pitchFamily="2" charset="0"/>
            </a:rPr>
            <a:t>At ~70% of the total cost </a:t>
          </a:r>
        </a:p>
        <a:p>
          <a:pPr algn="l">
            <a:spcAft>
              <a:spcPts val="0"/>
            </a:spcAft>
            <a:buFont typeface="Arial" panose="020B0604020202020204" pitchFamily="34" charset="0"/>
            <a:buNone/>
          </a:pPr>
          <a:r>
            <a:rPr lang="en-GB" sz="1050" kern="1200">
              <a:solidFill>
                <a:schemeClr val="tx2"/>
              </a:solidFill>
              <a:latin typeface="DM Sans 18pt" pitchFamily="2" charset="0"/>
            </a:rPr>
            <a:t>per kg the price of </a:t>
          </a:r>
        </a:p>
        <a:p>
          <a:pPr algn="l">
            <a:spcAft>
              <a:spcPts val="0"/>
            </a:spcAft>
            <a:buFont typeface="Arial" panose="020B0604020202020204" pitchFamily="34" charset="0"/>
            <a:buNone/>
          </a:pPr>
          <a:r>
            <a:rPr lang="en-GB" sz="1050" kern="1200">
              <a:solidFill>
                <a:schemeClr val="tx2"/>
              </a:solidFill>
              <a:latin typeface="DM Sans 18pt" pitchFamily="2" charset="0"/>
            </a:rPr>
            <a:t>electricity matters </a:t>
          </a:r>
        </a:p>
        <a:p>
          <a:pPr algn="l">
            <a:spcAft>
              <a:spcPts val="0"/>
            </a:spcAft>
            <a:buFont typeface="Arial" panose="020B0604020202020204" pitchFamily="34" charset="0"/>
            <a:buNone/>
          </a:pPr>
          <a:r>
            <a:rPr lang="en-GB" sz="1050" kern="1200">
              <a:solidFill>
                <a:schemeClr val="tx2"/>
              </a:solidFill>
              <a:latin typeface="DM Sans 18pt" pitchFamily="2" charset="0"/>
            </a:rPr>
            <a:t>most </a:t>
          </a:r>
          <a:endParaRPr lang="en-GB" sz="1050" kern="1200">
            <a:solidFill>
              <a:schemeClr val="tx2"/>
            </a:solidFill>
            <a:latin typeface="DM Sans 18pt" pitchFamily="2" charset="0"/>
            <a:ea typeface="+mn-ea"/>
            <a:cs typeface="+mn-cs"/>
          </a:endParaRPr>
        </a:p>
      </dgm:t>
    </dgm:pt>
    <dgm:pt modelId="{B99D4C72-7483-4852-80B3-28B2F6803507}" type="parTrans" cxnId="{91CBB3B0-BBEA-4E0D-8810-75F5824CAFA3}">
      <dgm:prSet/>
      <dgm:spPr/>
      <dgm:t>
        <a:bodyPr/>
        <a:lstStyle/>
        <a:p>
          <a:endParaRPr lang="en-GB" sz="1000"/>
        </a:p>
      </dgm:t>
    </dgm:pt>
    <dgm:pt modelId="{B1947411-FD7E-4269-B085-2989A0E2E63C}" type="sibTrans" cxnId="{91CBB3B0-BBEA-4E0D-8810-75F5824CAFA3}">
      <dgm:prSet/>
      <dgm:spPr/>
      <dgm:t>
        <a:bodyPr/>
        <a:lstStyle/>
        <a:p>
          <a:endParaRPr lang="en-GB" sz="1000"/>
        </a:p>
      </dgm:t>
    </dgm:pt>
    <dgm:pt modelId="{D0390AAD-0E27-44D6-88BA-7CD9763C00B3}">
      <dgm:prSet phldrT="[Text]" custT="1"/>
      <dgm:spPr>
        <a:solidFill>
          <a:schemeClr val="tx2">
            <a:lumMod val="20000"/>
            <a:lumOff val="80000"/>
            <a:alpha val="66000"/>
          </a:schemeClr>
        </a:solidFill>
        <a:ln>
          <a:solidFill>
            <a:srgbClr val="26397B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anchor="t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n-GB" sz="1000" kern="1200">
            <a:solidFill>
              <a:srgbClr val="26397B"/>
            </a:solidFill>
            <a:latin typeface="DM Sans 18pt" pitchFamily="2" charset="0"/>
            <a:ea typeface="+mn-ea"/>
            <a:cs typeface="+mn-cs"/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n-GB" sz="1000" kern="1200">
            <a:solidFill>
              <a:srgbClr val="26397B"/>
            </a:solidFill>
            <a:latin typeface="DM Sans 18pt" pitchFamily="2" charset="0"/>
            <a:ea typeface="+mn-ea"/>
            <a:cs typeface="+mn-cs"/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n-GB" sz="1050" kern="1200">
            <a:solidFill>
              <a:srgbClr val="26397B"/>
            </a:solidFill>
            <a:latin typeface="DM Sans 18pt" pitchFamily="2" charset="0"/>
            <a:ea typeface="+mn-ea"/>
            <a:cs typeface="+mn-cs"/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600" b="1" kern="1200">
              <a:solidFill>
                <a:srgbClr val="26397B"/>
              </a:solidFill>
              <a:latin typeface="Titillium Web"/>
              <a:ea typeface="+mn-ea"/>
              <a:cs typeface="+mn-cs"/>
            </a:rPr>
            <a:t>Saleable co-products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en-GB" sz="1050" kern="1200">
              <a:solidFill>
                <a:schemeClr val="tx2"/>
              </a:solidFill>
              <a:latin typeface="DM Sans 18pt" pitchFamily="2" charset="0"/>
            </a:rPr>
            <a:t>Monetising co-products adds new revenue streams which subsidises the cost of producing hydrogen and unlocks routes to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en-GB" sz="1050" kern="1200">
              <a:solidFill>
                <a:schemeClr val="tx2"/>
              </a:solidFill>
              <a:latin typeface="DM Sans 18pt" pitchFamily="2" charset="0"/>
            </a:rPr>
            <a:t>market</a:t>
          </a:r>
          <a:endParaRPr lang="en-GB" sz="1050" kern="1200">
            <a:solidFill>
              <a:srgbClr val="26397B"/>
            </a:solidFill>
            <a:latin typeface="DM Sans 18pt" pitchFamily="2" charset="0"/>
            <a:ea typeface="+mn-ea"/>
            <a:cs typeface="+mn-cs"/>
          </a:endParaRPr>
        </a:p>
      </dgm:t>
    </dgm:pt>
    <dgm:pt modelId="{0EA35AD8-9343-424B-912E-5DF2FFE53A90}" type="parTrans" cxnId="{9DBFB60B-E767-4B31-80AE-FB79ADC73920}">
      <dgm:prSet/>
      <dgm:spPr/>
      <dgm:t>
        <a:bodyPr/>
        <a:lstStyle/>
        <a:p>
          <a:endParaRPr lang="en-GB" sz="1000"/>
        </a:p>
      </dgm:t>
    </dgm:pt>
    <dgm:pt modelId="{C811261C-530A-4DD4-B29E-DA4D87C0C96D}" type="sibTrans" cxnId="{9DBFB60B-E767-4B31-80AE-FB79ADC73920}">
      <dgm:prSet/>
      <dgm:spPr/>
      <dgm:t>
        <a:bodyPr/>
        <a:lstStyle/>
        <a:p>
          <a:endParaRPr lang="en-GB" sz="1000"/>
        </a:p>
      </dgm:t>
    </dgm:pt>
    <dgm:pt modelId="{A0F6CC23-B057-49D7-B84E-65C0815364B6}">
      <dgm:prSet phldrT="[Text]" custT="1"/>
      <dgm:spPr>
        <a:solidFill>
          <a:schemeClr val="tx2">
            <a:lumMod val="20000"/>
            <a:lumOff val="80000"/>
            <a:alpha val="66000"/>
          </a:schemeClr>
        </a:solidFill>
        <a:ln>
          <a:solidFill>
            <a:srgbClr val="26397B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anchor="t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n-GB" sz="1000" b="1" u="sng" kern="1200">
            <a:solidFill>
              <a:srgbClr val="26397B"/>
            </a:solidFill>
            <a:latin typeface="DM Sans 18pt" pitchFamily="2" charset="0"/>
            <a:ea typeface="+mn-ea"/>
            <a:cs typeface="+mn-cs"/>
          </a:endParaRPr>
        </a:p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600" b="1" kern="1200">
              <a:solidFill>
                <a:srgbClr val="26397B"/>
              </a:solidFill>
              <a:latin typeface="Titillium Web"/>
              <a:ea typeface="+mn-ea"/>
              <a:cs typeface="+mn-cs"/>
            </a:rPr>
            <a:t>Lower all-in system             cost</a:t>
          </a:r>
        </a:p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050" kern="1200">
              <a:solidFill>
                <a:schemeClr val="tx2"/>
              </a:solidFill>
              <a:latin typeface="DM Sans 18pt" pitchFamily="2" charset="0"/>
            </a:rPr>
            <a:t>Low lifetime capex </a:t>
          </a:r>
          <a:br>
            <a:rPr lang="en-GB" sz="1050" kern="1200">
              <a:solidFill>
                <a:schemeClr val="tx2"/>
              </a:solidFill>
              <a:latin typeface="DM Sans 18pt" pitchFamily="2" charset="0"/>
            </a:rPr>
          </a:br>
          <a:r>
            <a:rPr lang="en-GB" sz="1050" kern="1200">
              <a:solidFill>
                <a:schemeClr val="tx2"/>
              </a:solidFill>
              <a:latin typeface="DM Sans 18pt" pitchFamily="2" charset="0"/>
            </a:rPr>
            <a:t>and durable systems </a:t>
          </a:r>
          <a:br>
            <a:rPr lang="en-GB" sz="1050" kern="1200">
              <a:solidFill>
                <a:schemeClr val="tx2"/>
              </a:solidFill>
              <a:latin typeface="DM Sans 18pt" pitchFamily="2" charset="0"/>
            </a:rPr>
          </a:br>
          <a:r>
            <a:rPr lang="en-GB" sz="1050" kern="1200">
              <a:solidFill>
                <a:schemeClr val="tx2"/>
              </a:solidFill>
              <a:latin typeface="DM Sans 18pt" pitchFamily="2" charset="0"/>
            </a:rPr>
            <a:t>that are operationally </a:t>
          </a:r>
          <a:br>
            <a:rPr lang="en-GB" sz="1050" kern="1200">
              <a:solidFill>
                <a:schemeClr val="tx2"/>
              </a:solidFill>
              <a:latin typeface="DM Sans 18pt" pitchFamily="2" charset="0"/>
            </a:rPr>
          </a:br>
          <a:r>
            <a:rPr lang="en-GB" sz="1050" kern="1200">
              <a:solidFill>
                <a:schemeClr val="tx2"/>
              </a:solidFill>
              <a:latin typeface="DM Sans 18pt" pitchFamily="2" charset="0"/>
            </a:rPr>
            <a:t>reliable</a:t>
          </a:r>
          <a:endParaRPr lang="en-GB" sz="1050" b="1" u="sng" kern="1200">
            <a:solidFill>
              <a:srgbClr val="26397B"/>
            </a:solidFill>
            <a:latin typeface="DM Sans 18pt" pitchFamily="2" charset="0"/>
            <a:ea typeface="+mn-ea"/>
            <a:cs typeface="+mn-cs"/>
          </a:endParaRPr>
        </a:p>
      </dgm:t>
    </dgm:pt>
    <dgm:pt modelId="{3EBC8896-446B-4A71-A0D3-6C00FA7C8D49}" type="parTrans" cxnId="{EBCAA95E-9B71-4E61-ABCC-34CDEAC16C52}">
      <dgm:prSet/>
      <dgm:spPr/>
      <dgm:t>
        <a:bodyPr/>
        <a:lstStyle/>
        <a:p>
          <a:endParaRPr lang="en-GB" sz="1000"/>
        </a:p>
      </dgm:t>
    </dgm:pt>
    <dgm:pt modelId="{E67922E7-5944-4AFB-BEB6-D0EC682C15D5}" type="sibTrans" cxnId="{EBCAA95E-9B71-4E61-ABCC-34CDEAC16C52}">
      <dgm:prSet/>
      <dgm:spPr/>
      <dgm:t>
        <a:bodyPr/>
        <a:lstStyle/>
        <a:p>
          <a:endParaRPr lang="en-GB" sz="1000"/>
        </a:p>
      </dgm:t>
    </dgm:pt>
    <dgm:pt modelId="{1ED017C3-8377-4E23-8942-70A27312AA8F}" type="pres">
      <dgm:prSet presAssocID="{7B287A87-394C-4C89-9493-F4C21C12C915}" presName="Name0" presStyleCnt="0">
        <dgm:presLayoutVars>
          <dgm:chMax val="7"/>
          <dgm:dir/>
          <dgm:resizeHandles val="exact"/>
        </dgm:presLayoutVars>
      </dgm:prSet>
      <dgm:spPr/>
    </dgm:pt>
    <dgm:pt modelId="{5B643F59-660A-4A90-9CDA-E56CE54FDAF2}" type="pres">
      <dgm:prSet presAssocID="{7B287A87-394C-4C89-9493-F4C21C12C915}" presName="ellipse1" presStyleLbl="vennNode1" presStyleIdx="0" presStyleCnt="3" custLinFactNeighborX="11880">
        <dgm:presLayoutVars>
          <dgm:bulletEnabled val="1"/>
        </dgm:presLayoutVars>
      </dgm:prSet>
      <dgm:spPr/>
    </dgm:pt>
    <dgm:pt modelId="{93B5B14F-4F6C-4AB2-9676-2A2AAB152D15}" type="pres">
      <dgm:prSet presAssocID="{7B287A87-394C-4C89-9493-F4C21C12C915}" presName="ellipse2" presStyleLbl="vennNode1" presStyleIdx="1" presStyleCnt="3">
        <dgm:presLayoutVars>
          <dgm:bulletEnabled val="1"/>
        </dgm:presLayoutVars>
      </dgm:prSet>
      <dgm:spPr/>
    </dgm:pt>
    <dgm:pt modelId="{D570949A-931E-4069-8850-6BA9B01C2DED}" type="pres">
      <dgm:prSet presAssocID="{7B287A87-394C-4C89-9493-F4C21C12C915}" presName="ellipse3" presStyleLbl="vennNode1" presStyleIdx="2" presStyleCnt="3" custLinFactNeighborX="-11880">
        <dgm:presLayoutVars>
          <dgm:bulletEnabled val="1"/>
        </dgm:presLayoutVars>
      </dgm:prSet>
      <dgm:spPr/>
    </dgm:pt>
  </dgm:ptLst>
  <dgm:cxnLst>
    <dgm:cxn modelId="{9DBFB60B-E767-4B31-80AE-FB79ADC73920}" srcId="{7B287A87-394C-4C89-9493-F4C21C12C915}" destId="{D0390AAD-0E27-44D6-88BA-7CD9763C00B3}" srcOrd="1" destOrd="0" parTransId="{0EA35AD8-9343-424B-912E-5DF2FFE53A90}" sibTransId="{C811261C-530A-4DD4-B29E-DA4D87C0C96D}"/>
    <dgm:cxn modelId="{E6193133-9D56-4F5E-9B25-AAC107C6A072}" type="presOf" srcId="{7B287A87-394C-4C89-9493-F4C21C12C915}" destId="{1ED017C3-8377-4E23-8942-70A27312AA8F}" srcOrd="0" destOrd="0" presId="urn:microsoft.com/office/officeart/2005/8/layout/rings+Icon"/>
    <dgm:cxn modelId="{EBCAA95E-9B71-4E61-ABCC-34CDEAC16C52}" srcId="{7B287A87-394C-4C89-9493-F4C21C12C915}" destId="{A0F6CC23-B057-49D7-B84E-65C0815364B6}" srcOrd="2" destOrd="0" parTransId="{3EBC8896-446B-4A71-A0D3-6C00FA7C8D49}" sibTransId="{E67922E7-5944-4AFB-BEB6-D0EC682C15D5}"/>
    <dgm:cxn modelId="{A7C69794-B0BE-4D22-B2D0-A6119A20A068}" type="presOf" srcId="{D0390AAD-0E27-44D6-88BA-7CD9763C00B3}" destId="{93B5B14F-4F6C-4AB2-9676-2A2AAB152D15}" srcOrd="0" destOrd="0" presId="urn:microsoft.com/office/officeart/2005/8/layout/rings+Icon"/>
    <dgm:cxn modelId="{91CBB3B0-BBEA-4E0D-8810-75F5824CAFA3}" srcId="{7B287A87-394C-4C89-9493-F4C21C12C915}" destId="{84DAA40B-396F-480E-AB99-F3E27CD356B7}" srcOrd="0" destOrd="0" parTransId="{B99D4C72-7483-4852-80B3-28B2F6803507}" sibTransId="{B1947411-FD7E-4269-B085-2989A0E2E63C}"/>
    <dgm:cxn modelId="{EB6F25B9-083E-4B4C-86E4-627C647A4CD1}" type="presOf" srcId="{84DAA40B-396F-480E-AB99-F3E27CD356B7}" destId="{5B643F59-660A-4A90-9CDA-E56CE54FDAF2}" srcOrd="0" destOrd="0" presId="urn:microsoft.com/office/officeart/2005/8/layout/rings+Icon"/>
    <dgm:cxn modelId="{D8E942C9-6550-4CB6-A0E0-3EA748E4D6CB}" type="presOf" srcId="{A0F6CC23-B057-49D7-B84E-65C0815364B6}" destId="{D570949A-931E-4069-8850-6BA9B01C2DED}" srcOrd="0" destOrd="0" presId="urn:microsoft.com/office/officeart/2005/8/layout/rings+Icon"/>
    <dgm:cxn modelId="{1C3A0E97-8F8C-404D-8E83-918146E12393}" type="presParOf" srcId="{1ED017C3-8377-4E23-8942-70A27312AA8F}" destId="{5B643F59-660A-4A90-9CDA-E56CE54FDAF2}" srcOrd="0" destOrd="0" presId="urn:microsoft.com/office/officeart/2005/8/layout/rings+Icon"/>
    <dgm:cxn modelId="{6FDB1D55-0D63-4BED-A43D-DF2A9EA59BFB}" type="presParOf" srcId="{1ED017C3-8377-4E23-8942-70A27312AA8F}" destId="{93B5B14F-4F6C-4AB2-9676-2A2AAB152D15}" srcOrd="1" destOrd="0" presId="urn:microsoft.com/office/officeart/2005/8/layout/rings+Icon"/>
    <dgm:cxn modelId="{034E7B48-5E12-4650-8E79-137CFC8B37CA}" type="presParOf" srcId="{1ED017C3-8377-4E23-8942-70A27312AA8F}" destId="{D570949A-931E-4069-8850-6BA9B01C2DED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19804E-751F-467E-9A78-517B0BC4D25E}" type="doc">
      <dgm:prSet loTypeId="urn:microsoft.com/office/officeart/2005/8/layout/venn1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A9F8F6C8-E4A0-453B-B501-7D327CD8A002}">
      <dgm:prSet phldrT="[Text]" phldr="0" custT="1"/>
      <dgm:spPr>
        <a:solidFill>
          <a:schemeClr val="dk2">
            <a:hueOff val="0"/>
            <a:satOff val="0"/>
            <a:lumOff val="0"/>
            <a:alpha val="18000"/>
          </a:schemeClr>
        </a:solidFill>
      </dgm:spPr>
      <dgm:t>
        <a:bodyPr/>
        <a:lstStyle/>
        <a:p>
          <a:r>
            <a:rPr lang="en-GB" sz="1100" b="1" i="0" dirty="0">
              <a:solidFill>
                <a:schemeClr val="accent3"/>
              </a:solidFill>
              <a:latin typeface="DM Sans 18pt" panose="020B0604020202020204" charset="0"/>
            </a:rPr>
            <a:t>On-site demand </a:t>
          </a:r>
          <a:r>
            <a:rPr lang="en-GB" sz="1100" b="1" i="0" dirty="0">
              <a:solidFill>
                <a:schemeClr val="accent1"/>
              </a:solidFill>
              <a:latin typeface="DM Sans 18pt" panose="020B0604020202020204" charset="0"/>
            </a:rPr>
            <a:t>for hydrogen and/or oxygen</a:t>
          </a:r>
          <a:endParaRPr lang="en-GB" sz="1050" b="1" i="0" dirty="0">
            <a:solidFill>
              <a:schemeClr val="accent1"/>
            </a:solidFill>
            <a:latin typeface="DM Sans 18pt" panose="020B0604020202020204" charset="0"/>
          </a:endParaRPr>
        </a:p>
      </dgm:t>
    </dgm:pt>
    <dgm:pt modelId="{CD0EA98F-B1FB-4244-A98A-9DC338F395F5}" type="parTrans" cxnId="{D1DB4BFE-7FA7-456E-B376-7867C24F7EC5}">
      <dgm:prSet/>
      <dgm:spPr/>
      <dgm:t>
        <a:bodyPr/>
        <a:lstStyle/>
        <a:p>
          <a:endParaRPr lang="en-GB" sz="1050" b="1" i="1">
            <a:solidFill>
              <a:schemeClr val="accent1"/>
            </a:solidFill>
            <a:latin typeface="DM Sans 18pt" panose="020B0604020202020204" charset="0"/>
          </a:endParaRPr>
        </a:p>
      </dgm:t>
    </dgm:pt>
    <dgm:pt modelId="{4D4B7922-B4D9-412E-8A2C-1767A3C136FE}" type="sibTrans" cxnId="{D1DB4BFE-7FA7-456E-B376-7867C24F7EC5}">
      <dgm:prSet/>
      <dgm:spPr/>
      <dgm:t>
        <a:bodyPr/>
        <a:lstStyle/>
        <a:p>
          <a:endParaRPr lang="en-GB" sz="1050" b="1" i="1">
            <a:solidFill>
              <a:schemeClr val="accent1"/>
            </a:solidFill>
            <a:latin typeface="DM Sans 18pt" panose="020B0604020202020204" charset="0"/>
          </a:endParaRPr>
        </a:p>
      </dgm:t>
    </dgm:pt>
    <dgm:pt modelId="{369A0AE3-9CAF-461B-957D-8446F489B73B}">
      <dgm:prSet phldrT="[Text]" phldr="0" custT="1"/>
      <dgm:spPr>
        <a:solidFill>
          <a:schemeClr val="dk2">
            <a:hueOff val="0"/>
            <a:satOff val="0"/>
            <a:lumOff val="0"/>
            <a:alpha val="18000"/>
          </a:schemeClr>
        </a:solidFill>
      </dgm:spPr>
      <dgm:t>
        <a:bodyPr/>
        <a:lstStyle/>
        <a:p>
          <a:r>
            <a:rPr lang="en-GB" sz="1100" b="1" i="0" dirty="0">
              <a:solidFill>
                <a:schemeClr val="accent1"/>
              </a:solidFill>
              <a:latin typeface="DM Sans 18pt" panose="020B0604020202020204" charset="0"/>
            </a:rPr>
            <a:t>Access to </a:t>
          </a:r>
          <a:r>
            <a:rPr lang="en-GB" sz="1100" b="1" i="0" dirty="0">
              <a:solidFill>
                <a:schemeClr val="accent3"/>
              </a:solidFill>
              <a:latin typeface="DM Sans 18pt" panose="020B0604020202020204" charset="0"/>
            </a:rPr>
            <a:t>constrained, intermittent or curtailed </a:t>
          </a:r>
          <a:r>
            <a:rPr lang="en-GB" sz="1100" b="1" i="0" dirty="0">
              <a:solidFill>
                <a:schemeClr val="accent1"/>
              </a:solidFill>
              <a:latin typeface="DM Sans 18pt" panose="020B0604020202020204" charset="0"/>
            </a:rPr>
            <a:t>power</a:t>
          </a:r>
          <a:endParaRPr lang="en-GB" sz="1050" b="1" i="0" dirty="0">
            <a:solidFill>
              <a:schemeClr val="accent1"/>
            </a:solidFill>
            <a:latin typeface="DM Sans 18pt" panose="020B0604020202020204" charset="0"/>
          </a:endParaRPr>
        </a:p>
      </dgm:t>
    </dgm:pt>
    <dgm:pt modelId="{A762A6E8-D952-4129-922B-2C17B6AE55F8}" type="parTrans" cxnId="{2617BD9B-AF45-4AEB-9A5F-E675A5FE7A26}">
      <dgm:prSet/>
      <dgm:spPr/>
      <dgm:t>
        <a:bodyPr/>
        <a:lstStyle/>
        <a:p>
          <a:endParaRPr lang="en-GB" sz="1050" b="1" i="1">
            <a:solidFill>
              <a:schemeClr val="accent1"/>
            </a:solidFill>
            <a:latin typeface="DM Sans 18pt" panose="020B0604020202020204" charset="0"/>
          </a:endParaRPr>
        </a:p>
      </dgm:t>
    </dgm:pt>
    <dgm:pt modelId="{1071A015-1DA1-4F33-98F1-BEE6ABCAD851}" type="sibTrans" cxnId="{2617BD9B-AF45-4AEB-9A5F-E675A5FE7A26}">
      <dgm:prSet/>
      <dgm:spPr/>
      <dgm:t>
        <a:bodyPr/>
        <a:lstStyle/>
        <a:p>
          <a:endParaRPr lang="en-GB" sz="1050" b="1" i="1">
            <a:solidFill>
              <a:schemeClr val="accent1"/>
            </a:solidFill>
            <a:latin typeface="DM Sans 18pt" panose="020B0604020202020204" charset="0"/>
          </a:endParaRPr>
        </a:p>
      </dgm:t>
    </dgm:pt>
    <dgm:pt modelId="{F1A68389-D7AF-4F0E-AD80-7E7FF84507DE}">
      <dgm:prSet phldrT="[Text]" phldr="0" custT="1"/>
      <dgm:spPr>
        <a:solidFill>
          <a:schemeClr val="dk2">
            <a:hueOff val="0"/>
            <a:satOff val="0"/>
            <a:lumOff val="0"/>
            <a:alpha val="18000"/>
          </a:schemeClr>
        </a:solidFill>
      </dgm:spPr>
      <dgm:t>
        <a:bodyPr/>
        <a:lstStyle/>
        <a:p>
          <a:br>
            <a:rPr lang="en-GB" sz="1050" b="1" i="0" dirty="0">
              <a:solidFill>
                <a:schemeClr val="accent1"/>
              </a:solidFill>
              <a:latin typeface="DM Sans 18pt" panose="020B0604020202020204" charset="0"/>
            </a:rPr>
          </a:br>
          <a:br>
            <a:rPr lang="en-GB" sz="1050" b="1" i="0" dirty="0">
              <a:solidFill>
                <a:schemeClr val="accent1"/>
              </a:solidFill>
              <a:latin typeface="DM Sans 18pt" panose="020B0604020202020204" charset="0"/>
            </a:rPr>
          </a:br>
          <a:r>
            <a:rPr lang="en-GB" sz="1100" b="1" i="0" dirty="0">
              <a:solidFill>
                <a:schemeClr val="accent1"/>
              </a:solidFill>
              <a:latin typeface="DM Sans 18pt" panose="020B0604020202020204" charset="0"/>
            </a:rPr>
            <a:t>Customers operating in </a:t>
          </a:r>
          <a:r>
            <a:rPr lang="en-GB" sz="1100" b="1" i="0" dirty="0">
              <a:solidFill>
                <a:schemeClr val="accent3"/>
              </a:solidFill>
              <a:latin typeface="DM Sans 18pt" panose="020B0604020202020204" charset="0"/>
            </a:rPr>
            <a:t>mission-critical environments</a:t>
          </a:r>
          <a:endParaRPr lang="en-GB" sz="1050" b="1" i="0" dirty="0">
            <a:solidFill>
              <a:schemeClr val="accent1"/>
            </a:solidFill>
            <a:latin typeface="DM Sans 18pt" panose="020B0604020202020204" charset="0"/>
          </a:endParaRPr>
        </a:p>
      </dgm:t>
    </dgm:pt>
    <dgm:pt modelId="{9AF2CAAE-81EC-4981-8040-CFEC50F800DC}" type="parTrans" cxnId="{CB03DB3F-8D61-4AEF-A52A-D0005FE41462}">
      <dgm:prSet/>
      <dgm:spPr/>
      <dgm:t>
        <a:bodyPr/>
        <a:lstStyle/>
        <a:p>
          <a:endParaRPr lang="en-GB" sz="1050" b="1" i="1">
            <a:solidFill>
              <a:schemeClr val="accent1"/>
            </a:solidFill>
            <a:latin typeface="DM Sans 18pt" panose="020B0604020202020204" charset="0"/>
          </a:endParaRPr>
        </a:p>
      </dgm:t>
    </dgm:pt>
    <dgm:pt modelId="{4EEECA3A-D606-4FB1-938C-3F3303E28E14}" type="sibTrans" cxnId="{CB03DB3F-8D61-4AEF-A52A-D0005FE41462}">
      <dgm:prSet/>
      <dgm:spPr/>
      <dgm:t>
        <a:bodyPr/>
        <a:lstStyle/>
        <a:p>
          <a:endParaRPr lang="en-GB" sz="1050" b="1" i="1">
            <a:solidFill>
              <a:schemeClr val="accent1"/>
            </a:solidFill>
            <a:latin typeface="DM Sans 18pt" panose="020B0604020202020204" charset="0"/>
          </a:endParaRPr>
        </a:p>
      </dgm:t>
    </dgm:pt>
    <dgm:pt modelId="{52A5CFA9-7F24-42E2-B90E-FF44FD48E2B7}" type="pres">
      <dgm:prSet presAssocID="{B519804E-751F-467E-9A78-517B0BC4D25E}" presName="compositeShape" presStyleCnt="0">
        <dgm:presLayoutVars>
          <dgm:chMax val="7"/>
          <dgm:dir/>
          <dgm:resizeHandles val="exact"/>
        </dgm:presLayoutVars>
      </dgm:prSet>
      <dgm:spPr/>
    </dgm:pt>
    <dgm:pt modelId="{82113B66-FA85-461D-9DB8-CAD28E4E3091}" type="pres">
      <dgm:prSet presAssocID="{A9F8F6C8-E4A0-453B-B501-7D327CD8A002}" presName="circ1" presStyleLbl="vennNode1" presStyleIdx="0" presStyleCnt="3" custLinFactNeighborX="1334"/>
      <dgm:spPr/>
    </dgm:pt>
    <dgm:pt modelId="{A1381303-58EF-47F7-AA08-54C5EB484519}" type="pres">
      <dgm:prSet presAssocID="{A9F8F6C8-E4A0-453B-B501-7D327CD8A00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DF6BA53-C929-49F6-8ABE-3019C6F03D2F}" type="pres">
      <dgm:prSet presAssocID="{369A0AE3-9CAF-461B-957D-8446F489B73B}" presName="circ2" presStyleLbl="vennNode1" presStyleIdx="1" presStyleCnt="3"/>
      <dgm:spPr/>
    </dgm:pt>
    <dgm:pt modelId="{84C7CA48-8F15-4FF4-980F-18D66E6713A7}" type="pres">
      <dgm:prSet presAssocID="{369A0AE3-9CAF-461B-957D-8446F489B73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370849E-BCC6-460F-8A0B-C8F495F36705}" type="pres">
      <dgm:prSet presAssocID="{F1A68389-D7AF-4F0E-AD80-7E7FF84507DE}" presName="circ3" presStyleLbl="vennNode1" presStyleIdx="2" presStyleCnt="3" custLinFactNeighborX="-5737" custLinFactNeighborY="-1406"/>
      <dgm:spPr/>
    </dgm:pt>
    <dgm:pt modelId="{DDCC75CA-EE4E-4EBD-811B-EA9DC5BA95AC}" type="pres">
      <dgm:prSet presAssocID="{F1A68389-D7AF-4F0E-AD80-7E7FF84507D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36805E11-E43F-412D-A44D-226AEF2219E4}" type="presOf" srcId="{369A0AE3-9CAF-461B-957D-8446F489B73B}" destId="{FDF6BA53-C929-49F6-8ABE-3019C6F03D2F}" srcOrd="0" destOrd="0" presId="urn:microsoft.com/office/officeart/2005/8/layout/venn1"/>
    <dgm:cxn modelId="{CB03DB3F-8D61-4AEF-A52A-D0005FE41462}" srcId="{B519804E-751F-467E-9A78-517B0BC4D25E}" destId="{F1A68389-D7AF-4F0E-AD80-7E7FF84507DE}" srcOrd="2" destOrd="0" parTransId="{9AF2CAAE-81EC-4981-8040-CFEC50F800DC}" sibTransId="{4EEECA3A-D606-4FB1-938C-3F3303E28E14}"/>
    <dgm:cxn modelId="{6CF58651-B55D-41FB-AF0A-66B93D68BD54}" type="presOf" srcId="{B519804E-751F-467E-9A78-517B0BC4D25E}" destId="{52A5CFA9-7F24-42E2-B90E-FF44FD48E2B7}" srcOrd="0" destOrd="0" presId="urn:microsoft.com/office/officeart/2005/8/layout/venn1"/>
    <dgm:cxn modelId="{3ED2B958-088C-447A-A55F-50A94ABB4EE9}" type="presOf" srcId="{F1A68389-D7AF-4F0E-AD80-7E7FF84507DE}" destId="{DDCC75CA-EE4E-4EBD-811B-EA9DC5BA95AC}" srcOrd="1" destOrd="0" presId="urn:microsoft.com/office/officeart/2005/8/layout/venn1"/>
    <dgm:cxn modelId="{E1312379-ABDA-4A32-A1FB-DB921FC66F95}" type="presOf" srcId="{F1A68389-D7AF-4F0E-AD80-7E7FF84507DE}" destId="{A370849E-BCC6-460F-8A0B-C8F495F36705}" srcOrd="0" destOrd="0" presId="urn:microsoft.com/office/officeart/2005/8/layout/venn1"/>
    <dgm:cxn modelId="{2617BD9B-AF45-4AEB-9A5F-E675A5FE7A26}" srcId="{B519804E-751F-467E-9A78-517B0BC4D25E}" destId="{369A0AE3-9CAF-461B-957D-8446F489B73B}" srcOrd="1" destOrd="0" parTransId="{A762A6E8-D952-4129-922B-2C17B6AE55F8}" sibTransId="{1071A015-1DA1-4F33-98F1-BEE6ABCAD851}"/>
    <dgm:cxn modelId="{EFB1C9B5-112F-4EC0-8A13-1996147CC4EA}" type="presOf" srcId="{A9F8F6C8-E4A0-453B-B501-7D327CD8A002}" destId="{82113B66-FA85-461D-9DB8-CAD28E4E3091}" srcOrd="1" destOrd="0" presId="urn:microsoft.com/office/officeart/2005/8/layout/venn1"/>
    <dgm:cxn modelId="{3C7B28B9-48E8-4EBB-A0B2-FD539FC4C359}" type="presOf" srcId="{A9F8F6C8-E4A0-453B-B501-7D327CD8A002}" destId="{A1381303-58EF-47F7-AA08-54C5EB484519}" srcOrd="0" destOrd="0" presId="urn:microsoft.com/office/officeart/2005/8/layout/venn1"/>
    <dgm:cxn modelId="{266187BC-8026-4B41-885A-08B63AD19D4A}" type="presOf" srcId="{369A0AE3-9CAF-461B-957D-8446F489B73B}" destId="{84C7CA48-8F15-4FF4-980F-18D66E6713A7}" srcOrd="1" destOrd="0" presId="urn:microsoft.com/office/officeart/2005/8/layout/venn1"/>
    <dgm:cxn modelId="{D1DB4BFE-7FA7-456E-B376-7867C24F7EC5}" srcId="{B519804E-751F-467E-9A78-517B0BC4D25E}" destId="{A9F8F6C8-E4A0-453B-B501-7D327CD8A002}" srcOrd="0" destOrd="0" parTransId="{CD0EA98F-B1FB-4244-A98A-9DC338F395F5}" sibTransId="{4D4B7922-B4D9-412E-8A2C-1767A3C136FE}"/>
    <dgm:cxn modelId="{F18C4253-DE6E-4ADB-A159-7F33EEAC19B8}" type="presParOf" srcId="{52A5CFA9-7F24-42E2-B90E-FF44FD48E2B7}" destId="{82113B66-FA85-461D-9DB8-CAD28E4E3091}" srcOrd="0" destOrd="0" presId="urn:microsoft.com/office/officeart/2005/8/layout/venn1"/>
    <dgm:cxn modelId="{418174AE-8C7F-4A3E-8C7F-33561BAF4D97}" type="presParOf" srcId="{52A5CFA9-7F24-42E2-B90E-FF44FD48E2B7}" destId="{A1381303-58EF-47F7-AA08-54C5EB484519}" srcOrd="1" destOrd="0" presId="urn:microsoft.com/office/officeart/2005/8/layout/venn1"/>
    <dgm:cxn modelId="{7282906D-6C5A-48F3-8CF8-5F7CF8CA3029}" type="presParOf" srcId="{52A5CFA9-7F24-42E2-B90E-FF44FD48E2B7}" destId="{FDF6BA53-C929-49F6-8ABE-3019C6F03D2F}" srcOrd="2" destOrd="0" presId="urn:microsoft.com/office/officeart/2005/8/layout/venn1"/>
    <dgm:cxn modelId="{039D16B8-0775-4601-9A7A-A27FBC57B475}" type="presParOf" srcId="{52A5CFA9-7F24-42E2-B90E-FF44FD48E2B7}" destId="{84C7CA48-8F15-4FF4-980F-18D66E6713A7}" srcOrd="3" destOrd="0" presId="urn:microsoft.com/office/officeart/2005/8/layout/venn1"/>
    <dgm:cxn modelId="{62EDBE04-C615-4078-830F-0F02B8EA322B}" type="presParOf" srcId="{52A5CFA9-7F24-42E2-B90E-FF44FD48E2B7}" destId="{A370849E-BCC6-460F-8A0B-C8F495F36705}" srcOrd="4" destOrd="0" presId="urn:microsoft.com/office/officeart/2005/8/layout/venn1"/>
    <dgm:cxn modelId="{C6D529B7-8B1F-42D1-B22D-C6EBE5AAE5AC}" type="presParOf" srcId="{52A5CFA9-7F24-42E2-B90E-FF44FD48E2B7}" destId="{DDCC75CA-EE4E-4EBD-811B-EA9DC5BA95AC}" srcOrd="5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643F59-660A-4A90-9CDA-E56CE54FDAF2}">
      <dsp:nvSpPr>
        <dsp:cNvPr id="0" name=""/>
        <dsp:cNvSpPr/>
      </dsp:nvSpPr>
      <dsp:spPr>
        <a:xfrm>
          <a:off x="2715346" y="0"/>
          <a:ext cx="3007842" cy="3007799"/>
        </a:xfrm>
        <a:prstGeom prst="ellipse">
          <a:avLst/>
        </a:prstGeom>
        <a:solidFill>
          <a:schemeClr val="tx2">
            <a:lumMod val="20000"/>
            <a:lumOff val="80000"/>
            <a:alpha val="66000"/>
          </a:schemeClr>
        </a:solidFill>
        <a:ln w="12700" cap="flat" cmpd="sng" algn="ctr">
          <a:solidFill>
            <a:srgbClr val="26397B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n-GB" sz="1000" b="1" u="sng" kern="1200">
            <a:solidFill>
              <a:schemeClr val="tx2"/>
            </a:solidFill>
            <a:latin typeface="DM Sans 18pt" pitchFamily="2" charset="0"/>
            <a:ea typeface="+mn-ea"/>
            <a:cs typeface="+mn-cs"/>
          </a:endParaRP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600" b="1" kern="1200">
              <a:solidFill>
                <a:schemeClr val="tx2"/>
              </a:solidFill>
              <a:latin typeface="+mj-lt"/>
              <a:ea typeface="+mj-ea"/>
              <a:cs typeface="+mj-cs"/>
            </a:rPr>
            <a:t>Ability to access variable and intermittent power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en-GB" sz="1050" kern="1200">
              <a:solidFill>
                <a:schemeClr val="tx2"/>
              </a:solidFill>
              <a:latin typeface="DM Sans 18pt" pitchFamily="2" charset="0"/>
            </a:rPr>
            <a:t>At ~70% of the total cost 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en-GB" sz="1050" kern="1200">
              <a:solidFill>
                <a:schemeClr val="tx2"/>
              </a:solidFill>
              <a:latin typeface="DM Sans 18pt" pitchFamily="2" charset="0"/>
            </a:rPr>
            <a:t>per kg the price of 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en-GB" sz="1050" kern="1200">
              <a:solidFill>
                <a:schemeClr val="tx2"/>
              </a:solidFill>
              <a:latin typeface="DM Sans 18pt" pitchFamily="2" charset="0"/>
            </a:rPr>
            <a:t>electricity matters 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en-GB" sz="1050" kern="1200">
              <a:solidFill>
                <a:schemeClr val="tx2"/>
              </a:solidFill>
              <a:latin typeface="DM Sans 18pt" pitchFamily="2" charset="0"/>
            </a:rPr>
            <a:t>most </a:t>
          </a:r>
          <a:endParaRPr lang="en-GB" sz="1050" kern="1200">
            <a:solidFill>
              <a:schemeClr val="tx2"/>
            </a:solidFill>
            <a:latin typeface="DM Sans 18pt" pitchFamily="2" charset="0"/>
            <a:ea typeface="+mn-ea"/>
            <a:cs typeface="+mn-cs"/>
          </a:endParaRPr>
        </a:p>
      </dsp:txBody>
      <dsp:txXfrm>
        <a:off x="3155834" y="440482"/>
        <a:ext cx="2126866" cy="2126835"/>
      </dsp:txXfrm>
    </dsp:sp>
    <dsp:sp modelId="{93B5B14F-4F6C-4AB2-9676-2A2AAB152D15}">
      <dsp:nvSpPr>
        <dsp:cNvPr id="0" name=""/>
        <dsp:cNvSpPr/>
      </dsp:nvSpPr>
      <dsp:spPr>
        <a:xfrm>
          <a:off x="3906178" y="2006034"/>
          <a:ext cx="3007842" cy="3007799"/>
        </a:xfrm>
        <a:prstGeom prst="ellipse">
          <a:avLst/>
        </a:prstGeom>
        <a:solidFill>
          <a:schemeClr val="tx2">
            <a:lumMod val="20000"/>
            <a:lumOff val="80000"/>
            <a:alpha val="66000"/>
          </a:schemeClr>
        </a:solidFill>
        <a:ln w="12700" cap="flat" cmpd="sng" algn="ctr">
          <a:solidFill>
            <a:srgbClr val="26397B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n-GB" sz="1000" kern="1200">
            <a:solidFill>
              <a:srgbClr val="26397B"/>
            </a:solidFill>
            <a:latin typeface="DM Sans 18pt" pitchFamily="2" charset="0"/>
            <a:ea typeface="+mn-ea"/>
            <a:cs typeface="+mn-cs"/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n-GB" sz="1000" kern="1200">
            <a:solidFill>
              <a:srgbClr val="26397B"/>
            </a:solidFill>
            <a:latin typeface="DM Sans 18pt" pitchFamily="2" charset="0"/>
            <a:ea typeface="+mn-ea"/>
            <a:cs typeface="+mn-cs"/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n-GB" sz="1050" kern="1200">
            <a:solidFill>
              <a:srgbClr val="26397B"/>
            </a:solidFill>
            <a:latin typeface="DM Sans 18pt" pitchFamily="2" charset="0"/>
            <a:ea typeface="+mn-ea"/>
            <a:cs typeface="+mn-cs"/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600" b="1" kern="1200">
              <a:solidFill>
                <a:srgbClr val="26397B"/>
              </a:solidFill>
              <a:latin typeface="Titillium Web"/>
              <a:ea typeface="+mn-ea"/>
              <a:cs typeface="+mn-cs"/>
            </a:rPr>
            <a:t>Saleable co-products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en-GB" sz="1050" kern="1200">
              <a:solidFill>
                <a:schemeClr val="tx2"/>
              </a:solidFill>
              <a:latin typeface="DM Sans 18pt" pitchFamily="2" charset="0"/>
            </a:rPr>
            <a:t>Monetising co-products adds new revenue streams which subsidises the cost of producing hydrogen and unlocks routes to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en-GB" sz="1050" kern="1200">
              <a:solidFill>
                <a:schemeClr val="tx2"/>
              </a:solidFill>
              <a:latin typeface="DM Sans 18pt" pitchFamily="2" charset="0"/>
            </a:rPr>
            <a:t>market</a:t>
          </a:r>
          <a:endParaRPr lang="en-GB" sz="1050" kern="1200">
            <a:solidFill>
              <a:srgbClr val="26397B"/>
            </a:solidFill>
            <a:latin typeface="DM Sans 18pt" pitchFamily="2" charset="0"/>
            <a:ea typeface="+mn-ea"/>
            <a:cs typeface="+mn-cs"/>
          </a:endParaRPr>
        </a:p>
      </dsp:txBody>
      <dsp:txXfrm>
        <a:off x="4346666" y="2446516"/>
        <a:ext cx="2126866" cy="2126835"/>
      </dsp:txXfrm>
    </dsp:sp>
    <dsp:sp modelId="{D570949A-931E-4069-8850-6BA9B01C2DED}">
      <dsp:nvSpPr>
        <dsp:cNvPr id="0" name=""/>
        <dsp:cNvSpPr/>
      </dsp:nvSpPr>
      <dsp:spPr>
        <a:xfrm>
          <a:off x="5095178" y="0"/>
          <a:ext cx="3007842" cy="3007799"/>
        </a:xfrm>
        <a:prstGeom prst="ellipse">
          <a:avLst/>
        </a:prstGeom>
        <a:solidFill>
          <a:schemeClr val="tx2">
            <a:lumMod val="20000"/>
            <a:lumOff val="80000"/>
            <a:alpha val="66000"/>
          </a:schemeClr>
        </a:solidFill>
        <a:ln w="12700" cap="flat" cmpd="sng" algn="ctr">
          <a:solidFill>
            <a:srgbClr val="26397B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n-GB" sz="1000" b="1" u="sng" kern="1200">
            <a:solidFill>
              <a:srgbClr val="26397B"/>
            </a:solidFill>
            <a:latin typeface="DM Sans 18pt" pitchFamily="2" charset="0"/>
            <a:ea typeface="+mn-ea"/>
            <a:cs typeface="+mn-cs"/>
          </a:endParaRPr>
        </a:p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600" b="1" kern="1200">
              <a:solidFill>
                <a:srgbClr val="26397B"/>
              </a:solidFill>
              <a:latin typeface="Titillium Web"/>
              <a:ea typeface="+mn-ea"/>
              <a:cs typeface="+mn-cs"/>
            </a:rPr>
            <a:t>Lower all-in system             cost</a:t>
          </a:r>
        </a:p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050" kern="1200">
              <a:solidFill>
                <a:schemeClr val="tx2"/>
              </a:solidFill>
              <a:latin typeface="DM Sans 18pt" pitchFamily="2" charset="0"/>
            </a:rPr>
            <a:t>Low lifetime capex </a:t>
          </a:r>
          <a:br>
            <a:rPr lang="en-GB" sz="1050" kern="1200">
              <a:solidFill>
                <a:schemeClr val="tx2"/>
              </a:solidFill>
              <a:latin typeface="DM Sans 18pt" pitchFamily="2" charset="0"/>
            </a:rPr>
          </a:br>
          <a:r>
            <a:rPr lang="en-GB" sz="1050" kern="1200">
              <a:solidFill>
                <a:schemeClr val="tx2"/>
              </a:solidFill>
              <a:latin typeface="DM Sans 18pt" pitchFamily="2" charset="0"/>
            </a:rPr>
            <a:t>and durable systems </a:t>
          </a:r>
          <a:br>
            <a:rPr lang="en-GB" sz="1050" kern="1200">
              <a:solidFill>
                <a:schemeClr val="tx2"/>
              </a:solidFill>
              <a:latin typeface="DM Sans 18pt" pitchFamily="2" charset="0"/>
            </a:rPr>
          </a:br>
          <a:r>
            <a:rPr lang="en-GB" sz="1050" kern="1200">
              <a:solidFill>
                <a:schemeClr val="tx2"/>
              </a:solidFill>
              <a:latin typeface="DM Sans 18pt" pitchFamily="2" charset="0"/>
            </a:rPr>
            <a:t>that are operationally </a:t>
          </a:r>
          <a:br>
            <a:rPr lang="en-GB" sz="1050" kern="1200">
              <a:solidFill>
                <a:schemeClr val="tx2"/>
              </a:solidFill>
              <a:latin typeface="DM Sans 18pt" pitchFamily="2" charset="0"/>
            </a:rPr>
          </a:br>
          <a:r>
            <a:rPr lang="en-GB" sz="1050" kern="1200">
              <a:solidFill>
                <a:schemeClr val="tx2"/>
              </a:solidFill>
              <a:latin typeface="DM Sans 18pt" pitchFamily="2" charset="0"/>
            </a:rPr>
            <a:t>reliable</a:t>
          </a:r>
          <a:endParaRPr lang="en-GB" sz="1050" b="1" u="sng" kern="1200">
            <a:solidFill>
              <a:srgbClr val="26397B"/>
            </a:solidFill>
            <a:latin typeface="DM Sans 18pt" pitchFamily="2" charset="0"/>
            <a:ea typeface="+mn-ea"/>
            <a:cs typeface="+mn-cs"/>
          </a:endParaRPr>
        </a:p>
      </dsp:txBody>
      <dsp:txXfrm>
        <a:off x="5535666" y="440482"/>
        <a:ext cx="2126866" cy="21268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113B66-FA85-461D-9DB8-CAD28E4E3091}">
      <dsp:nvSpPr>
        <dsp:cNvPr id="0" name=""/>
        <dsp:cNvSpPr/>
      </dsp:nvSpPr>
      <dsp:spPr>
        <a:xfrm>
          <a:off x="1275256" y="41214"/>
          <a:ext cx="1978305" cy="1978305"/>
        </a:xfrm>
        <a:prstGeom prst="ellipse">
          <a:avLst/>
        </a:prstGeom>
        <a:solidFill>
          <a:schemeClr val="dk2">
            <a:hueOff val="0"/>
            <a:satOff val="0"/>
            <a:lumOff val="0"/>
            <a:alpha val="18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i="0" kern="1200" dirty="0">
              <a:solidFill>
                <a:schemeClr val="accent3"/>
              </a:solidFill>
              <a:latin typeface="DM Sans 18pt" panose="020B0604020202020204" charset="0"/>
            </a:rPr>
            <a:t>On-site demand </a:t>
          </a:r>
          <a:r>
            <a:rPr lang="en-GB" sz="1100" b="1" i="0" kern="1200" dirty="0">
              <a:solidFill>
                <a:schemeClr val="accent1"/>
              </a:solidFill>
              <a:latin typeface="DM Sans 18pt" panose="020B0604020202020204" charset="0"/>
            </a:rPr>
            <a:t>for hydrogen and/or oxygen</a:t>
          </a:r>
          <a:endParaRPr lang="en-GB" sz="1050" b="1" i="0" kern="1200" dirty="0">
            <a:solidFill>
              <a:schemeClr val="accent1"/>
            </a:solidFill>
            <a:latin typeface="DM Sans 18pt" panose="020B0604020202020204" charset="0"/>
          </a:endParaRPr>
        </a:p>
      </dsp:txBody>
      <dsp:txXfrm>
        <a:off x="1539030" y="387418"/>
        <a:ext cx="1450757" cy="890237"/>
      </dsp:txXfrm>
    </dsp:sp>
    <dsp:sp modelId="{FDF6BA53-C929-49F6-8ABE-3019C6F03D2F}">
      <dsp:nvSpPr>
        <dsp:cNvPr id="0" name=""/>
        <dsp:cNvSpPr/>
      </dsp:nvSpPr>
      <dsp:spPr>
        <a:xfrm>
          <a:off x="1962703" y="1277655"/>
          <a:ext cx="1978305" cy="1978305"/>
        </a:xfrm>
        <a:prstGeom prst="ellipse">
          <a:avLst/>
        </a:prstGeom>
        <a:solidFill>
          <a:schemeClr val="dk2">
            <a:hueOff val="0"/>
            <a:satOff val="0"/>
            <a:lumOff val="0"/>
            <a:alpha val="18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i="0" kern="1200" dirty="0">
              <a:solidFill>
                <a:schemeClr val="accent1"/>
              </a:solidFill>
              <a:latin typeface="DM Sans 18pt" panose="020B0604020202020204" charset="0"/>
            </a:rPr>
            <a:t>Access to </a:t>
          </a:r>
          <a:r>
            <a:rPr lang="en-GB" sz="1100" b="1" i="0" kern="1200" dirty="0">
              <a:solidFill>
                <a:schemeClr val="accent3"/>
              </a:solidFill>
              <a:latin typeface="DM Sans 18pt" panose="020B0604020202020204" charset="0"/>
            </a:rPr>
            <a:t>constrained, intermittent or curtailed </a:t>
          </a:r>
          <a:r>
            <a:rPr lang="en-GB" sz="1100" b="1" i="0" kern="1200" dirty="0">
              <a:solidFill>
                <a:schemeClr val="accent1"/>
              </a:solidFill>
              <a:latin typeface="DM Sans 18pt" panose="020B0604020202020204" charset="0"/>
            </a:rPr>
            <a:t>power</a:t>
          </a:r>
          <a:endParaRPr lang="en-GB" sz="1050" b="1" i="0" kern="1200" dirty="0">
            <a:solidFill>
              <a:schemeClr val="accent1"/>
            </a:solidFill>
            <a:latin typeface="DM Sans 18pt" panose="020B0604020202020204" charset="0"/>
          </a:endParaRPr>
        </a:p>
      </dsp:txBody>
      <dsp:txXfrm>
        <a:off x="2567735" y="1788717"/>
        <a:ext cx="1186983" cy="1088067"/>
      </dsp:txXfrm>
    </dsp:sp>
    <dsp:sp modelId="{A370849E-BCC6-460F-8A0B-C8F495F36705}">
      <dsp:nvSpPr>
        <dsp:cNvPr id="0" name=""/>
        <dsp:cNvSpPr/>
      </dsp:nvSpPr>
      <dsp:spPr>
        <a:xfrm>
          <a:off x="421531" y="1249840"/>
          <a:ext cx="1978305" cy="1978305"/>
        </a:xfrm>
        <a:prstGeom prst="ellipse">
          <a:avLst/>
        </a:prstGeom>
        <a:solidFill>
          <a:schemeClr val="dk2">
            <a:hueOff val="0"/>
            <a:satOff val="0"/>
            <a:lumOff val="0"/>
            <a:alpha val="18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GB" sz="1050" b="1" i="0" kern="1200" dirty="0">
              <a:solidFill>
                <a:schemeClr val="accent1"/>
              </a:solidFill>
              <a:latin typeface="DM Sans 18pt" panose="020B0604020202020204" charset="0"/>
            </a:rPr>
          </a:br>
          <a:br>
            <a:rPr lang="en-GB" sz="1050" b="1" i="0" kern="1200" dirty="0">
              <a:solidFill>
                <a:schemeClr val="accent1"/>
              </a:solidFill>
              <a:latin typeface="DM Sans 18pt" panose="020B0604020202020204" charset="0"/>
            </a:rPr>
          </a:br>
          <a:r>
            <a:rPr lang="en-GB" sz="1100" b="1" i="0" kern="1200" dirty="0">
              <a:solidFill>
                <a:schemeClr val="accent1"/>
              </a:solidFill>
              <a:latin typeface="DM Sans 18pt" panose="020B0604020202020204" charset="0"/>
            </a:rPr>
            <a:t>Customers operating in </a:t>
          </a:r>
          <a:r>
            <a:rPr lang="en-GB" sz="1100" b="1" i="0" kern="1200" dirty="0">
              <a:solidFill>
                <a:schemeClr val="accent3"/>
              </a:solidFill>
              <a:latin typeface="DM Sans 18pt" panose="020B0604020202020204" charset="0"/>
            </a:rPr>
            <a:t>mission-critical environments</a:t>
          </a:r>
          <a:endParaRPr lang="en-GB" sz="1050" b="1" i="0" kern="1200" dirty="0">
            <a:solidFill>
              <a:schemeClr val="accent1"/>
            </a:solidFill>
            <a:latin typeface="DM Sans 18pt" panose="020B0604020202020204" charset="0"/>
          </a:endParaRPr>
        </a:p>
      </dsp:txBody>
      <dsp:txXfrm>
        <a:off x="607822" y="1760902"/>
        <a:ext cx="1186983" cy="10880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11540E2-1396-4FD4-5D6F-5AD7FB0C50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1EB376-2DF1-4D75-8F73-4020DC26CB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770E2-0EDC-48FE-AB23-6699123109B3}" type="datetimeFigureOut">
              <a:rPr lang="en-GB" smtClean="0"/>
              <a:t>16/04/2026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36F6DA-3849-C79E-A1BF-D554DD3511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D57559-2D68-3A57-C25F-6C6F8B08F4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09F682-9DDB-4DB8-A436-D9CCCD4CA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225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72E30-4A2C-4110-AF9B-FA92710A8917}" type="datetimeFigureOut">
              <a:rPr lang="en-GB" smtClean="0"/>
              <a:t>16/04/2026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2BDF7-96A4-47D0-8579-2376BC02E9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124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Jon – Slide 1 -6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2BDF7-96A4-47D0-8579-2376BC02E91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122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2BDF7-96A4-47D0-8579-2376BC02E91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346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3EE2F-866F-FCC0-844B-31EDCE176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921465-96B6-D926-AF47-B203C58E16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38EB29-6843-45DB-F63D-8B450A7E9A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D9A22E-6BCA-2603-20FD-1B0ABFD2F7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2BDF7-96A4-47D0-8579-2376BC02E91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934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06727-8854-E7B5-A5B5-4AD201602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7F15C3-A0D1-9BA5-A761-DAB0E5C031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638684-C0D5-1369-CAC7-740E7BD07D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F2DA1-1869-C9CE-9C77-BEF3EAFEDF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2BDF7-96A4-47D0-8579-2376BC02E91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340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45421-9E47-0F7E-3B3C-488DDA68C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5BDBD0-67AC-EC77-7395-0BF8C5D5AC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7A394A-6EE1-5159-FDB1-0DB2B3CF99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B9E52A-9F8A-C05B-A45D-DFC819C6C6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2BDF7-96A4-47D0-8579-2376BC02E91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402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DDDF3F-1687-7B0A-237F-C9ABF974C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698918-1559-545B-CA74-2B0FBBBA67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290639-AF4A-DE5E-AC30-F27DE98441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AD7AC-6BF3-09F6-B375-B2A17BDF06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2BDF7-96A4-47D0-8579-2376BC02E91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97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070058-C06F-AA31-26CD-61EF74EEE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BC14B3-BF38-003F-03C9-60DEB799D8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7F812A-80EE-FB9A-CC4C-9BC47AC715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8B3C26-A7F9-915F-54A5-BB23128F59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2BDF7-96A4-47D0-8579-2376BC02E91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783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2BDF7-96A4-47D0-8579-2376BC02E91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480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lur, colorfulness, blue, electric blue&#10;&#10;Description automatically generated">
            <a:extLst>
              <a:ext uri="{FF2B5EF4-FFF2-40B4-BE49-F238E27FC236}">
                <a16:creationId xmlns:a16="http://schemas.microsoft.com/office/drawing/2014/main" id="{C2E1DDB8-D9FF-AF20-9C77-6D5E0AF9E9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1" y="-6296"/>
            <a:ext cx="12192000" cy="687087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186A36F-565E-D38A-7CAA-44180CE946FF}"/>
              </a:ext>
            </a:extLst>
          </p:cNvPr>
          <p:cNvGrpSpPr/>
          <p:nvPr/>
        </p:nvGrpSpPr>
        <p:grpSpPr>
          <a:xfrm>
            <a:off x="794615" y="593979"/>
            <a:ext cx="1528247" cy="1528247"/>
            <a:chOff x="468639" y="433512"/>
            <a:chExt cx="1920665" cy="1920665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F6021C0-CBAE-61EC-93ED-0D4C14B89A0E}"/>
                </a:ext>
              </a:extLst>
            </p:cNvPr>
            <p:cNvSpPr/>
            <p:nvPr/>
          </p:nvSpPr>
          <p:spPr>
            <a:xfrm>
              <a:off x="468639" y="433512"/>
              <a:ext cx="1920665" cy="19206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155E576-448E-1A5D-F8DC-B0E3518BEF12}"/>
                </a:ext>
              </a:extLst>
            </p:cNvPr>
            <p:cNvGrpSpPr/>
            <p:nvPr/>
          </p:nvGrpSpPr>
          <p:grpSpPr>
            <a:xfrm>
              <a:off x="705955" y="598244"/>
              <a:ext cx="1446032" cy="1591200"/>
              <a:chOff x="720705" y="753842"/>
              <a:chExt cx="1806072" cy="1987385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9BC8ADEF-C78E-DE0D-B269-6F021824DFF0}"/>
                  </a:ext>
                </a:extLst>
              </p:cNvPr>
              <p:cNvSpPr/>
              <p:nvPr/>
            </p:nvSpPr>
            <p:spPr>
              <a:xfrm>
                <a:off x="857799" y="975584"/>
                <a:ext cx="1532470" cy="333103"/>
              </a:xfrm>
              <a:custGeom>
                <a:avLst/>
                <a:gdLst>
                  <a:gd name="connsiteX0" fmla="*/ 0 w 1532470"/>
                  <a:gd name="connsiteY0" fmla="*/ 333103 h 333103"/>
                  <a:gd name="connsiteX1" fmla="*/ 766203 w 1532470"/>
                  <a:gd name="connsiteY1" fmla="*/ 92681 h 333103"/>
                  <a:gd name="connsiteX2" fmla="*/ 1532471 w 1532470"/>
                  <a:gd name="connsiteY2" fmla="*/ 333103 h 333103"/>
                  <a:gd name="connsiteX3" fmla="*/ 766203 w 1532470"/>
                  <a:gd name="connsiteY3" fmla="*/ 0 h 333103"/>
                  <a:gd name="connsiteX4" fmla="*/ 0 w 1532470"/>
                  <a:gd name="connsiteY4" fmla="*/ 333103 h 333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2470" h="333103">
                    <a:moveTo>
                      <a:pt x="0" y="333103"/>
                    </a:moveTo>
                    <a:cubicBezTo>
                      <a:pt x="164658" y="188236"/>
                      <a:pt x="446358" y="92681"/>
                      <a:pt x="766203" y="92681"/>
                    </a:cubicBezTo>
                    <a:cubicBezTo>
                      <a:pt x="1086047" y="92681"/>
                      <a:pt x="1367814" y="188236"/>
                      <a:pt x="1532471" y="333103"/>
                    </a:cubicBezTo>
                    <a:cubicBezTo>
                      <a:pt x="1386167" y="134874"/>
                      <a:pt x="1097935" y="0"/>
                      <a:pt x="766203" y="0"/>
                    </a:cubicBezTo>
                    <a:cubicBezTo>
                      <a:pt x="434471" y="0"/>
                      <a:pt x="146304" y="134874"/>
                      <a:pt x="0" y="333103"/>
                    </a:cubicBezTo>
                    <a:close/>
                  </a:path>
                </a:pathLst>
              </a:custGeom>
              <a:solidFill>
                <a:srgbClr val="D3D4D3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4298DDC-864C-6A4D-864A-5676F9AD4931}"/>
                  </a:ext>
                </a:extLst>
              </p:cNvPr>
              <p:cNvSpPr/>
              <p:nvPr/>
            </p:nvSpPr>
            <p:spPr>
              <a:xfrm>
                <a:off x="720705" y="2186382"/>
                <a:ext cx="1806072" cy="554845"/>
              </a:xfrm>
              <a:custGeom>
                <a:avLst/>
                <a:gdLst>
                  <a:gd name="connsiteX0" fmla="*/ 903036 w 1806072"/>
                  <a:gd name="connsiteY0" fmla="*/ 400443 h 554845"/>
                  <a:gd name="connsiteX1" fmla="*/ 0 w 1806072"/>
                  <a:gd name="connsiteY1" fmla="*/ 0 h 554845"/>
                  <a:gd name="connsiteX2" fmla="*/ 903036 w 1806072"/>
                  <a:gd name="connsiteY2" fmla="*/ 554846 h 554845"/>
                  <a:gd name="connsiteX3" fmla="*/ 1806073 w 1806072"/>
                  <a:gd name="connsiteY3" fmla="*/ 0 h 554845"/>
                  <a:gd name="connsiteX4" fmla="*/ 903036 w 1806072"/>
                  <a:gd name="connsiteY4" fmla="*/ 400443 h 554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6072" h="554845">
                    <a:moveTo>
                      <a:pt x="903036" y="400443"/>
                    </a:moveTo>
                    <a:cubicBezTo>
                      <a:pt x="525977" y="400443"/>
                      <a:pt x="193984" y="241337"/>
                      <a:pt x="0" y="0"/>
                    </a:cubicBezTo>
                    <a:cubicBezTo>
                      <a:pt x="172430" y="330164"/>
                      <a:pt x="512130" y="554846"/>
                      <a:pt x="903036" y="554846"/>
                    </a:cubicBezTo>
                    <a:cubicBezTo>
                      <a:pt x="1293943" y="554846"/>
                      <a:pt x="1633643" y="330230"/>
                      <a:pt x="1806073" y="0"/>
                    </a:cubicBezTo>
                    <a:cubicBezTo>
                      <a:pt x="1612024" y="241337"/>
                      <a:pt x="1280031" y="400443"/>
                      <a:pt x="903036" y="400443"/>
                    </a:cubicBezTo>
                    <a:close/>
                  </a:path>
                </a:pathLst>
              </a:custGeom>
              <a:gradFill>
                <a:gsLst>
                  <a:gs pos="30000">
                    <a:srgbClr val="1D3176"/>
                  </a:gs>
                  <a:gs pos="70000">
                    <a:srgbClr val="009FE3"/>
                  </a:gs>
                </a:gsLst>
                <a:lin ang="10800000" scaled="1"/>
              </a:gra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57568C6-8D27-6EAF-28BA-1A537D06A527}"/>
                  </a:ext>
                </a:extLst>
              </p:cNvPr>
              <p:cNvSpPr/>
              <p:nvPr/>
            </p:nvSpPr>
            <p:spPr>
              <a:xfrm>
                <a:off x="720705" y="753842"/>
                <a:ext cx="1806072" cy="554845"/>
              </a:xfrm>
              <a:custGeom>
                <a:avLst/>
                <a:gdLst>
                  <a:gd name="connsiteX0" fmla="*/ 0 w 1806072"/>
                  <a:gd name="connsiteY0" fmla="*/ 554846 h 554845"/>
                  <a:gd name="connsiteX1" fmla="*/ 903036 w 1806072"/>
                  <a:gd name="connsiteY1" fmla="*/ 154403 h 554845"/>
                  <a:gd name="connsiteX2" fmla="*/ 1806073 w 1806072"/>
                  <a:gd name="connsiteY2" fmla="*/ 554846 h 554845"/>
                  <a:gd name="connsiteX3" fmla="*/ 903036 w 1806072"/>
                  <a:gd name="connsiteY3" fmla="*/ 0 h 554845"/>
                  <a:gd name="connsiteX4" fmla="*/ 0 w 1806072"/>
                  <a:gd name="connsiteY4" fmla="*/ 554846 h 554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6072" h="554845">
                    <a:moveTo>
                      <a:pt x="0" y="554846"/>
                    </a:moveTo>
                    <a:cubicBezTo>
                      <a:pt x="194049" y="313509"/>
                      <a:pt x="526042" y="154403"/>
                      <a:pt x="903036" y="154403"/>
                    </a:cubicBezTo>
                    <a:cubicBezTo>
                      <a:pt x="1280031" y="154403"/>
                      <a:pt x="1612089" y="313509"/>
                      <a:pt x="1806073" y="554846"/>
                    </a:cubicBezTo>
                    <a:cubicBezTo>
                      <a:pt x="1633708" y="224616"/>
                      <a:pt x="1294008" y="0"/>
                      <a:pt x="903036" y="0"/>
                    </a:cubicBezTo>
                    <a:cubicBezTo>
                      <a:pt x="512065" y="0"/>
                      <a:pt x="172430" y="224616"/>
                      <a:pt x="0" y="554846"/>
                    </a:cubicBezTo>
                    <a:close/>
                  </a:path>
                </a:pathLst>
              </a:custGeom>
              <a:gradFill>
                <a:gsLst>
                  <a:gs pos="30000">
                    <a:srgbClr val="1D3176"/>
                  </a:gs>
                  <a:gs pos="70000">
                    <a:srgbClr val="009FE3"/>
                  </a:gs>
                </a:gsLst>
                <a:lin ang="10800000" scaled="1"/>
              </a:gra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4FE2D92-59BE-556D-FE17-4259321297C7}"/>
                  </a:ext>
                </a:extLst>
              </p:cNvPr>
              <p:cNvSpPr/>
              <p:nvPr/>
            </p:nvSpPr>
            <p:spPr>
              <a:xfrm>
                <a:off x="891567" y="1315676"/>
                <a:ext cx="433752" cy="439631"/>
              </a:xfrm>
              <a:custGeom>
                <a:avLst/>
                <a:gdLst>
                  <a:gd name="connsiteX0" fmla="*/ 302144 w 433752"/>
                  <a:gd name="connsiteY0" fmla="*/ 145651 h 439631"/>
                  <a:gd name="connsiteX1" fmla="*/ 227033 w 433752"/>
                  <a:gd name="connsiteY1" fmla="*/ 86280 h 439631"/>
                  <a:gd name="connsiteX2" fmla="*/ 126318 w 433752"/>
                  <a:gd name="connsiteY2" fmla="*/ 219587 h 439631"/>
                  <a:gd name="connsiteX3" fmla="*/ 230560 w 433752"/>
                  <a:gd name="connsiteY3" fmla="*/ 352894 h 439631"/>
                  <a:gd name="connsiteX4" fmla="*/ 308545 w 433752"/>
                  <a:gd name="connsiteY4" fmla="*/ 284771 h 439631"/>
                  <a:gd name="connsiteX5" fmla="*/ 433753 w 433752"/>
                  <a:gd name="connsiteY5" fmla="*/ 284771 h 439631"/>
                  <a:gd name="connsiteX6" fmla="*/ 223571 w 433752"/>
                  <a:gd name="connsiteY6" fmla="*/ 439631 h 439631"/>
                  <a:gd name="connsiteX7" fmla="*/ 65184 w 433752"/>
                  <a:gd name="connsiteY7" fmla="*/ 382546 h 439631"/>
                  <a:gd name="connsiteX8" fmla="*/ 0 w 433752"/>
                  <a:gd name="connsiteY8" fmla="*/ 220109 h 439631"/>
                  <a:gd name="connsiteX9" fmla="*/ 231735 w 433752"/>
                  <a:gd name="connsiteY9" fmla="*/ 0 h 439631"/>
                  <a:gd name="connsiteX10" fmla="*/ 427940 w 433752"/>
                  <a:gd name="connsiteY10" fmla="*/ 145586 h 439631"/>
                  <a:gd name="connsiteX11" fmla="*/ 302210 w 433752"/>
                  <a:gd name="connsiteY11" fmla="*/ 145586 h 439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33752" h="439631">
                    <a:moveTo>
                      <a:pt x="302144" y="145651"/>
                    </a:moveTo>
                    <a:cubicBezTo>
                      <a:pt x="291106" y="105483"/>
                      <a:pt x="266613" y="86280"/>
                      <a:pt x="227033" y="86280"/>
                    </a:cubicBezTo>
                    <a:cubicBezTo>
                      <a:pt x="167074" y="86280"/>
                      <a:pt x="126318" y="137487"/>
                      <a:pt x="126318" y="219587"/>
                    </a:cubicBezTo>
                    <a:cubicBezTo>
                      <a:pt x="126318" y="301687"/>
                      <a:pt x="170013" y="352894"/>
                      <a:pt x="230560" y="352894"/>
                    </a:cubicBezTo>
                    <a:cubicBezTo>
                      <a:pt x="273079" y="352894"/>
                      <a:pt x="303908" y="326702"/>
                      <a:pt x="308545" y="284771"/>
                    </a:cubicBezTo>
                    <a:lnTo>
                      <a:pt x="433753" y="284771"/>
                    </a:lnTo>
                    <a:cubicBezTo>
                      <a:pt x="416314" y="378497"/>
                      <a:pt x="337087" y="439631"/>
                      <a:pt x="223571" y="439631"/>
                    </a:cubicBezTo>
                    <a:cubicBezTo>
                      <a:pt x="160086" y="439631"/>
                      <a:pt x="107703" y="421016"/>
                      <a:pt x="65184" y="382546"/>
                    </a:cubicBezTo>
                    <a:cubicBezTo>
                      <a:pt x="20378" y="342378"/>
                      <a:pt x="0" y="289996"/>
                      <a:pt x="0" y="220109"/>
                    </a:cubicBezTo>
                    <a:cubicBezTo>
                      <a:pt x="0" y="84451"/>
                      <a:pt x="89677" y="0"/>
                      <a:pt x="231735" y="0"/>
                    </a:cubicBezTo>
                    <a:cubicBezTo>
                      <a:pt x="337675" y="0"/>
                      <a:pt x="409325" y="54146"/>
                      <a:pt x="427940" y="145586"/>
                    </a:cubicBezTo>
                    <a:lnTo>
                      <a:pt x="302210" y="145586"/>
                    </a:ln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E041745-8AA5-88C0-45DB-D9BEAAE44E7D}"/>
                  </a:ext>
                </a:extLst>
              </p:cNvPr>
              <p:cNvSpPr/>
              <p:nvPr/>
            </p:nvSpPr>
            <p:spPr>
              <a:xfrm>
                <a:off x="1352686" y="1327890"/>
                <a:ext cx="370854" cy="415138"/>
              </a:xfrm>
              <a:custGeom>
                <a:avLst/>
                <a:gdLst>
                  <a:gd name="connsiteX0" fmla="*/ 202017 w 370854"/>
                  <a:gd name="connsiteY0" fmla="*/ 65 h 415138"/>
                  <a:gd name="connsiteX1" fmla="*/ 370855 w 370854"/>
                  <a:gd name="connsiteY1" fmla="*/ 140361 h 415138"/>
                  <a:gd name="connsiteX2" fmla="*/ 202017 w 370854"/>
                  <a:gd name="connsiteY2" fmla="*/ 281244 h 415138"/>
                  <a:gd name="connsiteX3" fmla="*/ 115868 w 370854"/>
                  <a:gd name="connsiteY3" fmla="*/ 281244 h 415138"/>
                  <a:gd name="connsiteX4" fmla="*/ 115868 w 370854"/>
                  <a:gd name="connsiteY4" fmla="*/ 415138 h 415138"/>
                  <a:gd name="connsiteX5" fmla="*/ 0 w 370854"/>
                  <a:gd name="connsiteY5" fmla="*/ 415138 h 415138"/>
                  <a:gd name="connsiteX6" fmla="*/ 0 w 370854"/>
                  <a:gd name="connsiteY6" fmla="*/ 0 h 415138"/>
                  <a:gd name="connsiteX7" fmla="*/ 202017 w 370854"/>
                  <a:gd name="connsiteY7" fmla="*/ 0 h 415138"/>
                  <a:gd name="connsiteX8" fmla="*/ 113516 w 370854"/>
                  <a:gd name="connsiteY8" fmla="*/ 198033 h 415138"/>
                  <a:gd name="connsiteX9" fmla="*/ 174063 w 370854"/>
                  <a:gd name="connsiteY9" fmla="*/ 198033 h 415138"/>
                  <a:gd name="connsiteX10" fmla="*/ 246823 w 370854"/>
                  <a:gd name="connsiteY10" fmla="*/ 140948 h 415138"/>
                  <a:gd name="connsiteX11" fmla="*/ 174063 w 370854"/>
                  <a:gd name="connsiteY11" fmla="*/ 83864 h 415138"/>
                  <a:gd name="connsiteX12" fmla="*/ 113516 w 370854"/>
                  <a:gd name="connsiteY12" fmla="*/ 83864 h 415138"/>
                  <a:gd name="connsiteX13" fmla="*/ 113516 w 370854"/>
                  <a:gd name="connsiteY13" fmla="*/ 197968 h 415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0854" h="415138">
                    <a:moveTo>
                      <a:pt x="202017" y="65"/>
                    </a:moveTo>
                    <a:cubicBezTo>
                      <a:pt x="310896" y="65"/>
                      <a:pt x="370855" y="53623"/>
                      <a:pt x="370855" y="140361"/>
                    </a:cubicBezTo>
                    <a:cubicBezTo>
                      <a:pt x="370855" y="227098"/>
                      <a:pt x="309721" y="281244"/>
                      <a:pt x="202017" y="281244"/>
                    </a:cubicBezTo>
                    <a:lnTo>
                      <a:pt x="115868" y="281244"/>
                    </a:lnTo>
                    <a:lnTo>
                      <a:pt x="115868" y="415138"/>
                    </a:lnTo>
                    <a:lnTo>
                      <a:pt x="0" y="415138"/>
                    </a:lnTo>
                    <a:lnTo>
                      <a:pt x="0" y="0"/>
                    </a:lnTo>
                    <a:lnTo>
                      <a:pt x="202017" y="0"/>
                    </a:lnTo>
                    <a:close/>
                    <a:moveTo>
                      <a:pt x="113516" y="198033"/>
                    </a:moveTo>
                    <a:lnTo>
                      <a:pt x="174063" y="198033"/>
                    </a:lnTo>
                    <a:cubicBezTo>
                      <a:pt x="221220" y="198033"/>
                      <a:pt x="246823" y="177655"/>
                      <a:pt x="246823" y="140948"/>
                    </a:cubicBezTo>
                    <a:cubicBezTo>
                      <a:pt x="246823" y="104242"/>
                      <a:pt x="221220" y="83864"/>
                      <a:pt x="174063" y="83864"/>
                    </a:cubicBezTo>
                    <a:lnTo>
                      <a:pt x="113516" y="83864"/>
                    </a:lnTo>
                    <a:lnTo>
                      <a:pt x="113516" y="197968"/>
                    </a:ln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9151979D-F62A-F1CB-30A4-9A9B5C6C81E2}"/>
                  </a:ext>
                </a:extLst>
              </p:cNvPr>
              <p:cNvSpPr/>
              <p:nvPr/>
            </p:nvSpPr>
            <p:spPr>
              <a:xfrm>
                <a:off x="1752018" y="1327955"/>
                <a:ext cx="377908" cy="415138"/>
              </a:xfrm>
              <a:custGeom>
                <a:avLst/>
                <a:gdLst>
                  <a:gd name="connsiteX0" fmla="*/ 115868 w 377908"/>
                  <a:gd name="connsiteY0" fmla="*/ 0 h 415138"/>
                  <a:gd name="connsiteX1" fmla="*/ 115868 w 377908"/>
                  <a:gd name="connsiteY1" fmla="*/ 157800 h 415138"/>
                  <a:gd name="connsiteX2" fmla="*/ 261453 w 377908"/>
                  <a:gd name="connsiteY2" fmla="*/ 157800 h 415138"/>
                  <a:gd name="connsiteX3" fmla="*/ 261453 w 377908"/>
                  <a:gd name="connsiteY3" fmla="*/ 0 h 415138"/>
                  <a:gd name="connsiteX4" fmla="*/ 377909 w 377908"/>
                  <a:gd name="connsiteY4" fmla="*/ 0 h 415138"/>
                  <a:gd name="connsiteX5" fmla="*/ 377909 w 377908"/>
                  <a:gd name="connsiteY5" fmla="*/ 415138 h 415138"/>
                  <a:gd name="connsiteX6" fmla="*/ 261453 w 377908"/>
                  <a:gd name="connsiteY6" fmla="*/ 415138 h 415138"/>
                  <a:gd name="connsiteX7" fmla="*/ 261453 w 377908"/>
                  <a:gd name="connsiteY7" fmla="*/ 242774 h 415138"/>
                  <a:gd name="connsiteX8" fmla="*/ 115868 w 377908"/>
                  <a:gd name="connsiteY8" fmla="*/ 242774 h 415138"/>
                  <a:gd name="connsiteX9" fmla="*/ 115868 w 377908"/>
                  <a:gd name="connsiteY9" fmla="*/ 415138 h 415138"/>
                  <a:gd name="connsiteX10" fmla="*/ 0 w 377908"/>
                  <a:gd name="connsiteY10" fmla="*/ 415138 h 415138"/>
                  <a:gd name="connsiteX11" fmla="*/ 0 w 377908"/>
                  <a:gd name="connsiteY11" fmla="*/ 0 h 415138"/>
                  <a:gd name="connsiteX12" fmla="*/ 115868 w 377908"/>
                  <a:gd name="connsiteY12" fmla="*/ 0 h 415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77908" h="415138">
                    <a:moveTo>
                      <a:pt x="115868" y="0"/>
                    </a:moveTo>
                    <a:lnTo>
                      <a:pt x="115868" y="157800"/>
                    </a:lnTo>
                    <a:lnTo>
                      <a:pt x="261453" y="157800"/>
                    </a:lnTo>
                    <a:lnTo>
                      <a:pt x="261453" y="0"/>
                    </a:lnTo>
                    <a:lnTo>
                      <a:pt x="377909" y="0"/>
                    </a:lnTo>
                    <a:lnTo>
                      <a:pt x="377909" y="415138"/>
                    </a:lnTo>
                    <a:lnTo>
                      <a:pt x="261453" y="415138"/>
                    </a:lnTo>
                    <a:lnTo>
                      <a:pt x="261453" y="242774"/>
                    </a:lnTo>
                    <a:lnTo>
                      <a:pt x="115868" y="242774"/>
                    </a:lnTo>
                    <a:lnTo>
                      <a:pt x="115868" y="415138"/>
                    </a:lnTo>
                    <a:lnTo>
                      <a:pt x="0" y="415138"/>
                    </a:lnTo>
                    <a:lnTo>
                      <a:pt x="0" y="0"/>
                    </a:lnTo>
                    <a:lnTo>
                      <a:pt x="115868" y="0"/>
                    </a:ln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85A94D83-0919-B16D-2F19-3AAE8599D68F}"/>
                  </a:ext>
                </a:extLst>
              </p:cNvPr>
              <p:cNvSpPr/>
              <p:nvPr/>
            </p:nvSpPr>
            <p:spPr>
              <a:xfrm>
                <a:off x="2174733" y="1525923"/>
                <a:ext cx="182619" cy="217170"/>
              </a:xfrm>
              <a:custGeom>
                <a:avLst/>
                <a:gdLst>
                  <a:gd name="connsiteX0" fmla="*/ 174128 w 182619"/>
                  <a:gd name="connsiteY0" fmla="*/ 176088 h 217170"/>
                  <a:gd name="connsiteX1" fmla="*/ 174128 w 182619"/>
                  <a:gd name="connsiteY1" fmla="*/ 217170 h 217170"/>
                  <a:gd name="connsiteX2" fmla="*/ 0 w 182619"/>
                  <a:gd name="connsiteY2" fmla="*/ 217170 h 217170"/>
                  <a:gd name="connsiteX3" fmla="*/ 0 w 182619"/>
                  <a:gd name="connsiteY3" fmla="*/ 214297 h 217170"/>
                  <a:gd name="connsiteX4" fmla="*/ 58130 w 182619"/>
                  <a:gd name="connsiteY4" fmla="*/ 130237 h 217170"/>
                  <a:gd name="connsiteX5" fmla="*/ 120701 w 182619"/>
                  <a:gd name="connsiteY5" fmla="*/ 67992 h 217170"/>
                  <a:gd name="connsiteX6" fmla="*/ 92550 w 182619"/>
                  <a:gd name="connsiteY6" fmla="*/ 39515 h 217170"/>
                  <a:gd name="connsiteX7" fmla="*/ 62506 w 182619"/>
                  <a:gd name="connsiteY7" fmla="*/ 71127 h 217170"/>
                  <a:gd name="connsiteX8" fmla="*/ 62506 w 182619"/>
                  <a:gd name="connsiteY8" fmla="*/ 73675 h 217170"/>
                  <a:gd name="connsiteX9" fmla="*/ 1176 w 182619"/>
                  <a:gd name="connsiteY9" fmla="*/ 73675 h 217170"/>
                  <a:gd name="connsiteX10" fmla="*/ 93791 w 182619"/>
                  <a:gd name="connsiteY10" fmla="*/ 0 h 217170"/>
                  <a:gd name="connsiteX11" fmla="*/ 182619 w 182619"/>
                  <a:gd name="connsiteY11" fmla="*/ 71127 h 217170"/>
                  <a:gd name="connsiteX12" fmla="*/ 127951 w 182619"/>
                  <a:gd name="connsiteY12" fmla="*/ 139708 h 217170"/>
                  <a:gd name="connsiteX13" fmla="*/ 72303 w 182619"/>
                  <a:gd name="connsiteY13" fmla="*/ 176088 h 217170"/>
                  <a:gd name="connsiteX14" fmla="*/ 174063 w 182619"/>
                  <a:gd name="connsiteY14" fmla="*/ 176088 h 217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2619" h="217170">
                    <a:moveTo>
                      <a:pt x="174128" y="176088"/>
                    </a:moveTo>
                    <a:lnTo>
                      <a:pt x="174128" y="217170"/>
                    </a:lnTo>
                    <a:lnTo>
                      <a:pt x="0" y="217170"/>
                    </a:lnTo>
                    <a:lnTo>
                      <a:pt x="0" y="214297"/>
                    </a:lnTo>
                    <a:cubicBezTo>
                      <a:pt x="0" y="174128"/>
                      <a:pt x="19594" y="152640"/>
                      <a:pt x="58130" y="130237"/>
                    </a:cubicBezTo>
                    <a:cubicBezTo>
                      <a:pt x="95751" y="108095"/>
                      <a:pt x="120701" y="94183"/>
                      <a:pt x="120701" y="67992"/>
                    </a:cubicBezTo>
                    <a:cubicBezTo>
                      <a:pt x="120701" y="50945"/>
                      <a:pt x="108683" y="39515"/>
                      <a:pt x="92550" y="39515"/>
                    </a:cubicBezTo>
                    <a:cubicBezTo>
                      <a:pt x="73871" y="39515"/>
                      <a:pt x="62506" y="51206"/>
                      <a:pt x="62506" y="71127"/>
                    </a:cubicBezTo>
                    <a:lnTo>
                      <a:pt x="62506" y="73675"/>
                    </a:lnTo>
                    <a:lnTo>
                      <a:pt x="1176" y="73675"/>
                    </a:lnTo>
                    <a:cubicBezTo>
                      <a:pt x="2417" y="25015"/>
                      <a:pt x="33441" y="0"/>
                      <a:pt x="93791" y="0"/>
                    </a:cubicBezTo>
                    <a:cubicBezTo>
                      <a:pt x="148460" y="0"/>
                      <a:pt x="182619" y="28738"/>
                      <a:pt x="182619" y="71127"/>
                    </a:cubicBezTo>
                    <a:cubicBezTo>
                      <a:pt x="182619" y="103393"/>
                      <a:pt x="164592" y="121681"/>
                      <a:pt x="127951" y="139708"/>
                    </a:cubicBezTo>
                    <a:cubicBezTo>
                      <a:pt x="96992" y="154860"/>
                      <a:pt x="76744" y="161849"/>
                      <a:pt x="72303" y="176088"/>
                    </a:cubicBezTo>
                    <a:lnTo>
                      <a:pt x="174063" y="176088"/>
                    </a:ln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AE06B6B4-B839-0B85-C957-EDBAB9124A9C}"/>
                  </a:ext>
                </a:extLst>
              </p:cNvPr>
              <p:cNvSpPr/>
              <p:nvPr/>
            </p:nvSpPr>
            <p:spPr>
              <a:xfrm>
                <a:off x="857799" y="2186382"/>
                <a:ext cx="1532470" cy="333103"/>
              </a:xfrm>
              <a:custGeom>
                <a:avLst/>
                <a:gdLst>
                  <a:gd name="connsiteX0" fmla="*/ 1532471 w 1532470"/>
                  <a:gd name="connsiteY0" fmla="*/ 0 h 333103"/>
                  <a:gd name="connsiteX1" fmla="*/ 766268 w 1532470"/>
                  <a:gd name="connsiteY1" fmla="*/ 240422 h 333103"/>
                  <a:gd name="connsiteX2" fmla="*/ 0 w 1532470"/>
                  <a:gd name="connsiteY2" fmla="*/ 0 h 333103"/>
                  <a:gd name="connsiteX3" fmla="*/ 766268 w 1532470"/>
                  <a:gd name="connsiteY3" fmla="*/ 333103 h 333103"/>
                  <a:gd name="connsiteX4" fmla="*/ 1532471 w 1532470"/>
                  <a:gd name="connsiteY4" fmla="*/ 0 h 333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2470" h="333103">
                    <a:moveTo>
                      <a:pt x="1532471" y="0"/>
                    </a:moveTo>
                    <a:cubicBezTo>
                      <a:pt x="1367814" y="144867"/>
                      <a:pt x="1086113" y="240422"/>
                      <a:pt x="766268" y="240422"/>
                    </a:cubicBezTo>
                    <a:cubicBezTo>
                      <a:pt x="446424" y="240422"/>
                      <a:pt x="164658" y="144867"/>
                      <a:pt x="0" y="0"/>
                    </a:cubicBezTo>
                    <a:cubicBezTo>
                      <a:pt x="146304" y="198229"/>
                      <a:pt x="434536" y="333103"/>
                      <a:pt x="766268" y="333103"/>
                    </a:cubicBezTo>
                    <a:cubicBezTo>
                      <a:pt x="1098000" y="333103"/>
                      <a:pt x="1386232" y="198229"/>
                      <a:pt x="1532471" y="0"/>
                    </a:cubicBezTo>
                    <a:close/>
                  </a:path>
                </a:pathLst>
              </a:custGeom>
              <a:solidFill>
                <a:srgbClr val="D3D4D3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31C5606-B3F1-CB2B-BB8C-1895EB8CE580}"/>
                  </a:ext>
                </a:extLst>
              </p:cNvPr>
              <p:cNvSpPr/>
              <p:nvPr/>
            </p:nvSpPr>
            <p:spPr>
              <a:xfrm>
                <a:off x="991498" y="1887111"/>
                <a:ext cx="98363" cy="137356"/>
              </a:xfrm>
              <a:custGeom>
                <a:avLst/>
                <a:gdLst>
                  <a:gd name="connsiteX0" fmla="*/ 98363 w 98363"/>
                  <a:gd name="connsiteY0" fmla="*/ 115149 h 137356"/>
                  <a:gd name="connsiteX1" fmla="*/ 98233 w 98363"/>
                  <a:gd name="connsiteY1" fmla="*/ 119525 h 137356"/>
                  <a:gd name="connsiteX2" fmla="*/ 97776 w 98363"/>
                  <a:gd name="connsiteY2" fmla="*/ 122595 h 137356"/>
                  <a:gd name="connsiteX3" fmla="*/ 96927 w 98363"/>
                  <a:gd name="connsiteY3" fmla="*/ 124816 h 137356"/>
                  <a:gd name="connsiteX4" fmla="*/ 95294 w 98363"/>
                  <a:gd name="connsiteY4" fmla="*/ 126906 h 137356"/>
                  <a:gd name="connsiteX5" fmla="*/ 90918 w 98363"/>
                  <a:gd name="connsiteY5" fmla="*/ 129910 h 137356"/>
                  <a:gd name="connsiteX6" fmla="*/ 83015 w 98363"/>
                  <a:gd name="connsiteY6" fmla="*/ 133437 h 137356"/>
                  <a:gd name="connsiteX7" fmla="*/ 72303 w 98363"/>
                  <a:gd name="connsiteY7" fmla="*/ 136246 h 137356"/>
                  <a:gd name="connsiteX8" fmla="*/ 59305 w 98363"/>
                  <a:gd name="connsiteY8" fmla="*/ 137356 h 137356"/>
                  <a:gd name="connsiteX9" fmla="*/ 34617 w 98363"/>
                  <a:gd name="connsiteY9" fmla="*/ 133111 h 137356"/>
                  <a:gd name="connsiteX10" fmla="*/ 15937 w 98363"/>
                  <a:gd name="connsiteY10" fmla="*/ 120505 h 137356"/>
                  <a:gd name="connsiteX11" fmla="*/ 4115 w 98363"/>
                  <a:gd name="connsiteY11" fmla="*/ 99604 h 137356"/>
                  <a:gd name="connsiteX12" fmla="*/ 0 w 98363"/>
                  <a:gd name="connsiteY12" fmla="*/ 70409 h 137356"/>
                  <a:gd name="connsiteX13" fmla="*/ 4507 w 98363"/>
                  <a:gd name="connsiteY13" fmla="*/ 40299 h 137356"/>
                  <a:gd name="connsiteX14" fmla="*/ 17178 w 98363"/>
                  <a:gd name="connsiteY14" fmla="*/ 18223 h 137356"/>
                  <a:gd name="connsiteX15" fmla="*/ 36641 w 98363"/>
                  <a:gd name="connsiteY15" fmla="*/ 4637 h 137356"/>
                  <a:gd name="connsiteX16" fmla="*/ 61657 w 98363"/>
                  <a:gd name="connsiteY16" fmla="*/ 0 h 137356"/>
                  <a:gd name="connsiteX17" fmla="*/ 72368 w 98363"/>
                  <a:gd name="connsiteY17" fmla="*/ 914 h 137356"/>
                  <a:gd name="connsiteX18" fmla="*/ 81904 w 98363"/>
                  <a:gd name="connsiteY18" fmla="*/ 3331 h 137356"/>
                  <a:gd name="connsiteX19" fmla="*/ 89742 w 98363"/>
                  <a:gd name="connsiteY19" fmla="*/ 6793 h 137356"/>
                  <a:gd name="connsiteX20" fmla="*/ 94641 w 98363"/>
                  <a:gd name="connsiteY20" fmla="*/ 10124 h 137356"/>
                  <a:gd name="connsiteX21" fmla="*/ 96535 w 98363"/>
                  <a:gd name="connsiteY21" fmla="*/ 12410 h 137356"/>
                  <a:gd name="connsiteX22" fmla="*/ 97384 w 98363"/>
                  <a:gd name="connsiteY22" fmla="*/ 14761 h 137356"/>
                  <a:gd name="connsiteX23" fmla="*/ 97841 w 98363"/>
                  <a:gd name="connsiteY23" fmla="*/ 18157 h 137356"/>
                  <a:gd name="connsiteX24" fmla="*/ 97972 w 98363"/>
                  <a:gd name="connsiteY24" fmla="*/ 22991 h 137356"/>
                  <a:gd name="connsiteX25" fmla="*/ 97776 w 98363"/>
                  <a:gd name="connsiteY25" fmla="*/ 28216 h 137356"/>
                  <a:gd name="connsiteX26" fmla="*/ 97057 w 98363"/>
                  <a:gd name="connsiteY26" fmla="*/ 31743 h 137356"/>
                  <a:gd name="connsiteX27" fmla="*/ 95816 w 98363"/>
                  <a:gd name="connsiteY27" fmla="*/ 33702 h 137356"/>
                  <a:gd name="connsiteX28" fmla="*/ 94183 w 98363"/>
                  <a:gd name="connsiteY28" fmla="*/ 34290 h 137356"/>
                  <a:gd name="connsiteX29" fmla="*/ 90264 w 98363"/>
                  <a:gd name="connsiteY29" fmla="*/ 32461 h 137356"/>
                  <a:gd name="connsiteX30" fmla="*/ 84125 w 98363"/>
                  <a:gd name="connsiteY30" fmla="*/ 28477 h 137356"/>
                  <a:gd name="connsiteX31" fmla="*/ 75177 w 98363"/>
                  <a:gd name="connsiteY31" fmla="*/ 24493 h 137356"/>
                  <a:gd name="connsiteX32" fmla="*/ 62767 w 98363"/>
                  <a:gd name="connsiteY32" fmla="*/ 22664 h 137356"/>
                  <a:gd name="connsiteX33" fmla="*/ 48659 w 98363"/>
                  <a:gd name="connsiteY33" fmla="*/ 25930 h 137356"/>
                  <a:gd name="connsiteX34" fmla="*/ 38078 w 98363"/>
                  <a:gd name="connsiteY34" fmla="*/ 35204 h 137356"/>
                  <a:gd name="connsiteX35" fmla="*/ 31416 w 98363"/>
                  <a:gd name="connsiteY35" fmla="*/ 49770 h 137356"/>
                  <a:gd name="connsiteX36" fmla="*/ 29130 w 98363"/>
                  <a:gd name="connsiteY36" fmla="*/ 68972 h 137356"/>
                  <a:gd name="connsiteX37" fmla="*/ 31547 w 98363"/>
                  <a:gd name="connsiteY37" fmla="*/ 89285 h 137356"/>
                  <a:gd name="connsiteX38" fmla="*/ 38405 w 98363"/>
                  <a:gd name="connsiteY38" fmla="*/ 103393 h 137356"/>
                  <a:gd name="connsiteX39" fmla="*/ 49182 w 98363"/>
                  <a:gd name="connsiteY39" fmla="*/ 111688 h 137356"/>
                  <a:gd name="connsiteX40" fmla="*/ 63420 w 98363"/>
                  <a:gd name="connsiteY40" fmla="*/ 114431 h 137356"/>
                  <a:gd name="connsiteX41" fmla="*/ 75830 w 98363"/>
                  <a:gd name="connsiteY41" fmla="*/ 112733 h 137356"/>
                  <a:gd name="connsiteX42" fmla="*/ 84843 w 98363"/>
                  <a:gd name="connsiteY42" fmla="*/ 109010 h 137356"/>
                  <a:gd name="connsiteX43" fmla="*/ 90983 w 98363"/>
                  <a:gd name="connsiteY43" fmla="*/ 105287 h 137356"/>
                  <a:gd name="connsiteX44" fmla="*/ 94706 w 98363"/>
                  <a:gd name="connsiteY44" fmla="*/ 103654 h 137356"/>
                  <a:gd name="connsiteX45" fmla="*/ 96339 w 98363"/>
                  <a:gd name="connsiteY45" fmla="*/ 104046 h 137356"/>
                  <a:gd name="connsiteX46" fmla="*/ 97384 w 98363"/>
                  <a:gd name="connsiteY46" fmla="*/ 105679 h 137356"/>
                  <a:gd name="connsiteX47" fmla="*/ 97972 w 98363"/>
                  <a:gd name="connsiteY47" fmla="*/ 109140 h 137356"/>
                  <a:gd name="connsiteX48" fmla="*/ 98168 w 98363"/>
                  <a:gd name="connsiteY48" fmla="*/ 115084 h 137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98363" h="137356">
                    <a:moveTo>
                      <a:pt x="98363" y="115149"/>
                    </a:moveTo>
                    <a:cubicBezTo>
                      <a:pt x="98363" y="116847"/>
                      <a:pt x="98363" y="118350"/>
                      <a:pt x="98233" y="119525"/>
                    </a:cubicBezTo>
                    <a:cubicBezTo>
                      <a:pt x="98102" y="120701"/>
                      <a:pt x="97972" y="121746"/>
                      <a:pt x="97776" y="122595"/>
                    </a:cubicBezTo>
                    <a:cubicBezTo>
                      <a:pt x="97580" y="123444"/>
                      <a:pt x="97318" y="124163"/>
                      <a:pt x="96927" y="124816"/>
                    </a:cubicBezTo>
                    <a:cubicBezTo>
                      <a:pt x="96600" y="125404"/>
                      <a:pt x="96012" y="126122"/>
                      <a:pt x="95294" y="126906"/>
                    </a:cubicBezTo>
                    <a:cubicBezTo>
                      <a:pt x="94510" y="127690"/>
                      <a:pt x="93073" y="128735"/>
                      <a:pt x="90918" y="129910"/>
                    </a:cubicBezTo>
                    <a:cubicBezTo>
                      <a:pt x="88762" y="131151"/>
                      <a:pt x="86150" y="132327"/>
                      <a:pt x="83015" y="133437"/>
                    </a:cubicBezTo>
                    <a:cubicBezTo>
                      <a:pt x="79879" y="134548"/>
                      <a:pt x="76353" y="135527"/>
                      <a:pt x="72303" y="136246"/>
                    </a:cubicBezTo>
                    <a:cubicBezTo>
                      <a:pt x="68319" y="137030"/>
                      <a:pt x="63943" y="137356"/>
                      <a:pt x="59305" y="137356"/>
                    </a:cubicBezTo>
                    <a:cubicBezTo>
                      <a:pt x="50161" y="137356"/>
                      <a:pt x="41997" y="135919"/>
                      <a:pt x="34617" y="133111"/>
                    </a:cubicBezTo>
                    <a:cubicBezTo>
                      <a:pt x="27301" y="130302"/>
                      <a:pt x="21031" y="126122"/>
                      <a:pt x="15937" y="120505"/>
                    </a:cubicBezTo>
                    <a:cubicBezTo>
                      <a:pt x="10842" y="114888"/>
                      <a:pt x="6858" y="107965"/>
                      <a:pt x="4115" y="99604"/>
                    </a:cubicBezTo>
                    <a:cubicBezTo>
                      <a:pt x="1372" y="91244"/>
                      <a:pt x="0" y="81512"/>
                      <a:pt x="0" y="70409"/>
                    </a:cubicBezTo>
                    <a:cubicBezTo>
                      <a:pt x="0" y="59305"/>
                      <a:pt x="1502" y="49051"/>
                      <a:pt x="4507" y="40299"/>
                    </a:cubicBezTo>
                    <a:cubicBezTo>
                      <a:pt x="7511" y="31547"/>
                      <a:pt x="11757" y="24166"/>
                      <a:pt x="17178" y="18223"/>
                    </a:cubicBezTo>
                    <a:cubicBezTo>
                      <a:pt x="22599" y="12279"/>
                      <a:pt x="29065" y="7707"/>
                      <a:pt x="36641" y="4637"/>
                    </a:cubicBezTo>
                    <a:cubicBezTo>
                      <a:pt x="44218" y="1568"/>
                      <a:pt x="52578" y="0"/>
                      <a:pt x="61657" y="0"/>
                    </a:cubicBezTo>
                    <a:cubicBezTo>
                      <a:pt x="65380" y="0"/>
                      <a:pt x="68907" y="327"/>
                      <a:pt x="72368" y="914"/>
                    </a:cubicBezTo>
                    <a:cubicBezTo>
                      <a:pt x="75765" y="1502"/>
                      <a:pt x="78965" y="2351"/>
                      <a:pt x="81904" y="3331"/>
                    </a:cubicBezTo>
                    <a:cubicBezTo>
                      <a:pt x="84843" y="4311"/>
                      <a:pt x="87456" y="5486"/>
                      <a:pt x="89742" y="6793"/>
                    </a:cubicBezTo>
                    <a:cubicBezTo>
                      <a:pt x="92093" y="8099"/>
                      <a:pt x="93726" y="9209"/>
                      <a:pt x="94641" y="10124"/>
                    </a:cubicBezTo>
                    <a:cubicBezTo>
                      <a:pt x="95555" y="11038"/>
                      <a:pt x="96208" y="11822"/>
                      <a:pt x="96535" y="12410"/>
                    </a:cubicBezTo>
                    <a:cubicBezTo>
                      <a:pt x="96861" y="12998"/>
                      <a:pt x="97122" y="13781"/>
                      <a:pt x="97384" y="14761"/>
                    </a:cubicBezTo>
                    <a:cubicBezTo>
                      <a:pt x="97580" y="15741"/>
                      <a:pt x="97710" y="16851"/>
                      <a:pt x="97841" y="18157"/>
                    </a:cubicBezTo>
                    <a:cubicBezTo>
                      <a:pt x="97972" y="19464"/>
                      <a:pt x="97972" y="21097"/>
                      <a:pt x="97972" y="22991"/>
                    </a:cubicBezTo>
                    <a:cubicBezTo>
                      <a:pt x="97972" y="25015"/>
                      <a:pt x="97906" y="26779"/>
                      <a:pt x="97776" y="28216"/>
                    </a:cubicBezTo>
                    <a:cubicBezTo>
                      <a:pt x="97645" y="29653"/>
                      <a:pt x="97384" y="30828"/>
                      <a:pt x="97057" y="31743"/>
                    </a:cubicBezTo>
                    <a:cubicBezTo>
                      <a:pt x="96731" y="32657"/>
                      <a:pt x="96273" y="33310"/>
                      <a:pt x="95816" y="33702"/>
                    </a:cubicBezTo>
                    <a:cubicBezTo>
                      <a:pt x="95359" y="34094"/>
                      <a:pt x="94771" y="34290"/>
                      <a:pt x="94183" y="34290"/>
                    </a:cubicBezTo>
                    <a:cubicBezTo>
                      <a:pt x="93138" y="34290"/>
                      <a:pt x="91832" y="33702"/>
                      <a:pt x="90264" y="32461"/>
                    </a:cubicBezTo>
                    <a:cubicBezTo>
                      <a:pt x="88697" y="31220"/>
                      <a:pt x="86672" y="29914"/>
                      <a:pt x="84125" y="28477"/>
                    </a:cubicBezTo>
                    <a:cubicBezTo>
                      <a:pt x="81643" y="26975"/>
                      <a:pt x="78639" y="25669"/>
                      <a:pt x="75177" y="24493"/>
                    </a:cubicBezTo>
                    <a:cubicBezTo>
                      <a:pt x="71715" y="23317"/>
                      <a:pt x="67600" y="22664"/>
                      <a:pt x="62767" y="22664"/>
                    </a:cubicBezTo>
                    <a:cubicBezTo>
                      <a:pt x="57477" y="22664"/>
                      <a:pt x="52774" y="23774"/>
                      <a:pt x="48659" y="25930"/>
                    </a:cubicBezTo>
                    <a:cubicBezTo>
                      <a:pt x="44479" y="28085"/>
                      <a:pt x="40952" y="31155"/>
                      <a:pt x="38078" y="35204"/>
                    </a:cubicBezTo>
                    <a:cubicBezTo>
                      <a:pt x="35139" y="39189"/>
                      <a:pt x="32984" y="44087"/>
                      <a:pt x="31416" y="49770"/>
                    </a:cubicBezTo>
                    <a:cubicBezTo>
                      <a:pt x="29914" y="55452"/>
                      <a:pt x="29130" y="61853"/>
                      <a:pt x="29130" y="68972"/>
                    </a:cubicBezTo>
                    <a:cubicBezTo>
                      <a:pt x="29130" y="76810"/>
                      <a:pt x="29914" y="83537"/>
                      <a:pt x="31547" y="89285"/>
                    </a:cubicBezTo>
                    <a:cubicBezTo>
                      <a:pt x="33180" y="95032"/>
                      <a:pt x="35466" y="99735"/>
                      <a:pt x="38405" y="103393"/>
                    </a:cubicBezTo>
                    <a:cubicBezTo>
                      <a:pt x="41344" y="107050"/>
                      <a:pt x="45002" y="109859"/>
                      <a:pt x="49182" y="111688"/>
                    </a:cubicBezTo>
                    <a:cubicBezTo>
                      <a:pt x="53362" y="113516"/>
                      <a:pt x="58130" y="114431"/>
                      <a:pt x="63420" y="114431"/>
                    </a:cubicBezTo>
                    <a:cubicBezTo>
                      <a:pt x="68188" y="114431"/>
                      <a:pt x="72368" y="113843"/>
                      <a:pt x="75830" y="112733"/>
                    </a:cubicBezTo>
                    <a:cubicBezTo>
                      <a:pt x="79292" y="111622"/>
                      <a:pt x="82296" y="110381"/>
                      <a:pt x="84843" y="109010"/>
                    </a:cubicBezTo>
                    <a:cubicBezTo>
                      <a:pt x="87325" y="107638"/>
                      <a:pt x="89415" y="106397"/>
                      <a:pt x="90983" y="105287"/>
                    </a:cubicBezTo>
                    <a:cubicBezTo>
                      <a:pt x="92616" y="104177"/>
                      <a:pt x="93857" y="103654"/>
                      <a:pt x="94706" y="103654"/>
                    </a:cubicBezTo>
                    <a:cubicBezTo>
                      <a:pt x="95359" y="103654"/>
                      <a:pt x="95947" y="103785"/>
                      <a:pt x="96339" y="104046"/>
                    </a:cubicBezTo>
                    <a:cubicBezTo>
                      <a:pt x="96731" y="104307"/>
                      <a:pt x="97122" y="104895"/>
                      <a:pt x="97384" y="105679"/>
                    </a:cubicBezTo>
                    <a:cubicBezTo>
                      <a:pt x="97645" y="106462"/>
                      <a:pt x="97841" y="107638"/>
                      <a:pt x="97972" y="109140"/>
                    </a:cubicBezTo>
                    <a:cubicBezTo>
                      <a:pt x="98102" y="110643"/>
                      <a:pt x="98168" y="112602"/>
                      <a:pt x="98168" y="115084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6FA89A2-997A-6211-50DF-CDCEDAD15083}"/>
                  </a:ext>
                </a:extLst>
              </p:cNvPr>
              <p:cNvSpPr/>
              <p:nvPr/>
            </p:nvSpPr>
            <p:spPr>
              <a:xfrm>
                <a:off x="1109325" y="1888613"/>
                <a:ext cx="73217" cy="133763"/>
              </a:xfrm>
              <a:custGeom>
                <a:avLst/>
                <a:gdLst>
                  <a:gd name="connsiteX0" fmla="*/ 73087 w 73217"/>
                  <a:gd name="connsiteY0" fmla="*/ 122464 h 133763"/>
                  <a:gd name="connsiteX1" fmla="*/ 72826 w 73217"/>
                  <a:gd name="connsiteY1" fmla="*/ 127624 h 133763"/>
                  <a:gd name="connsiteX2" fmla="*/ 72042 w 73217"/>
                  <a:gd name="connsiteY2" fmla="*/ 131151 h 133763"/>
                  <a:gd name="connsiteX3" fmla="*/ 70735 w 73217"/>
                  <a:gd name="connsiteY3" fmla="*/ 133176 h 133763"/>
                  <a:gd name="connsiteX4" fmla="*/ 68907 w 73217"/>
                  <a:gd name="connsiteY4" fmla="*/ 133764 h 133763"/>
                  <a:gd name="connsiteX5" fmla="*/ 7968 w 73217"/>
                  <a:gd name="connsiteY5" fmla="*/ 133764 h 133763"/>
                  <a:gd name="connsiteX6" fmla="*/ 2286 w 73217"/>
                  <a:gd name="connsiteY6" fmla="*/ 131739 h 133763"/>
                  <a:gd name="connsiteX7" fmla="*/ 0 w 73217"/>
                  <a:gd name="connsiteY7" fmla="*/ 125208 h 133763"/>
                  <a:gd name="connsiteX8" fmla="*/ 0 w 73217"/>
                  <a:gd name="connsiteY8" fmla="*/ 4376 h 133763"/>
                  <a:gd name="connsiteX9" fmla="*/ 653 w 73217"/>
                  <a:gd name="connsiteY9" fmla="*/ 2547 h 133763"/>
                  <a:gd name="connsiteX10" fmla="*/ 2874 w 73217"/>
                  <a:gd name="connsiteY10" fmla="*/ 1176 h 133763"/>
                  <a:gd name="connsiteX11" fmla="*/ 7054 w 73217"/>
                  <a:gd name="connsiteY11" fmla="*/ 326 h 133763"/>
                  <a:gd name="connsiteX12" fmla="*/ 13585 w 73217"/>
                  <a:gd name="connsiteY12" fmla="*/ 0 h 133763"/>
                  <a:gd name="connsiteX13" fmla="*/ 20182 w 73217"/>
                  <a:gd name="connsiteY13" fmla="*/ 326 h 133763"/>
                  <a:gd name="connsiteX14" fmla="*/ 24297 w 73217"/>
                  <a:gd name="connsiteY14" fmla="*/ 1176 h 133763"/>
                  <a:gd name="connsiteX15" fmla="*/ 26518 w 73217"/>
                  <a:gd name="connsiteY15" fmla="*/ 2547 h 133763"/>
                  <a:gd name="connsiteX16" fmla="*/ 27171 w 73217"/>
                  <a:gd name="connsiteY16" fmla="*/ 4376 h 133763"/>
                  <a:gd name="connsiteX17" fmla="*/ 27171 w 73217"/>
                  <a:gd name="connsiteY17" fmla="*/ 111426 h 133763"/>
                  <a:gd name="connsiteX18" fmla="*/ 69037 w 73217"/>
                  <a:gd name="connsiteY18" fmla="*/ 111426 h 133763"/>
                  <a:gd name="connsiteX19" fmla="*/ 70866 w 73217"/>
                  <a:gd name="connsiteY19" fmla="*/ 112014 h 133763"/>
                  <a:gd name="connsiteX20" fmla="*/ 72172 w 73217"/>
                  <a:gd name="connsiteY20" fmla="*/ 113843 h 133763"/>
                  <a:gd name="connsiteX21" fmla="*/ 72956 w 73217"/>
                  <a:gd name="connsiteY21" fmla="*/ 117239 h 133763"/>
                  <a:gd name="connsiteX22" fmla="*/ 73217 w 73217"/>
                  <a:gd name="connsiteY22" fmla="*/ 122399 h 13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3217" h="133763">
                    <a:moveTo>
                      <a:pt x="73087" y="122464"/>
                    </a:moveTo>
                    <a:cubicBezTo>
                      <a:pt x="73087" y="124489"/>
                      <a:pt x="73021" y="126253"/>
                      <a:pt x="72826" y="127624"/>
                    </a:cubicBezTo>
                    <a:cubicBezTo>
                      <a:pt x="72630" y="128996"/>
                      <a:pt x="72368" y="130172"/>
                      <a:pt x="72042" y="131151"/>
                    </a:cubicBezTo>
                    <a:cubicBezTo>
                      <a:pt x="71715" y="132066"/>
                      <a:pt x="71258" y="132719"/>
                      <a:pt x="70735" y="133176"/>
                    </a:cubicBezTo>
                    <a:cubicBezTo>
                      <a:pt x="70213" y="133568"/>
                      <a:pt x="69625" y="133764"/>
                      <a:pt x="68907" y="133764"/>
                    </a:cubicBezTo>
                    <a:lnTo>
                      <a:pt x="7968" y="133764"/>
                    </a:lnTo>
                    <a:cubicBezTo>
                      <a:pt x="5682" y="133764"/>
                      <a:pt x="3788" y="133111"/>
                      <a:pt x="2286" y="131739"/>
                    </a:cubicBezTo>
                    <a:cubicBezTo>
                      <a:pt x="718" y="130367"/>
                      <a:pt x="0" y="128212"/>
                      <a:pt x="0" y="125208"/>
                    </a:cubicBezTo>
                    <a:lnTo>
                      <a:pt x="0" y="4376"/>
                    </a:lnTo>
                    <a:cubicBezTo>
                      <a:pt x="0" y="3723"/>
                      <a:pt x="196" y="3070"/>
                      <a:pt x="653" y="2547"/>
                    </a:cubicBezTo>
                    <a:cubicBezTo>
                      <a:pt x="1110" y="2025"/>
                      <a:pt x="1829" y="1567"/>
                      <a:pt x="2874" y="1176"/>
                    </a:cubicBezTo>
                    <a:cubicBezTo>
                      <a:pt x="3919" y="849"/>
                      <a:pt x="5290" y="588"/>
                      <a:pt x="7054" y="326"/>
                    </a:cubicBezTo>
                    <a:cubicBezTo>
                      <a:pt x="8817" y="131"/>
                      <a:pt x="10973" y="0"/>
                      <a:pt x="13585" y="0"/>
                    </a:cubicBezTo>
                    <a:cubicBezTo>
                      <a:pt x="16198" y="0"/>
                      <a:pt x="18484" y="131"/>
                      <a:pt x="20182" y="326"/>
                    </a:cubicBezTo>
                    <a:cubicBezTo>
                      <a:pt x="21880" y="523"/>
                      <a:pt x="23252" y="784"/>
                      <a:pt x="24297" y="1176"/>
                    </a:cubicBezTo>
                    <a:cubicBezTo>
                      <a:pt x="25342" y="1502"/>
                      <a:pt x="26060" y="1959"/>
                      <a:pt x="26518" y="2547"/>
                    </a:cubicBezTo>
                    <a:cubicBezTo>
                      <a:pt x="26975" y="3135"/>
                      <a:pt x="27171" y="3723"/>
                      <a:pt x="27171" y="4376"/>
                    </a:cubicBezTo>
                    <a:lnTo>
                      <a:pt x="27171" y="111426"/>
                    </a:lnTo>
                    <a:lnTo>
                      <a:pt x="69037" y="111426"/>
                    </a:lnTo>
                    <a:cubicBezTo>
                      <a:pt x="69690" y="111426"/>
                      <a:pt x="70344" y="111622"/>
                      <a:pt x="70866" y="112014"/>
                    </a:cubicBezTo>
                    <a:cubicBezTo>
                      <a:pt x="71389" y="112406"/>
                      <a:pt x="71780" y="112994"/>
                      <a:pt x="72172" y="113843"/>
                    </a:cubicBezTo>
                    <a:cubicBezTo>
                      <a:pt x="72499" y="114692"/>
                      <a:pt x="72760" y="115802"/>
                      <a:pt x="72956" y="117239"/>
                    </a:cubicBezTo>
                    <a:cubicBezTo>
                      <a:pt x="73152" y="118611"/>
                      <a:pt x="73217" y="120374"/>
                      <a:pt x="73217" y="122399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AE6DE821-2CE7-A13A-0EC8-97B8197B8C8C}"/>
                  </a:ext>
                </a:extLst>
              </p:cNvPr>
              <p:cNvSpPr/>
              <p:nvPr/>
            </p:nvSpPr>
            <p:spPr>
              <a:xfrm>
                <a:off x="1198348" y="1889332"/>
                <a:ext cx="78899" cy="133110"/>
              </a:xfrm>
              <a:custGeom>
                <a:avLst/>
                <a:gdLst>
                  <a:gd name="connsiteX0" fmla="*/ 78834 w 78899"/>
                  <a:gd name="connsiteY0" fmla="*/ 122464 h 133110"/>
                  <a:gd name="connsiteX1" fmla="*/ 78573 w 78899"/>
                  <a:gd name="connsiteY1" fmla="*/ 127428 h 133110"/>
                  <a:gd name="connsiteX2" fmla="*/ 77789 w 78899"/>
                  <a:gd name="connsiteY2" fmla="*/ 130694 h 133110"/>
                  <a:gd name="connsiteX3" fmla="*/ 76483 w 78899"/>
                  <a:gd name="connsiteY3" fmla="*/ 132523 h 133110"/>
                  <a:gd name="connsiteX4" fmla="*/ 74785 w 78899"/>
                  <a:gd name="connsiteY4" fmla="*/ 133111 h 133110"/>
                  <a:gd name="connsiteX5" fmla="*/ 7968 w 78899"/>
                  <a:gd name="connsiteY5" fmla="*/ 133111 h 133110"/>
                  <a:gd name="connsiteX6" fmla="*/ 2286 w 78899"/>
                  <a:gd name="connsiteY6" fmla="*/ 131086 h 133110"/>
                  <a:gd name="connsiteX7" fmla="*/ 0 w 78899"/>
                  <a:gd name="connsiteY7" fmla="*/ 124554 h 133110"/>
                  <a:gd name="connsiteX8" fmla="*/ 0 w 78899"/>
                  <a:gd name="connsiteY8" fmla="*/ 8556 h 133110"/>
                  <a:gd name="connsiteX9" fmla="*/ 2286 w 78899"/>
                  <a:gd name="connsiteY9" fmla="*/ 2025 h 133110"/>
                  <a:gd name="connsiteX10" fmla="*/ 7968 w 78899"/>
                  <a:gd name="connsiteY10" fmla="*/ 0 h 133110"/>
                  <a:gd name="connsiteX11" fmla="*/ 74393 w 78899"/>
                  <a:gd name="connsiteY11" fmla="*/ 0 h 133110"/>
                  <a:gd name="connsiteX12" fmla="*/ 76026 w 78899"/>
                  <a:gd name="connsiteY12" fmla="*/ 522 h 133110"/>
                  <a:gd name="connsiteX13" fmla="*/ 77267 w 78899"/>
                  <a:gd name="connsiteY13" fmla="*/ 2351 h 133110"/>
                  <a:gd name="connsiteX14" fmla="*/ 78051 w 78899"/>
                  <a:gd name="connsiteY14" fmla="*/ 5617 h 133110"/>
                  <a:gd name="connsiteX15" fmla="*/ 78312 w 78899"/>
                  <a:gd name="connsiteY15" fmla="*/ 10712 h 133110"/>
                  <a:gd name="connsiteX16" fmla="*/ 78051 w 78899"/>
                  <a:gd name="connsiteY16" fmla="*/ 15610 h 133110"/>
                  <a:gd name="connsiteX17" fmla="*/ 77267 w 78899"/>
                  <a:gd name="connsiteY17" fmla="*/ 18876 h 133110"/>
                  <a:gd name="connsiteX18" fmla="*/ 76026 w 78899"/>
                  <a:gd name="connsiteY18" fmla="*/ 20705 h 133110"/>
                  <a:gd name="connsiteX19" fmla="*/ 74393 w 78899"/>
                  <a:gd name="connsiteY19" fmla="*/ 21292 h 133110"/>
                  <a:gd name="connsiteX20" fmla="*/ 26910 w 78899"/>
                  <a:gd name="connsiteY20" fmla="*/ 21292 h 133110"/>
                  <a:gd name="connsiteX21" fmla="*/ 26910 w 78899"/>
                  <a:gd name="connsiteY21" fmla="*/ 53754 h 133110"/>
                  <a:gd name="connsiteX22" fmla="*/ 67078 w 78899"/>
                  <a:gd name="connsiteY22" fmla="*/ 53754 h 133110"/>
                  <a:gd name="connsiteX23" fmla="*/ 68776 w 78899"/>
                  <a:gd name="connsiteY23" fmla="*/ 54342 h 133110"/>
                  <a:gd name="connsiteX24" fmla="*/ 70082 w 78899"/>
                  <a:gd name="connsiteY24" fmla="*/ 56105 h 133110"/>
                  <a:gd name="connsiteX25" fmla="*/ 70866 w 78899"/>
                  <a:gd name="connsiteY25" fmla="*/ 59305 h 133110"/>
                  <a:gd name="connsiteX26" fmla="*/ 71127 w 78899"/>
                  <a:gd name="connsiteY26" fmla="*/ 64204 h 133110"/>
                  <a:gd name="connsiteX27" fmla="*/ 70866 w 78899"/>
                  <a:gd name="connsiteY27" fmla="*/ 69168 h 133110"/>
                  <a:gd name="connsiteX28" fmla="*/ 70082 w 78899"/>
                  <a:gd name="connsiteY28" fmla="*/ 72303 h 133110"/>
                  <a:gd name="connsiteX29" fmla="*/ 68776 w 78899"/>
                  <a:gd name="connsiteY29" fmla="*/ 74001 h 133110"/>
                  <a:gd name="connsiteX30" fmla="*/ 67078 w 78899"/>
                  <a:gd name="connsiteY30" fmla="*/ 74524 h 133110"/>
                  <a:gd name="connsiteX31" fmla="*/ 26910 w 78899"/>
                  <a:gd name="connsiteY31" fmla="*/ 74524 h 133110"/>
                  <a:gd name="connsiteX32" fmla="*/ 26910 w 78899"/>
                  <a:gd name="connsiteY32" fmla="*/ 112079 h 133110"/>
                  <a:gd name="connsiteX33" fmla="*/ 74850 w 78899"/>
                  <a:gd name="connsiteY33" fmla="*/ 112079 h 133110"/>
                  <a:gd name="connsiteX34" fmla="*/ 76548 w 78899"/>
                  <a:gd name="connsiteY34" fmla="*/ 112667 h 133110"/>
                  <a:gd name="connsiteX35" fmla="*/ 77855 w 78899"/>
                  <a:gd name="connsiteY35" fmla="*/ 114496 h 133110"/>
                  <a:gd name="connsiteX36" fmla="*/ 78639 w 78899"/>
                  <a:gd name="connsiteY36" fmla="*/ 117762 h 133110"/>
                  <a:gd name="connsiteX37" fmla="*/ 78900 w 78899"/>
                  <a:gd name="connsiteY37" fmla="*/ 122726 h 133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899" h="133110">
                    <a:moveTo>
                      <a:pt x="78834" y="122464"/>
                    </a:moveTo>
                    <a:cubicBezTo>
                      <a:pt x="78834" y="124424"/>
                      <a:pt x="78769" y="126122"/>
                      <a:pt x="78573" y="127428"/>
                    </a:cubicBezTo>
                    <a:cubicBezTo>
                      <a:pt x="78377" y="128735"/>
                      <a:pt x="78116" y="129845"/>
                      <a:pt x="77789" y="130694"/>
                    </a:cubicBezTo>
                    <a:cubicBezTo>
                      <a:pt x="77463" y="131543"/>
                      <a:pt x="77006" y="132131"/>
                      <a:pt x="76483" y="132523"/>
                    </a:cubicBezTo>
                    <a:cubicBezTo>
                      <a:pt x="75961" y="132915"/>
                      <a:pt x="75373" y="133111"/>
                      <a:pt x="74785" y="133111"/>
                    </a:cubicBezTo>
                    <a:lnTo>
                      <a:pt x="7968" y="133111"/>
                    </a:lnTo>
                    <a:cubicBezTo>
                      <a:pt x="5682" y="133111"/>
                      <a:pt x="3788" y="132458"/>
                      <a:pt x="2286" y="131086"/>
                    </a:cubicBezTo>
                    <a:cubicBezTo>
                      <a:pt x="718" y="129714"/>
                      <a:pt x="0" y="127559"/>
                      <a:pt x="0" y="124554"/>
                    </a:cubicBezTo>
                    <a:lnTo>
                      <a:pt x="0" y="8556"/>
                    </a:lnTo>
                    <a:cubicBezTo>
                      <a:pt x="0" y="5552"/>
                      <a:pt x="784" y="3396"/>
                      <a:pt x="2286" y="2025"/>
                    </a:cubicBezTo>
                    <a:cubicBezTo>
                      <a:pt x="3854" y="718"/>
                      <a:pt x="5748" y="0"/>
                      <a:pt x="7968" y="0"/>
                    </a:cubicBezTo>
                    <a:lnTo>
                      <a:pt x="74393" y="0"/>
                    </a:lnTo>
                    <a:cubicBezTo>
                      <a:pt x="74981" y="0"/>
                      <a:pt x="75569" y="196"/>
                      <a:pt x="76026" y="522"/>
                    </a:cubicBezTo>
                    <a:cubicBezTo>
                      <a:pt x="76483" y="849"/>
                      <a:pt x="76940" y="1437"/>
                      <a:pt x="77267" y="2351"/>
                    </a:cubicBezTo>
                    <a:cubicBezTo>
                      <a:pt x="77594" y="3200"/>
                      <a:pt x="77855" y="4311"/>
                      <a:pt x="78051" y="5617"/>
                    </a:cubicBezTo>
                    <a:cubicBezTo>
                      <a:pt x="78247" y="6989"/>
                      <a:pt x="78312" y="8621"/>
                      <a:pt x="78312" y="10712"/>
                    </a:cubicBezTo>
                    <a:cubicBezTo>
                      <a:pt x="78312" y="12606"/>
                      <a:pt x="78247" y="14238"/>
                      <a:pt x="78051" y="15610"/>
                    </a:cubicBezTo>
                    <a:cubicBezTo>
                      <a:pt x="77855" y="16916"/>
                      <a:pt x="77594" y="18027"/>
                      <a:pt x="77267" y="18876"/>
                    </a:cubicBezTo>
                    <a:cubicBezTo>
                      <a:pt x="76940" y="19725"/>
                      <a:pt x="76483" y="20313"/>
                      <a:pt x="76026" y="20705"/>
                    </a:cubicBezTo>
                    <a:cubicBezTo>
                      <a:pt x="75569" y="21097"/>
                      <a:pt x="74981" y="21292"/>
                      <a:pt x="74393" y="21292"/>
                    </a:cubicBezTo>
                    <a:lnTo>
                      <a:pt x="26910" y="21292"/>
                    </a:lnTo>
                    <a:lnTo>
                      <a:pt x="26910" y="53754"/>
                    </a:lnTo>
                    <a:lnTo>
                      <a:pt x="67078" y="53754"/>
                    </a:lnTo>
                    <a:cubicBezTo>
                      <a:pt x="67666" y="53754"/>
                      <a:pt x="68254" y="53950"/>
                      <a:pt x="68776" y="54342"/>
                    </a:cubicBezTo>
                    <a:cubicBezTo>
                      <a:pt x="69299" y="54733"/>
                      <a:pt x="69690" y="55321"/>
                      <a:pt x="70082" y="56105"/>
                    </a:cubicBezTo>
                    <a:cubicBezTo>
                      <a:pt x="70409" y="56889"/>
                      <a:pt x="70670" y="57934"/>
                      <a:pt x="70866" y="59305"/>
                    </a:cubicBezTo>
                    <a:cubicBezTo>
                      <a:pt x="71062" y="60677"/>
                      <a:pt x="71127" y="62245"/>
                      <a:pt x="71127" y="64204"/>
                    </a:cubicBezTo>
                    <a:cubicBezTo>
                      <a:pt x="71127" y="66163"/>
                      <a:pt x="71062" y="67862"/>
                      <a:pt x="70866" y="69168"/>
                    </a:cubicBezTo>
                    <a:cubicBezTo>
                      <a:pt x="70670" y="70474"/>
                      <a:pt x="70409" y="71519"/>
                      <a:pt x="70082" y="72303"/>
                    </a:cubicBezTo>
                    <a:cubicBezTo>
                      <a:pt x="69756" y="73087"/>
                      <a:pt x="69299" y="73675"/>
                      <a:pt x="68776" y="74001"/>
                    </a:cubicBezTo>
                    <a:cubicBezTo>
                      <a:pt x="68254" y="74328"/>
                      <a:pt x="67666" y="74524"/>
                      <a:pt x="67078" y="74524"/>
                    </a:cubicBezTo>
                    <a:lnTo>
                      <a:pt x="26910" y="74524"/>
                    </a:lnTo>
                    <a:lnTo>
                      <a:pt x="26910" y="112079"/>
                    </a:lnTo>
                    <a:lnTo>
                      <a:pt x="74850" y="112079"/>
                    </a:lnTo>
                    <a:cubicBezTo>
                      <a:pt x="75438" y="112079"/>
                      <a:pt x="76026" y="112275"/>
                      <a:pt x="76548" y="112667"/>
                    </a:cubicBezTo>
                    <a:cubicBezTo>
                      <a:pt x="77071" y="113059"/>
                      <a:pt x="77463" y="113647"/>
                      <a:pt x="77855" y="114496"/>
                    </a:cubicBezTo>
                    <a:cubicBezTo>
                      <a:pt x="78181" y="115345"/>
                      <a:pt x="78443" y="116390"/>
                      <a:pt x="78639" y="117762"/>
                    </a:cubicBezTo>
                    <a:cubicBezTo>
                      <a:pt x="78834" y="119068"/>
                      <a:pt x="78900" y="120766"/>
                      <a:pt x="78900" y="122726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5B1EEA6C-3DB5-FC34-2060-D26A16A5FF9C}"/>
                  </a:ext>
                </a:extLst>
              </p:cNvPr>
              <p:cNvSpPr/>
              <p:nvPr/>
            </p:nvSpPr>
            <p:spPr>
              <a:xfrm>
                <a:off x="1286655" y="1888875"/>
                <a:ext cx="122459" cy="134221"/>
              </a:xfrm>
              <a:custGeom>
                <a:avLst/>
                <a:gdLst>
                  <a:gd name="connsiteX0" fmla="*/ 120830 w 122459"/>
                  <a:gd name="connsiteY0" fmla="*/ 123444 h 134221"/>
                  <a:gd name="connsiteX1" fmla="*/ 122397 w 122459"/>
                  <a:gd name="connsiteY1" fmla="*/ 129322 h 134221"/>
                  <a:gd name="connsiteX2" fmla="*/ 121548 w 122459"/>
                  <a:gd name="connsiteY2" fmla="*/ 132588 h 134221"/>
                  <a:gd name="connsiteX3" fmla="*/ 117564 w 122459"/>
                  <a:gd name="connsiteY3" fmla="*/ 133894 h 134221"/>
                  <a:gd name="connsiteX4" fmla="*/ 109661 w 122459"/>
                  <a:gd name="connsiteY4" fmla="*/ 134156 h 134221"/>
                  <a:gd name="connsiteX5" fmla="*/ 101497 w 122459"/>
                  <a:gd name="connsiteY5" fmla="*/ 134025 h 134221"/>
                  <a:gd name="connsiteX6" fmla="*/ 97055 w 122459"/>
                  <a:gd name="connsiteY6" fmla="*/ 133437 h 134221"/>
                  <a:gd name="connsiteX7" fmla="*/ 94900 w 122459"/>
                  <a:gd name="connsiteY7" fmla="*/ 132131 h 134221"/>
                  <a:gd name="connsiteX8" fmla="*/ 93855 w 122459"/>
                  <a:gd name="connsiteY8" fmla="*/ 129976 h 134221"/>
                  <a:gd name="connsiteX9" fmla="*/ 84907 w 122459"/>
                  <a:gd name="connsiteY9" fmla="*/ 103262 h 134221"/>
                  <a:gd name="connsiteX10" fmla="*/ 34942 w 122459"/>
                  <a:gd name="connsiteY10" fmla="*/ 103262 h 134221"/>
                  <a:gd name="connsiteX11" fmla="*/ 26516 w 122459"/>
                  <a:gd name="connsiteY11" fmla="*/ 129257 h 134221"/>
                  <a:gd name="connsiteX12" fmla="*/ 25406 w 122459"/>
                  <a:gd name="connsiteY12" fmla="*/ 131674 h 134221"/>
                  <a:gd name="connsiteX13" fmla="*/ 23250 w 122459"/>
                  <a:gd name="connsiteY13" fmla="*/ 133241 h 134221"/>
                  <a:gd name="connsiteX14" fmla="*/ 19005 w 122459"/>
                  <a:gd name="connsiteY14" fmla="*/ 134025 h 134221"/>
                  <a:gd name="connsiteX15" fmla="*/ 11886 w 122459"/>
                  <a:gd name="connsiteY15" fmla="*/ 134221 h 134221"/>
                  <a:gd name="connsiteX16" fmla="*/ 4505 w 122459"/>
                  <a:gd name="connsiteY16" fmla="*/ 133894 h 134221"/>
                  <a:gd name="connsiteX17" fmla="*/ 782 w 122459"/>
                  <a:gd name="connsiteY17" fmla="*/ 132392 h 134221"/>
                  <a:gd name="connsiteX18" fmla="*/ 64 w 122459"/>
                  <a:gd name="connsiteY18" fmla="*/ 129061 h 134221"/>
                  <a:gd name="connsiteX19" fmla="*/ 1631 w 122459"/>
                  <a:gd name="connsiteY19" fmla="*/ 123314 h 134221"/>
                  <a:gd name="connsiteX20" fmla="*/ 42649 w 122459"/>
                  <a:gd name="connsiteY20" fmla="*/ 5290 h 134221"/>
                  <a:gd name="connsiteX21" fmla="*/ 44086 w 122459"/>
                  <a:gd name="connsiteY21" fmla="*/ 2482 h 134221"/>
                  <a:gd name="connsiteX22" fmla="*/ 46698 w 122459"/>
                  <a:gd name="connsiteY22" fmla="*/ 849 h 134221"/>
                  <a:gd name="connsiteX23" fmla="*/ 51662 w 122459"/>
                  <a:gd name="connsiteY23" fmla="*/ 131 h 134221"/>
                  <a:gd name="connsiteX24" fmla="*/ 60088 w 122459"/>
                  <a:gd name="connsiteY24" fmla="*/ 0 h 134221"/>
                  <a:gd name="connsiteX25" fmla="*/ 69754 w 122459"/>
                  <a:gd name="connsiteY25" fmla="*/ 131 h 134221"/>
                  <a:gd name="connsiteX26" fmla="*/ 75371 w 122459"/>
                  <a:gd name="connsiteY26" fmla="*/ 849 h 134221"/>
                  <a:gd name="connsiteX27" fmla="*/ 78245 w 122459"/>
                  <a:gd name="connsiteY27" fmla="*/ 2547 h 134221"/>
                  <a:gd name="connsiteX28" fmla="*/ 79747 w 122459"/>
                  <a:gd name="connsiteY28" fmla="*/ 5617 h 134221"/>
                  <a:gd name="connsiteX29" fmla="*/ 120895 w 122459"/>
                  <a:gd name="connsiteY29" fmla="*/ 123510 h 134221"/>
                  <a:gd name="connsiteX30" fmla="*/ 59761 w 122459"/>
                  <a:gd name="connsiteY30" fmla="*/ 25865 h 134221"/>
                  <a:gd name="connsiteX31" fmla="*/ 59630 w 122459"/>
                  <a:gd name="connsiteY31" fmla="*/ 25865 h 134221"/>
                  <a:gd name="connsiteX32" fmla="*/ 40820 w 122459"/>
                  <a:gd name="connsiteY32" fmla="*/ 82427 h 134221"/>
                  <a:gd name="connsiteX33" fmla="*/ 78572 w 122459"/>
                  <a:gd name="connsiteY33" fmla="*/ 82427 h 134221"/>
                  <a:gd name="connsiteX34" fmla="*/ 59761 w 122459"/>
                  <a:gd name="connsiteY34" fmla="*/ 25865 h 13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59" h="134221">
                    <a:moveTo>
                      <a:pt x="120830" y="123444"/>
                    </a:moveTo>
                    <a:cubicBezTo>
                      <a:pt x="121679" y="125926"/>
                      <a:pt x="122136" y="127886"/>
                      <a:pt x="122397" y="129322"/>
                    </a:cubicBezTo>
                    <a:cubicBezTo>
                      <a:pt x="122593" y="130759"/>
                      <a:pt x="122332" y="131870"/>
                      <a:pt x="121548" y="132588"/>
                    </a:cubicBezTo>
                    <a:cubicBezTo>
                      <a:pt x="120765" y="133307"/>
                      <a:pt x="119458" y="133764"/>
                      <a:pt x="117564" y="133894"/>
                    </a:cubicBezTo>
                    <a:cubicBezTo>
                      <a:pt x="115670" y="134090"/>
                      <a:pt x="112992" y="134156"/>
                      <a:pt x="109661" y="134156"/>
                    </a:cubicBezTo>
                    <a:cubicBezTo>
                      <a:pt x="106330" y="134156"/>
                      <a:pt x="103456" y="134156"/>
                      <a:pt x="101497" y="134025"/>
                    </a:cubicBezTo>
                    <a:cubicBezTo>
                      <a:pt x="99537" y="133894"/>
                      <a:pt x="98035" y="133699"/>
                      <a:pt x="97055" y="133437"/>
                    </a:cubicBezTo>
                    <a:cubicBezTo>
                      <a:pt x="96010" y="133111"/>
                      <a:pt x="95292" y="132719"/>
                      <a:pt x="94900" y="132131"/>
                    </a:cubicBezTo>
                    <a:cubicBezTo>
                      <a:pt x="94508" y="131543"/>
                      <a:pt x="94116" y="130890"/>
                      <a:pt x="93855" y="129976"/>
                    </a:cubicBezTo>
                    <a:lnTo>
                      <a:pt x="84907" y="103262"/>
                    </a:lnTo>
                    <a:lnTo>
                      <a:pt x="34942" y="103262"/>
                    </a:lnTo>
                    <a:lnTo>
                      <a:pt x="26516" y="129257"/>
                    </a:lnTo>
                    <a:cubicBezTo>
                      <a:pt x="26255" y="130237"/>
                      <a:pt x="25863" y="131021"/>
                      <a:pt x="25406" y="131674"/>
                    </a:cubicBezTo>
                    <a:cubicBezTo>
                      <a:pt x="24948" y="132327"/>
                      <a:pt x="24230" y="132849"/>
                      <a:pt x="23250" y="133241"/>
                    </a:cubicBezTo>
                    <a:cubicBezTo>
                      <a:pt x="22271" y="133633"/>
                      <a:pt x="20834" y="133894"/>
                      <a:pt x="19005" y="134025"/>
                    </a:cubicBezTo>
                    <a:cubicBezTo>
                      <a:pt x="17176" y="134156"/>
                      <a:pt x="14825" y="134221"/>
                      <a:pt x="11886" y="134221"/>
                    </a:cubicBezTo>
                    <a:cubicBezTo>
                      <a:pt x="8750" y="134221"/>
                      <a:pt x="6269" y="134090"/>
                      <a:pt x="4505" y="133894"/>
                    </a:cubicBezTo>
                    <a:cubicBezTo>
                      <a:pt x="2742" y="133699"/>
                      <a:pt x="1501" y="133176"/>
                      <a:pt x="782" y="132392"/>
                    </a:cubicBezTo>
                    <a:cubicBezTo>
                      <a:pt x="129" y="131608"/>
                      <a:pt x="-132" y="130498"/>
                      <a:pt x="64" y="129061"/>
                    </a:cubicBezTo>
                    <a:cubicBezTo>
                      <a:pt x="260" y="127624"/>
                      <a:pt x="782" y="125730"/>
                      <a:pt x="1631" y="123314"/>
                    </a:cubicBezTo>
                    <a:lnTo>
                      <a:pt x="42649" y="5290"/>
                    </a:lnTo>
                    <a:cubicBezTo>
                      <a:pt x="43040" y="4115"/>
                      <a:pt x="43563" y="3200"/>
                      <a:pt x="44086" y="2482"/>
                    </a:cubicBezTo>
                    <a:cubicBezTo>
                      <a:pt x="44608" y="1764"/>
                      <a:pt x="45522" y="1241"/>
                      <a:pt x="46698" y="849"/>
                    </a:cubicBezTo>
                    <a:cubicBezTo>
                      <a:pt x="47874" y="457"/>
                      <a:pt x="49572" y="261"/>
                      <a:pt x="51662" y="131"/>
                    </a:cubicBezTo>
                    <a:cubicBezTo>
                      <a:pt x="53817" y="0"/>
                      <a:pt x="56626" y="0"/>
                      <a:pt x="60088" y="0"/>
                    </a:cubicBezTo>
                    <a:cubicBezTo>
                      <a:pt x="64137" y="0"/>
                      <a:pt x="67337" y="0"/>
                      <a:pt x="69754" y="131"/>
                    </a:cubicBezTo>
                    <a:cubicBezTo>
                      <a:pt x="72171" y="261"/>
                      <a:pt x="74000" y="457"/>
                      <a:pt x="75371" y="849"/>
                    </a:cubicBezTo>
                    <a:cubicBezTo>
                      <a:pt x="76743" y="1241"/>
                      <a:pt x="77657" y="1764"/>
                      <a:pt x="78245" y="2547"/>
                    </a:cubicBezTo>
                    <a:cubicBezTo>
                      <a:pt x="78833" y="3331"/>
                      <a:pt x="79355" y="4311"/>
                      <a:pt x="79747" y="5617"/>
                    </a:cubicBezTo>
                    <a:lnTo>
                      <a:pt x="120895" y="123510"/>
                    </a:lnTo>
                    <a:close/>
                    <a:moveTo>
                      <a:pt x="59761" y="25865"/>
                    </a:moveTo>
                    <a:lnTo>
                      <a:pt x="59630" y="25865"/>
                    </a:lnTo>
                    <a:lnTo>
                      <a:pt x="40820" y="82427"/>
                    </a:lnTo>
                    <a:lnTo>
                      <a:pt x="78572" y="82427"/>
                    </a:lnTo>
                    <a:lnTo>
                      <a:pt x="59761" y="25865"/>
                    </a:ln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8E52996-5ADF-4647-B8AB-EE69167A1020}"/>
                  </a:ext>
                </a:extLst>
              </p:cNvPr>
              <p:cNvSpPr/>
              <p:nvPr/>
            </p:nvSpPr>
            <p:spPr>
              <a:xfrm>
                <a:off x="1426034" y="1889071"/>
                <a:ext cx="109728" cy="134025"/>
              </a:xfrm>
              <a:custGeom>
                <a:avLst/>
                <a:gdLst>
                  <a:gd name="connsiteX0" fmla="*/ 109728 w 109728"/>
                  <a:gd name="connsiteY0" fmla="*/ 123836 h 134025"/>
                  <a:gd name="connsiteX1" fmla="*/ 108879 w 109728"/>
                  <a:gd name="connsiteY1" fmla="*/ 128081 h 134025"/>
                  <a:gd name="connsiteX2" fmla="*/ 106658 w 109728"/>
                  <a:gd name="connsiteY2" fmla="*/ 131151 h 134025"/>
                  <a:gd name="connsiteX3" fmla="*/ 103393 w 109728"/>
                  <a:gd name="connsiteY3" fmla="*/ 132980 h 134025"/>
                  <a:gd name="connsiteX4" fmla="*/ 99539 w 109728"/>
                  <a:gd name="connsiteY4" fmla="*/ 133568 h 134025"/>
                  <a:gd name="connsiteX5" fmla="*/ 88044 w 109728"/>
                  <a:gd name="connsiteY5" fmla="*/ 133568 h 134025"/>
                  <a:gd name="connsiteX6" fmla="*/ 81839 w 109728"/>
                  <a:gd name="connsiteY6" fmla="*/ 132849 h 134025"/>
                  <a:gd name="connsiteX7" fmla="*/ 77006 w 109728"/>
                  <a:gd name="connsiteY7" fmla="*/ 130237 h 134025"/>
                  <a:gd name="connsiteX8" fmla="*/ 72760 w 109728"/>
                  <a:gd name="connsiteY8" fmla="*/ 125077 h 134025"/>
                  <a:gd name="connsiteX9" fmla="*/ 68123 w 109728"/>
                  <a:gd name="connsiteY9" fmla="*/ 116717 h 134025"/>
                  <a:gd name="connsiteX10" fmla="*/ 35009 w 109728"/>
                  <a:gd name="connsiteY10" fmla="*/ 54538 h 134025"/>
                  <a:gd name="connsiteX11" fmla="*/ 29130 w 109728"/>
                  <a:gd name="connsiteY11" fmla="*/ 42585 h 134025"/>
                  <a:gd name="connsiteX12" fmla="*/ 23774 w 109728"/>
                  <a:gd name="connsiteY12" fmla="*/ 30110 h 134025"/>
                  <a:gd name="connsiteX13" fmla="*/ 23578 w 109728"/>
                  <a:gd name="connsiteY13" fmla="*/ 30110 h 134025"/>
                  <a:gd name="connsiteX14" fmla="*/ 24166 w 109728"/>
                  <a:gd name="connsiteY14" fmla="*/ 44871 h 134025"/>
                  <a:gd name="connsiteX15" fmla="*/ 24362 w 109728"/>
                  <a:gd name="connsiteY15" fmla="*/ 60024 h 134025"/>
                  <a:gd name="connsiteX16" fmla="*/ 24362 w 109728"/>
                  <a:gd name="connsiteY16" fmla="*/ 129649 h 134025"/>
                  <a:gd name="connsiteX17" fmla="*/ 23774 w 109728"/>
                  <a:gd name="connsiteY17" fmla="*/ 131478 h 134025"/>
                  <a:gd name="connsiteX18" fmla="*/ 21815 w 109728"/>
                  <a:gd name="connsiteY18" fmla="*/ 132849 h 134025"/>
                  <a:gd name="connsiteX19" fmla="*/ 18092 w 109728"/>
                  <a:gd name="connsiteY19" fmla="*/ 133699 h 134025"/>
                  <a:gd name="connsiteX20" fmla="*/ 12018 w 109728"/>
                  <a:gd name="connsiteY20" fmla="*/ 134025 h 134025"/>
                  <a:gd name="connsiteX21" fmla="*/ 6074 w 109728"/>
                  <a:gd name="connsiteY21" fmla="*/ 133699 h 134025"/>
                  <a:gd name="connsiteX22" fmla="*/ 2351 w 109728"/>
                  <a:gd name="connsiteY22" fmla="*/ 132849 h 134025"/>
                  <a:gd name="connsiteX23" fmla="*/ 523 w 109728"/>
                  <a:gd name="connsiteY23" fmla="*/ 131478 h 134025"/>
                  <a:gd name="connsiteX24" fmla="*/ 0 w 109728"/>
                  <a:gd name="connsiteY24" fmla="*/ 129649 h 134025"/>
                  <a:gd name="connsiteX25" fmla="*/ 0 w 109728"/>
                  <a:gd name="connsiteY25" fmla="*/ 10058 h 134025"/>
                  <a:gd name="connsiteX26" fmla="*/ 2809 w 109728"/>
                  <a:gd name="connsiteY26" fmla="*/ 2809 h 134025"/>
                  <a:gd name="connsiteX27" fmla="*/ 9732 w 109728"/>
                  <a:gd name="connsiteY27" fmla="*/ 392 h 134025"/>
                  <a:gd name="connsiteX28" fmla="*/ 24232 w 109728"/>
                  <a:gd name="connsiteY28" fmla="*/ 392 h 134025"/>
                  <a:gd name="connsiteX29" fmla="*/ 30828 w 109728"/>
                  <a:gd name="connsiteY29" fmla="*/ 1045 h 134025"/>
                  <a:gd name="connsiteX30" fmla="*/ 35596 w 109728"/>
                  <a:gd name="connsiteY30" fmla="*/ 3266 h 134025"/>
                  <a:gd name="connsiteX31" fmla="*/ 39581 w 109728"/>
                  <a:gd name="connsiteY31" fmla="*/ 7511 h 134025"/>
                  <a:gd name="connsiteX32" fmla="*/ 43369 w 109728"/>
                  <a:gd name="connsiteY32" fmla="*/ 14239 h 134025"/>
                  <a:gd name="connsiteX33" fmla="*/ 69299 w 109728"/>
                  <a:gd name="connsiteY33" fmla="*/ 62898 h 134025"/>
                  <a:gd name="connsiteX34" fmla="*/ 73805 w 109728"/>
                  <a:gd name="connsiteY34" fmla="*/ 71585 h 134025"/>
                  <a:gd name="connsiteX35" fmla="*/ 78051 w 109728"/>
                  <a:gd name="connsiteY35" fmla="*/ 80141 h 134025"/>
                  <a:gd name="connsiteX36" fmla="*/ 82035 w 109728"/>
                  <a:gd name="connsiteY36" fmla="*/ 88501 h 134025"/>
                  <a:gd name="connsiteX37" fmla="*/ 85823 w 109728"/>
                  <a:gd name="connsiteY37" fmla="*/ 96731 h 134025"/>
                  <a:gd name="connsiteX38" fmla="*/ 85954 w 109728"/>
                  <a:gd name="connsiteY38" fmla="*/ 96731 h 134025"/>
                  <a:gd name="connsiteX39" fmla="*/ 85497 w 109728"/>
                  <a:gd name="connsiteY39" fmla="*/ 81708 h 134025"/>
                  <a:gd name="connsiteX40" fmla="*/ 85366 w 109728"/>
                  <a:gd name="connsiteY40" fmla="*/ 66817 h 134025"/>
                  <a:gd name="connsiteX41" fmla="*/ 85366 w 109728"/>
                  <a:gd name="connsiteY41" fmla="*/ 4376 h 134025"/>
                  <a:gd name="connsiteX42" fmla="*/ 85954 w 109728"/>
                  <a:gd name="connsiteY42" fmla="*/ 2547 h 134025"/>
                  <a:gd name="connsiteX43" fmla="*/ 87978 w 109728"/>
                  <a:gd name="connsiteY43" fmla="*/ 1110 h 134025"/>
                  <a:gd name="connsiteX44" fmla="*/ 91767 w 109728"/>
                  <a:gd name="connsiteY44" fmla="*/ 261 h 134025"/>
                  <a:gd name="connsiteX45" fmla="*/ 97841 w 109728"/>
                  <a:gd name="connsiteY45" fmla="*/ 0 h 134025"/>
                  <a:gd name="connsiteX46" fmla="*/ 103719 w 109728"/>
                  <a:gd name="connsiteY46" fmla="*/ 261 h 134025"/>
                  <a:gd name="connsiteX47" fmla="*/ 107377 w 109728"/>
                  <a:gd name="connsiteY47" fmla="*/ 1110 h 134025"/>
                  <a:gd name="connsiteX48" fmla="*/ 109206 w 109728"/>
                  <a:gd name="connsiteY48" fmla="*/ 2547 h 134025"/>
                  <a:gd name="connsiteX49" fmla="*/ 109728 w 109728"/>
                  <a:gd name="connsiteY49" fmla="*/ 4376 h 134025"/>
                  <a:gd name="connsiteX50" fmla="*/ 109728 w 109728"/>
                  <a:gd name="connsiteY50" fmla="*/ 123967 h 1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09728" h="134025">
                    <a:moveTo>
                      <a:pt x="109728" y="123836"/>
                    </a:moveTo>
                    <a:cubicBezTo>
                      <a:pt x="109728" y="125404"/>
                      <a:pt x="109467" y="126841"/>
                      <a:pt x="108879" y="128081"/>
                    </a:cubicBezTo>
                    <a:cubicBezTo>
                      <a:pt x="108357" y="129322"/>
                      <a:pt x="107573" y="130368"/>
                      <a:pt x="106658" y="131151"/>
                    </a:cubicBezTo>
                    <a:cubicBezTo>
                      <a:pt x="105744" y="132000"/>
                      <a:pt x="104634" y="132588"/>
                      <a:pt x="103393" y="132980"/>
                    </a:cubicBezTo>
                    <a:cubicBezTo>
                      <a:pt x="102152" y="133372"/>
                      <a:pt x="100845" y="133568"/>
                      <a:pt x="99539" y="133568"/>
                    </a:cubicBezTo>
                    <a:lnTo>
                      <a:pt x="88044" y="133568"/>
                    </a:lnTo>
                    <a:cubicBezTo>
                      <a:pt x="85627" y="133568"/>
                      <a:pt x="83537" y="133307"/>
                      <a:pt x="81839" y="132849"/>
                    </a:cubicBezTo>
                    <a:cubicBezTo>
                      <a:pt x="80075" y="132392"/>
                      <a:pt x="78508" y="131478"/>
                      <a:pt x="77006" y="130237"/>
                    </a:cubicBezTo>
                    <a:cubicBezTo>
                      <a:pt x="75503" y="128996"/>
                      <a:pt x="74132" y="127232"/>
                      <a:pt x="72760" y="125077"/>
                    </a:cubicBezTo>
                    <a:cubicBezTo>
                      <a:pt x="71389" y="122922"/>
                      <a:pt x="69821" y="120113"/>
                      <a:pt x="68123" y="116717"/>
                    </a:cubicBezTo>
                    <a:lnTo>
                      <a:pt x="35009" y="54538"/>
                    </a:lnTo>
                    <a:cubicBezTo>
                      <a:pt x="33114" y="50815"/>
                      <a:pt x="31155" y="46830"/>
                      <a:pt x="29130" y="42585"/>
                    </a:cubicBezTo>
                    <a:cubicBezTo>
                      <a:pt x="27171" y="38274"/>
                      <a:pt x="25342" y="34159"/>
                      <a:pt x="23774" y="30110"/>
                    </a:cubicBezTo>
                    <a:lnTo>
                      <a:pt x="23578" y="30110"/>
                    </a:lnTo>
                    <a:cubicBezTo>
                      <a:pt x="23840" y="35074"/>
                      <a:pt x="24036" y="39972"/>
                      <a:pt x="24166" y="44871"/>
                    </a:cubicBezTo>
                    <a:cubicBezTo>
                      <a:pt x="24297" y="49770"/>
                      <a:pt x="24362" y="54799"/>
                      <a:pt x="24362" y="60024"/>
                    </a:cubicBezTo>
                    <a:lnTo>
                      <a:pt x="24362" y="129649"/>
                    </a:lnTo>
                    <a:cubicBezTo>
                      <a:pt x="24362" y="130302"/>
                      <a:pt x="24166" y="130955"/>
                      <a:pt x="23774" y="131478"/>
                    </a:cubicBezTo>
                    <a:cubicBezTo>
                      <a:pt x="23383" y="132000"/>
                      <a:pt x="22729" y="132458"/>
                      <a:pt x="21815" y="132849"/>
                    </a:cubicBezTo>
                    <a:cubicBezTo>
                      <a:pt x="20901" y="133241"/>
                      <a:pt x="19660" y="133503"/>
                      <a:pt x="18092" y="133699"/>
                    </a:cubicBezTo>
                    <a:cubicBezTo>
                      <a:pt x="16525" y="133894"/>
                      <a:pt x="14500" y="134025"/>
                      <a:pt x="12018" y="134025"/>
                    </a:cubicBezTo>
                    <a:cubicBezTo>
                      <a:pt x="9536" y="134025"/>
                      <a:pt x="7642" y="133894"/>
                      <a:pt x="6074" y="133699"/>
                    </a:cubicBezTo>
                    <a:cubicBezTo>
                      <a:pt x="4507" y="133503"/>
                      <a:pt x="3266" y="133176"/>
                      <a:pt x="2351" y="132849"/>
                    </a:cubicBezTo>
                    <a:cubicBezTo>
                      <a:pt x="1437" y="132458"/>
                      <a:pt x="849" y="132000"/>
                      <a:pt x="523" y="131478"/>
                    </a:cubicBezTo>
                    <a:cubicBezTo>
                      <a:pt x="196" y="130955"/>
                      <a:pt x="0" y="130302"/>
                      <a:pt x="0" y="129649"/>
                    </a:cubicBezTo>
                    <a:lnTo>
                      <a:pt x="0" y="10058"/>
                    </a:lnTo>
                    <a:cubicBezTo>
                      <a:pt x="0" y="6858"/>
                      <a:pt x="914" y="4441"/>
                      <a:pt x="2809" y="2809"/>
                    </a:cubicBezTo>
                    <a:cubicBezTo>
                      <a:pt x="4703" y="1176"/>
                      <a:pt x="6989" y="392"/>
                      <a:pt x="9732" y="392"/>
                    </a:cubicBezTo>
                    <a:lnTo>
                      <a:pt x="24232" y="392"/>
                    </a:lnTo>
                    <a:cubicBezTo>
                      <a:pt x="26844" y="392"/>
                      <a:pt x="29000" y="588"/>
                      <a:pt x="30828" y="1045"/>
                    </a:cubicBezTo>
                    <a:cubicBezTo>
                      <a:pt x="32657" y="1502"/>
                      <a:pt x="34225" y="2221"/>
                      <a:pt x="35596" y="3266"/>
                    </a:cubicBezTo>
                    <a:cubicBezTo>
                      <a:pt x="36968" y="4311"/>
                      <a:pt x="38340" y="5748"/>
                      <a:pt x="39581" y="7511"/>
                    </a:cubicBezTo>
                    <a:cubicBezTo>
                      <a:pt x="40821" y="9340"/>
                      <a:pt x="42062" y="11561"/>
                      <a:pt x="43369" y="14239"/>
                    </a:cubicBezTo>
                    <a:lnTo>
                      <a:pt x="69299" y="62898"/>
                    </a:lnTo>
                    <a:cubicBezTo>
                      <a:pt x="70801" y="65837"/>
                      <a:pt x="72303" y="68711"/>
                      <a:pt x="73805" y="71585"/>
                    </a:cubicBezTo>
                    <a:cubicBezTo>
                      <a:pt x="75307" y="74458"/>
                      <a:pt x="76679" y="77267"/>
                      <a:pt x="78051" y="80141"/>
                    </a:cubicBezTo>
                    <a:cubicBezTo>
                      <a:pt x="79422" y="83015"/>
                      <a:pt x="80729" y="85758"/>
                      <a:pt x="82035" y="88501"/>
                    </a:cubicBezTo>
                    <a:cubicBezTo>
                      <a:pt x="83341" y="91244"/>
                      <a:pt x="84582" y="93987"/>
                      <a:pt x="85823" y="96731"/>
                    </a:cubicBezTo>
                    <a:lnTo>
                      <a:pt x="85954" y="96731"/>
                    </a:lnTo>
                    <a:cubicBezTo>
                      <a:pt x="85758" y="91963"/>
                      <a:pt x="85562" y="86933"/>
                      <a:pt x="85497" y="81708"/>
                    </a:cubicBezTo>
                    <a:cubicBezTo>
                      <a:pt x="85431" y="76483"/>
                      <a:pt x="85366" y="71519"/>
                      <a:pt x="85366" y="66817"/>
                    </a:cubicBezTo>
                    <a:lnTo>
                      <a:pt x="85366" y="4376"/>
                    </a:lnTo>
                    <a:cubicBezTo>
                      <a:pt x="85366" y="3723"/>
                      <a:pt x="85562" y="3070"/>
                      <a:pt x="85954" y="2547"/>
                    </a:cubicBezTo>
                    <a:cubicBezTo>
                      <a:pt x="86346" y="2025"/>
                      <a:pt x="87064" y="1502"/>
                      <a:pt x="87978" y="1110"/>
                    </a:cubicBezTo>
                    <a:cubicBezTo>
                      <a:pt x="88958" y="718"/>
                      <a:pt x="90199" y="392"/>
                      <a:pt x="91767" y="261"/>
                    </a:cubicBezTo>
                    <a:cubicBezTo>
                      <a:pt x="93334" y="65"/>
                      <a:pt x="95359" y="0"/>
                      <a:pt x="97841" y="0"/>
                    </a:cubicBezTo>
                    <a:cubicBezTo>
                      <a:pt x="100192" y="0"/>
                      <a:pt x="102152" y="65"/>
                      <a:pt x="103719" y="261"/>
                    </a:cubicBezTo>
                    <a:cubicBezTo>
                      <a:pt x="105287" y="457"/>
                      <a:pt x="106528" y="718"/>
                      <a:pt x="107377" y="1110"/>
                    </a:cubicBezTo>
                    <a:cubicBezTo>
                      <a:pt x="108226" y="1502"/>
                      <a:pt x="108814" y="2025"/>
                      <a:pt x="109206" y="2547"/>
                    </a:cubicBezTo>
                    <a:cubicBezTo>
                      <a:pt x="109532" y="3070"/>
                      <a:pt x="109728" y="3723"/>
                      <a:pt x="109728" y="4376"/>
                    </a:cubicBezTo>
                    <a:lnTo>
                      <a:pt x="109728" y="123967"/>
                    </a:ln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F374DFDB-906A-F7E4-D02E-AEDEBE3CB36D}"/>
                  </a:ext>
                </a:extLst>
              </p:cNvPr>
              <p:cNvSpPr/>
              <p:nvPr/>
            </p:nvSpPr>
            <p:spPr>
              <a:xfrm>
                <a:off x="1612376" y="1889397"/>
                <a:ext cx="91244" cy="133633"/>
              </a:xfrm>
              <a:custGeom>
                <a:avLst/>
                <a:gdLst>
                  <a:gd name="connsiteX0" fmla="*/ 91114 w 91244"/>
                  <a:gd name="connsiteY0" fmla="*/ 40364 h 133633"/>
                  <a:gd name="connsiteX1" fmla="*/ 87586 w 91244"/>
                  <a:gd name="connsiteY1" fmla="*/ 60220 h 133633"/>
                  <a:gd name="connsiteX2" fmla="*/ 77397 w 91244"/>
                  <a:gd name="connsiteY2" fmla="*/ 74785 h 133633"/>
                  <a:gd name="connsiteX3" fmla="*/ 61004 w 91244"/>
                  <a:gd name="connsiteY3" fmla="*/ 83798 h 133633"/>
                  <a:gd name="connsiteX4" fmla="*/ 38144 w 91244"/>
                  <a:gd name="connsiteY4" fmla="*/ 86868 h 133633"/>
                  <a:gd name="connsiteX5" fmla="*/ 27040 w 91244"/>
                  <a:gd name="connsiteY5" fmla="*/ 86868 h 133633"/>
                  <a:gd name="connsiteX6" fmla="*/ 27040 w 91244"/>
                  <a:gd name="connsiteY6" fmla="*/ 129322 h 133633"/>
                  <a:gd name="connsiteX7" fmla="*/ 26387 w 91244"/>
                  <a:gd name="connsiteY7" fmla="*/ 131151 h 133633"/>
                  <a:gd name="connsiteX8" fmla="*/ 24166 w 91244"/>
                  <a:gd name="connsiteY8" fmla="*/ 132458 h 133633"/>
                  <a:gd name="connsiteX9" fmla="*/ 20051 w 91244"/>
                  <a:gd name="connsiteY9" fmla="*/ 133307 h 133633"/>
                  <a:gd name="connsiteX10" fmla="*/ 13455 w 91244"/>
                  <a:gd name="connsiteY10" fmla="*/ 133633 h 133633"/>
                  <a:gd name="connsiteX11" fmla="*/ 6923 w 91244"/>
                  <a:gd name="connsiteY11" fmla="*/ 133307 h 133633"/>
                  <a:gd name="connsiteX12" fmla="*/ 2743 w 91244"/>
                  <a:gd name="connsiteY12" fmla="*/ 132458 h 133633"/>
                  <a:gd name="connsiteX13" fmla="*/ 588 w 91244"/>
                  <a:gd name="connsiteY13" fmla="*/ 131151 h 133633"/>
                  <a:gd name="connsiteX14" fmla="*/ 0 w 91244"/>
                  <a:gd name="connsiteY14" fmla="*/ 129322 h 133633"/>
                  <a:gd name="connsiteX15" fmla="*/ 0 w 91244"/>
                  <a:gd name="connsiteY15" fmla="*/ 9667 h 133633"/>
                  <a:gd name="connsiteX16" fmla="*/ 2547 w 91244"/>
                  <a:gd name="connsiteY16" fmla="*/ 2417 h 133633"/>
                  <a:gd name="connsiteX17" fmla="*/ 9209 w 91244"/>
                  <a:gd name="connsiteY17" fmla="*/ 0 h 133633"/>
                  <a:gd name="connsiteX18" fmla="*/ 40560 w 91244"/>
                  <a:gd name="connsiteY18" fmla="*/ 0 h 133633"/>
                  <a:gd name="connsiteX19" fmla="*/ 49574 w 91244"/>
                  <a:gd name="connsiteY19" fmla="*/ 327 h 133633"/>
                  <a:gd name="connsiteX20" fmla="*/ 59828 w 91244"/>
                  <a:gd name="connsiteY20" fmla="*/ 1894 h 133633"/>
                  <a:gd name="connsiteX21" fmla="*/ 71911 w 91244"/>
                  <a:gd name="connsiteY21" fmla="*/ 6270 h 133633"/>
                  <a:gd name="connsiteX22" fmla="*/ 82361 w 91244"/>
                  <a:gd name="connsiteY22" fmla="*/ 14369 h 133633"/>
                  <a:gd name="connsiteX23" fmla="*/ 88958 w 91244"/>
                  <a:gd name="connsiteY23" fmla="*/ 25799 h 133633"/>
                  <a:gd name="connsiteX24" fmla="*/ 91244 w 91244"/>
                  <a:gd name="connsiteY24" fmla="*/ 40430 h 133633"/>
                  <a:gd name="connsiteX25" fmla="*/ 62832 w 91244"/>
                  <a:gd name="connsiteY25" fmla="*/ 42324 h 133633"/>
                  <a:gd name="connsiteX26" fmla="*/ 60350 w 91244"/>
                  <a:gd name="connsiteY26" fmla="*/ 30828 h 133633"/>
                  <a:gd name="connsiteX27" fmla="*/ 54276 w 91244"/>
                  <a:gd name="connsiteY27" fmla="*/ 24166 h 133633"/>
                  <a:gd name="connsiteX28" fmla="*/ 46700 w 91244"/>
                  <a:gd name="connsiteY28" fmla="*/ 21423 h 133633"/>
                  <a:gd name="connsiteX29" fmla="*/ 38535 w 91244"/>
                  <a:gd name="connsiteY29" fmla="*/ 20835 h 133633"/>
                  <a:gd name="connsiteX30" fmla="*/ 27040 w 91244"/>
                  <a:gd name="connsiteY30" fmla="*/ 20835 h 133633"/>
                  <a:gd name="connsiteX31" fmla="*/ 27040 w 91244"/>
                  <a:gd name="connsiteY31" fmla="*/ 65968 h 133633"/>
                  <a:gd name="connsiteX32" fmla="*/ 39189 w 91244"/>
                  <a:gd name="connsiteY32" fmla="*/ 65968 h 133633"/>
                  <a:gd name="connsiteX33" fmla="*/ 50031 w 91244"/>
                  <a:gd name="connsiteY33" fmla="*/ 64204 h 133633"/>
                  <a:gd name="connsiteX34" fmla="*/ 57150 w 91244"/>
                  <a:gd name="connsiteY34" fmla="*/ 59305 h 133633"/>
                  <a:gd name="connsiteX35" fmla="*/ 61330 w 91244"/>
                  <a:gd name="connsiteY35" fmla="*/ 51794 h 133633"/>
                  <a:gd name="connsiteX36" fmla="*/ 62767 w 91244"/>
                  <a:gd name="connsiteY36" fmla="*/ 42258 h 133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1244" h="133633">
                    <a:moveTo>
                      <a:pt x="91114" y="40364"/>
                    </a:moveTo>
                    <a:cubicBezTo>
                      <a:pt x="91114" y="47810"/>
                      <a:pt x="89938" y="54472"/>
                      <a:pt x="87586" y="60220"/>
                    </a:cubicBezTo>
                    <a:cubicBezTo>
                      <a:pt x="85235" y="65968"/>
                      <a:pt x="81839" y="70801"/>
                      <a:pt x="77397" y="74785"/>
                    </a:cubicBezTo>
                    <a:cubicBezTo>
                      <a:pt x="72956" y="78704"/>
                      <a:pt x="67470" y="81708"/>
                      <a:pt x="61004" y="83798"/>
                    </a:cubicBezTo>
                    <a:cubicBezTo>
                      <a:pt x="54537" y="85888"/>
                      <a:pt x="46896" y="86868"/>
                      <a:pt x="38144" y="86868"/>
                    </a:cubicBezTo>
                    <a:lnTo>
                      <a:pt x="27040" y="86868"/>
                    </a:lnTo>
                    <a:lnTo>
                      <a:pt x="27040" y="129322"/>
                    </a:lnTo>
                    <a:cubicBezTo>
                      <a:pt x="27040" y="129976"/>
                      <a:pt x="26844" y="130629"/>
                      <a:pt x="26387" y="131151"/>
                    </a:cubicBezTo>
                    <a:cubicBezTo>
                      <a:pt x="25930" y="131674"/>
                      <a:pt x="25211" y="132131"/>
                      <a:pt x="24166" y="132458"/>
                    </a:cubicBezTo>
                    <a:cubicBezTo>
                      <a:pt x="23121" y="132784"/>
                      <a:pt x="21750" y="133045"/>
                      <a:pt x="20051" y="133307"/>
                    </a:cubicBezTo>
                    <a:cubicBezTo>
                      <a:pt x="18353" y="133503"/>
                      <a:pt x="16133" y="133633"/>
                      <a:pt x="13455" y="133633"/>
                    </a:cubicBezTo>
                    <a:cubicBezTo>
                      <a:pt x="10777" y="133633"/>
                      <a:pt x="8687" y="133503"/>
                      <a:pt x="6923" y="133307"/>
                    </a:cubicBezTo>
                    <a:cubicBezTo>
                      <a:pt x="5160" y="133111"/>
                      <a:pt x="3788" y="132849"/>
                      <a:pt x="2743" y="132458"/>
                    </a:cubicBezTo>
                    <a:cubicBezTo>
                      <a:pt x="1698" y="132131"/>
                      <a:pt x="980" y="131674"/>
                      <a:pt x="588" y="131151"/>
                    </a:cubicBezTo>
                    <a:cubicBezTo>
                      <a:pt x="196" y="130629"/>
                      <a:pt x="0" y="129976"/>
                      <a:pt x="0" y="129322"/>
                    </a:cubicBezTo>
                    <a:lnTo>
                      <a:pt x="0" y="9667"/>
                    </a:lnTo>
                    <a:cubicBezTo>
                      <a:pt x="0" y="6466"/>
                      <a:pt x="849" y="4049"/>
                      <a:pt x="2547" y="2417"/>
                    </a:cubicBezTo>
                    <a:cubicBezTo>
                      <a:pt x="4245" y="784"/>
                      <a:pt x="6466" y="0"/>
                      <a:pt x="9209" y="0"/>
                    </a:cubicBezTo>
                    <a:lnTo>
                      <a:pt x="40560" y="0"/>
                    </a:lnTo>
                    <a:cubicBezTo>
                      <a:pt x="43695" y="0"/>
                      <a:pt x="46700" y="131"/>
                      <a:pt x="49574" y="327"/>
                    </a:cubicBezTo>
                    <a:cubicBezTo>
                      <a:pt x="52447" y="588"/>
                      <a:pt x="55844" y="1110"/>
                      <a:pt x="59828" y="1894"/>
                    </a:cubicBezTo>
                    <a:cubicBezTo>
                      <a:pt x="63812" y="2678"/>
                      <a:pt x="67862" y="4115"/>
                      <a:pt x="71911" y="6270"/>
                    </a:cubicBezTo>
                    <a:cubicBezTo>
                      <a:pt x="75961" y="8426"/>
                      <a:pt x="79488" y="11103"/>
                      <a:pt x="82361" y="14369"/>
                    </a:cubicBezTo>
                    <a:cubicBezTo>
                      <a:pt x="85235" y="17635"/>
                      <a:pt x="87456" y="21423"/>
                      <a:pt x="88958" y="25799"/>
                    </a:cubicBezTo>
                    <a:cubicBezTo>
                      <a:pt x="90460" y="30175"/>
                      <a:pt x="91244" y="35009"/>
                      <a:pt x="91244" y="40430"/>
                    </a:cubicBezTo>
                    <a:close/>
                    <a:moveTo>
                      <a:pt x="62832" y="42324"/>
                    </a:moveTo>
                    <a:cubicBezTo>
                      <a:pt x="62832" y="37686"/>
                      <a:pt x="62049" y="33833"/>
                      <a:pt x="60350" y="30828"/>
                    </a:cubicBezTo>
                    <a:cubicBezTo>
                      <a:pt x="58718" y="27824"/>
                      <a:pt x="56693" y="25603"/>
                      <a:pt x="54276" y="24166"/>
                    </a:cubicBezTo>
                    <a:cubicBezTo>
                      <a:pt x="51860" y="22729"/>
                      <a:pt x="49378" y="21815"/>
                      <a:pt x="46700" y="21423"/>
                    </a:cubicBezTo>
                    <a:cubicBezTo>
                      <a:pt x="44022" y="21031"/>
                      <a:pt x="41344" y="20835"/>
                      <a:pt x="38535" y="20835"/>
                    </a:cubicBezTo>
                    <a:lnTo>
                      <a:pt x="27040" y="20835"/>
                    </a:lnTo>
                    <a:lnTo>
                      <a:pt x="27040" y="65968"/>
                    </a:lnTo>
                    <a:lnTo>
                      <a:pt x="39189" y="65968"/>
                    </a:lnTo>
                    <a:cubicBezTo>
                      <a:pt x="43499" y="65968"/>
                      <a:pt x="47092" y="65380"/>
                      <a:pt x="50031" y="64204"/>
                    </a:cubicBezTo>
                    <a:cubicBezTo>
                      <a:pt x="52970" y="63028"/>
                      <a:pt x="55321" y="61395"/>
                      <a:pt x="57150" y="59305"/>
                    </a:cubicBezTo>
                    <a:cubicBezTo>
                      <a:pt x="58979" y="57215"/>
                      <a:pt x="60416" y="54733"/>
                      <a:pt x="61330" y="51794"/>
                    </a:cubicBezTo>
                    <a:cubicBezTo>
                      <a:pt x="62245" y="48855"/>
                      <a:pt x="62767" y="45720"/>
                      <a:pt x="62767" y="42258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FAC8D7FC-B2FE-15DE-5C19-0553EFE89A3C}"/>
                  </a:ext>
                </a:extLst>
              </p:cNvPr>
              <p:cNvSpPr/>
              <p:nvPr/>
            </p:nvSpPr>
            <p:spPr>
              <a:xfrm>
                <a:off x="1718186" y="1886915"/>
                <a:ext cx="125926" cy="137748"/>
              </a:xfrm>
              <a:custGeom>
                <a:avLst/>
                <a:gdLst>
                  <a:gd name="connsiteX0" fmla="*/ 125926 w 125926"/>
                  <a:gd name="connsiteY0" fmla="*/ 67404 h 137748"/>
                  <a:gd name="connsiteX1" fmla="*/ 121811 w 125926"/>
                  <a:gd name="connsiteY1" fmla="*/ 96992 h 137748"/>
                  <a:gd name="connsiteX2" fmla="*/ 109598 w 125926"/>
                  <a:gd name="connsiteY2" fmla="*/ 119133 h 137748"/>
                  <a:gd name="connsiteX3" fmla="*/ 89481 w 125926"/>
                  <a:gd name="connsiteY3" fmla="*/ 132980 h 137748"/>
                  <a:gd name="connsiteX4" fmla="*/ 61787 w 125926"/>
                  <a:gd name="connsiteY4" fmla="*/ 137748 h 137748"/>
                  <a:gd name="connsiteX5" fmla="*/ 34682 w 125926"/>
                  <a:gd name="connsiteY5" fmla="*/ 133699 h 137748"/>
                  <a:gd name="connsiteX6" fmla="*/ 15414 w 125926"/>
                  <a:gd name="connsiteY6" fmla="*/ 121289 h 137748"/>
                  <a:gd name="connsiteX7" fmla="*/ 3854 w 125926"/>
                  <a:gd name="connsiteY7" fmla="*/ 100127 h 137748"/>
                  <a:gd name="connsiteX8" fmla="*/ 0 w 125926"/>
                  <a:gd name="connsiteY8" fmla="*/ 69690 h 137748"/>
                  <a:gd name="connsiteX9" fmla="*/ 4115 w 125926"/>
                  <a:gd name="connsiteY9" fmla="*/ 40626 h 137748"/>
                  <a:gd name="connsiteX10" fmla="*/ 16329 w 125926"/>
                  <a:gd name="connsiteY10" fmla="*/ 18680 h 137748"/>
                  <a:gd name="connsiteX11" fmla="*/ 36445 w 125926"/>
                  <a:gd name="connsiteY11" fmla="*/ 4833 h 137748"/>
                  <a:gd name="connsiteX12" fmla="*/ 64269 w 125926"/>
                  <a:gd name="connsiteY12" fmla="*/ 0 h 137748"/>
                  <a:gd name="connsiteX13" fmla="*/ 90918 w 125926"/>
                  <a:gd name="connsiteY13" fmla="*/ 3984 h 137748"/>
                  <a:gd name="connsiteX14" fmla="*/ 110251 w 125926"/>
                  <a:gd name="connsiteY14" fmla="*/ 16329 h 137748"/>
                  <a:gd name="connsiteX15" fmla="*/ 121942 w 125926"/>
                  <a:gd name="connsiteY15" fmla="*/ 37360 h 137748"/>
                  <a:gd name="connsiteX16" fmla="*/ 125926 w 125926"/>
                  <a:gd name="connsiteY16" fmla="*/ 67339 h 137748"/>
                  <a:gd name="connsiteX17" fmla="*/ 97580 w 125926"/>
                  <a:gd name="connsiteY17" fmla="*/ 68841 h 137748"/>
                  <a:gd name="connsiteX18" fmla="*/ 95947 w 125926"/>
                  <a:gd name="connsiteY18" fmla="*/ 49770 h 137748"/>
                  <a:gd name="connsiteX19" fmla="*/ 90330 w 125926"/>
                  <a:gd name="connsiteY19" fmla="*/ 35074 h 137748"/>
                  <a:gd name="connsiteX20" fmla="*/ 79814 w 125926"/>
                  <a:gd name="connsiteY20" fmla="*/ 25603 h 137748"/>
                  <a:gd name="connsiteX21" fmla="*/ 63355 w 125926"/>
                  <a:gd name="connsiteY21" fmla="*/ 22272 h 137748"/>
                  <a:gd name="connsiteX22" fmla="*/ 46700 w 125926"/>
                  <a:gd name="connsiteY22" fmla="*/ 25995 h 137748"/>
                  <a:gd name="connsiteX23" fmla="*/ 35923 w 125926"/>
                  <a:gd name="connsiteY23" fmla="*/ 36054 h 137748"/>
                  <a:gd name="connsiteX24" fmla="*/ 30110 w 125926"/>
                  <a:gd name="connsiteY24" fmla="*/ 50684 h 137748"/>
                  <a:gd name="connsiteX25" fmla="*/ 28412 w 125926"/>
                  <a:gd name="connsiteY25" fmla="*/ 68384 h 137748"/>
                  <a:gd name="connsiteX26" fmla="*/ 30045 w 125926"/>
                  <a:gd name="connsiteY26" fmla="*/ 87978 h 137748"/>
                  <a:gd name="connsiteX27" fmla="*/ 35596 w 125926"/>
                  <a:gd name="connsiteY27" fmla="*/ 102805 h 137748"/>
                  <a:gd name="connsiteX28" fmla="*/ 46112 w 125926"/>
                  <a:gd name="connsiteY28" fmla="*/ 112210 h 137748"/>
                  <a:gd name="connsiteX29" fmla="*/ 62636 w 125926"/>
                  <a:gd name="connsiteY29" fmla="*/ 115476 h 137748"/>
                  <a:gd name="connsiteX30" fmla="*/ 79292 w 125926"/>
                  <a:gd name="connsiteY30" fmla="*/ 111753 h 137748"/>
                  <a:gd name="connsiteX31" fmla="*/ 90068 w 125926"/>
                  <a:gd name="connsiteY31" fmla="*/ 101695 h 137748"/>
                  <a:gd name="connsiteX32" fmla="*/ 95881 w 125926"/>
                  <a:gd name="connsiteY32" fmla="*/ 86868 h 137748"/>
                  <a:gd name="connsiteX33" fmla="*/ 97580 w 125926"/>
                  <a:gd name="connsiteY33" fmla="*/ 68841 h 137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25926" h="137748">
                    <a:moveTo>
                      <a:pt x="125926" y="67404"/>
                    </a:moveTo>
                    <a:cubicBezTo>
                      <a:pt x="125926" y="78443"/>
                      <a:pt x="124554" y="88305"/>
                      <a:pt x="121811" y="96992"/>
                    </a:cubicBezTo>
                    <a:cubicBezTo>
                      <a:pt x="119068" y="105679"/>
                      <a:pt x="115019" y="113059"/>
                      <a:pt x="109598" y="119133"/>
                    </a:cubicBezTo>
                    <a:cubicBezTo>
                      <a:pt x="104176" y="125208"/>
                      <a:pt x="97449" y="129845"/>
                      <a:pt x="89481" y="132980"/>
                    </a:cubicBezTo>
                    <a:cubicBezTo>
                      <a:pt x="81512" y="136181"/>
                      <a:pt x="72238" y="137748"/>
                      <a:pt x="61787" y="137748"/>
                    </a:cubicBezTo>
                    <a:cubicBezTo>
                      <a:pt x="51337" y="137748"/>
                      <a:pt x="42389" y="136376"/>
                      <a:pt x="34682" y="133699"/>
                    </a:cubicBezTo>
                    <a:cubicBezTo>
                      <a:pt x="26975" y="131021"/>
                      <a:pt x="20509" y="126841"/>
                      <a:pt x="15414" y="121289"/>
                    </a:cubicBezTo>
                    <a:cubicBezTo>
                      <a:pt x="10254" y="115737"/>
                      <a:pt x="6401" y="108683"/>
                      <a:pt x="3854" y="100127"/>
                    </a:cubicBezTo>
                    <a:cubicBezTo>
                      <a:pt x="1306" y="91571"/>
                      <a:pt x="0" y="81382"/>
                      <a:pt x="0" y="69690"/>
                    </a:cubicBezTo>
                    <a:cubicBezTo>
                      <a:pt x="0" y="58914"/>
                      <a:pt x="1372" y="49247"/>
                      <a:pt x="4115" y="40626"/>
                    </a:cubicBezTo>
                    <a:cubicBezTo>
                      <a:pt x="6858" y="32004"/>
                      <a:pt x="10907" y="24689"/>
                      <a:pt x="16329" y="18680"/>
                    </a:cubicBezTo>
                    <a:cubicBezTo>
                      <a:pt x="21750" y="12671"/>
                      <a:pt x="28477" y="8034"/>
                      <a:pt x="36445" y="4833"/>
                    </a:cubicBezTo>
                    <a:cubicBezTo>
                      <a:pt x="44414" y="1633"/>
                      <a:pt x="53688" y="0"/>
                      <a:pt x="64269" y="0"/>
                    </a:cubicBezTo>
                    <a:cubicBezTo>
                      <a:pt x="74850" y="0"/>
                      <a:pt x="83211" y="1372"/>
                      <a:pt x="90918" y="3984"/>
                    </a:cubicBezTo>
                    <a:cubicBezTo>
                      <a:pt x="98625" y="6597"/>
                      <a:pt x="105091" y="10777"/>
                      <a:pt x="110251" y="16329"/>
                    </a:cubicBezTo>
                    <a:cubicBezTo>
                      <a:pt x="115410" y="21880"/>
                      <a:pt x="119329" y="28869"/>
                      <a:pt x="121942" y="37360"/>
                    </a:cubicBezTo>
                    <a:cubicBezTo>
                      <a:pt x="124554" y="45851"/>
                      <a:pt x="125926" y="55844"/>
                      <a:pt x="125926" y="67339"/>
                    </a:cubicBezTo>
                    <a:close/>
                    <a:moveTo>
                      <a:pt x="97580" y="68841"/>
                    </a:moveTo>
                    <a:cubicBezTo>
                      <a:pt x="97580" y="61853"/>
                      <a:pt x="97057" y="55517"/>
                      <a:pt x="95947" y="49770"/>
                    </a:cubicBezTo>
                    <a:cubicBezTo>
                      <a:pt x="94836" y="44022"/>
                      <a:pt x="93008" y="39123"/>
                      <a:pt x="90330" y="35074"/>
                    </a:cubicBezTo>
                    <a:cubicBezTo>
                      <a:pt x="87717" y="31024"/>
                      <a:pt x="84190" y="27824"/>
                      <a:pt x="79814" y="25603"/>
                    </a:cubicBezTo>
                    <a:cubicBezTo>
                      <a:pt x="75438" y="23383"/>
                      <a:pt x="69952" y="22272"/>
                      <a:pt x="63355" y="22272"/>
                    </a:cubicBezTo>
                    <a:cubicBezTo>
                      <a:pt x="56758" y="22272"/>
                      <a:pt x="51141" y="23513"/>
                      <a:pt x="46700" y="25995"/>
                    </a:cubicBezTo>
                    <a:cubicBezTo>
                      <a:pt x="42258" y="28477"/>
                      <a:pt x="38666" y="31808"/>
                      <a:pt x="35923" y="36054"/>
                    </a:cubicBezTo>
                    <a:cubicBezTo>
                      <a:pt x="33180" y="40234"/>
                      <a:pt x="31220" y="45132"/>
                      <a:pt x="30110" y="50684"/>
                    </a:cubicBezTo>
                    <a:cubicBezTo>
                      <a:pt x="29000" y="56301"/>
                      <a:pt x="28412" y="62179"/>
                      <a:pt x="28412" y="68384"/>
                    </a:cubicBezTo>
                    <a:cubicBezTo>
                      <a:pt x="28412" y="75634"/>
                      <a:pt x="28934" y="82165"/>
                      <a:pt x="30045" y="87978"/>
                    </a:cubicBezTo>
                    <a:cubicBezTo>
                      <a:pt x="31155" y="93791"/>
                      <a:pt x="32984" y="98690"/>
                      <a:pt x="35596" y="102805"/>
                    </a:cubicBezTo>
                    <a:cubicBezTo>
                      <a:pt x="38209" y="106920"/>
                      <a:pt x="41671" y="110055"/>
                      <a:pt x="46112" y="112210"/>
                    </a:cubicBezTo>
                    <a:cubicBezTo>
                      <a:pt x="50488" y="114366"/>
                      <a:pt x="56040" y="115476"/>
                      <a:pt x="62636" y="115476"/>
                    </a:cubicBezTo>
                    <a:cubicBezTo>
                      <a:pt x="69233" y="115476"/>
                      <a:pt x="74850" y="114235"/>
                      <a:pt x="79292" y="111753"/>
                    </a:cubicBezTo>
                    <a:cubicBezTo>
                      <a:pt x="83733" y="109271"/>
                      <a:pt x="87325" y="105940"/>
                      <a:pt x="90068" y="101695"/>
                    </a:cubicBezTo>
                    <a:cubicBezTo>
                      <a:pt x="92812" y="97449"/>
                      <a:pt x="94771" y="92485"/>
                      <a:pt x="95881" y="86868"/>
                    </a:cubicBezTo>
                    <a:cubicBezTo>
                      <a:pt x="96992" y="81186"/>
                      <a:pt x="97580" y="75177"/>
                      <a:pt x="97580" y="68841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AE9DEF03-4482-8DDA-9F7D-D5D78168FA6E}"/>
                  </a:ext>
                </a:extLst>
              </p:cNvPr>
              <p:cNvSpPr/>
              <p:nvPr/>
            </p:nvSpPr>
            <p:spPr>
              <a:xfrm>
                <a:off x="1854163" y="1888613"/>
                <a:ext cx="181608" cy="134482"/>
              </a:xfrm>
              <a:custGeom>
                <a:avLst/>
                <a:gdLst>
                  <a:gd name="connsiteX0" fmla="*/ 150165 w 181608"/>
                  <a:gd name="connsiteY0" fmla="*/ 126906 h 134482"/>
                  <a:gd name="connsiteX1" fmla="*/ 148467 w 181608"/>
                  <a:gd name="connsiteY1" fmla="*/ 130890 h 134482"/>
                  <a:gd name="connsiteX2" fmla="*/ 145201 w 181608"/>
                  <a:gd name="connsiteY2" fmla="*/ 133176 h 134482"/>
                  <a:gd name="connsiteX3" fmla="*/ 139649 w 181608"/>
                  <a:gd name="connsiteY3" fmla="*/ 134221 h 134482"/>
                  <a:gd name="connsiteX4" fmla="*/ 131028 w 181608"/>
                  <a:gd name="connsiteY4" fmla="*/ 134482 h 134482"/>
                  <a:gd name="connsiteX5" fmla="*/ 121622 w 181608"/>
                  <a:gd name="connsiteY5" fmla="*/ 134221 h 134482"/>
                  <a:gd name="connsiteX6" fmla="*/ 116005 w 181608"/>
                  <a:gd name="connsiteY6" fmla="*/ 133176 h 134482"/>
                  <a:gd name="connsiteX7" fmla="*/ 113001 w 181608"/>
                  <a:gd name="connsiteY7" fmla="*/ 130890 h 134482"/>
                  <a:gd name="connsiteX8" fmla="*/ 111564 w 181608"/>
                  <a:gd name="connsiteY8" fmla="*/ 126906 h 134482"/>
                  <a:gd name="connsiteX9" fmla="*/ 90271 w 181608"/>
                  <a:gd name="connsiteY9" fmla="*/ 42585 h 134482"/>
                  <a:gd name="connsiteX10" fmla="*/ 90076 w 181608"/>
                  <a:gd name="connsiteY10" fmla="*/ 42585 h 134482"/>
                  <a:gd name="connsiteX11" fmla="*/ 69893 w 181608"/>
                  <a:gd name="connsiteY11" fmla="*/ 126906 h 134482"/>
                  <a:gd name="connsiteX12" fmla="*/ 68457 w 181608"/>
                  <a:gd name="connsiteY12" fmla="*/ 130759 h 134482"/>
                  <a:gd name="connsiteX13" fmla="*/ 65517 w 181608"/>
                  <a:gd name="connsiteY13" fmla="*/ 133045 h 134482"/>
                  <a:gd name="connsiteX14" fmla="*/ 60096 w 181608"/>
                  <a:gd name="connsiteY14" fmla="*/ 134156 h 134482"/>
                  <a:gd name="connsiteX15" fmla="*/ 51018 w 181608"/>
                  <a:gd name="connsiteY15" fmla="*/ 134417 h 134482"/>
                  <a:gd name="connsiteX16" fmla="*/ 41482 w 181608"/>
                  <a:gd name="connsiteY16" fmla="*/ 134156 h 134482"/>
                  <a:gd name="connsiteX17" fmla="*/ 35865 w 181608"/>
                  <a:gd name="connsiteY17" fmla="*/ 133111 h 134482"/>
                  <a:gd name="connsiteX18" fmla="*/ 32860 w 181608"/>
                  <a:gd name="connsiteY18" fmla="*/ 130825 h 134482"/>
                  <a:gd name="connsiteX19" fmla="*/ 31293 w 181608"/>
                  <a:gd name="connsiteY19" fmla="*/ 126841 h 134482"/>
                  <a:gd name="connsiteX20" fmla="*/ 1052 w 181608"/>
                  <a:gd name="connsiteY20" fmla="*/ 10777 h 134482"/>
                  <a:gd name="connsiteX21" fmla="*/ 7 w 181608"/>
                  <a:gd name="connsiteY21" fmla="*/ 4964 h 134482"/>
                  <a:gd name="connsiteX22" fmla="*/ 1183 w 181608"/>
                  <a:gd name="connsiteY22" fmla="*/ 1698 h 134482"/>
                  <a:gd name="connsiteX23" fmla="*/ 5428 w 181608"/>
                  <a:gd name="connsiteY23" fmla="*/ 326 h 134482"/>
                  <a:gd name="connsiteX24" fmla="*/ 13592 w 181608"/>
                  <a:gd name="connsiteY24" fmla="*/ 65 h 134482"/>
                  <a:gd name="connsiteX25" fmla="*/ 21234 w 181608"/>
                  <a:gd name="connsiteY25" fmla="*/ 196 h 134482"/>
                  <a:gd name="connsiteX26" fmla="*/ 25480 w 181608"/>
                  <a:gd name="connsiteY26" fmla="*/ 914 h 134482"/>
                  <a:gd name="connsiteX27" fmla="*/ 27439 w 181608"/>
                  <a:gd name="connsiteY27" fmla="*/ 2547 h 134482"/>
                  <a:gd name="connsiteX28" fmla="*/ 28288 w 181608"/>
                  <a:gd name="connsiteY28" fmla="*/ 5552 h 134482"/>
                  <a:gd name="connsiteX29" fmla="*/ 51605 w 181608"/>
                  <a:gd name="connsiteY29" fmla="*/ 107442 h 134482"/>
                  <a:gd name="connsiteX30" fmla="*/ 51736 w 181608"/>
                  <a:gd name="connsiteY30" fmla="*/ 107442 h 134482"/>
                  <a:gd name="connsiteX31" fmla="*/ 75968 w 181608"/>
                  <a:gd name="connsiteY31" fmla="*/ 6270 h 134482"/>
                  <a:gd name="connsiteX32" fmla="*/ 77078 w 181608"/>
                  <a:gd name="connsiteY32" fmla="*/ 3070 h 134482"/>
                  <a:gd name="connsiteX33" fmla="*/ 79364 w 181608"/>
                  <a:gd name="connsiteY33" fmla="*/ 1176 h 134482"/>
                  <a:gd name="connsiteX34" fmla="*/ 83740 w 181608"/>
                  <a:gd name="connsiteY34" fmla="*/ 261 h 134482"/>
                  <a:gd name="connsiteX35" fmla="*/ 91121 w 181608"/>
                  <a:gd name="connsiteY35" fmla="*/ 0 h 134482"/>
                  <a:gd name="connsiteX36" fmla="*/ 98958 w 181608"/>
                  <a:gd name="connsiteY36" fmla="*/ 196 h 134482"/>
                  <a:gd name="connsiteX37" fmla="*/ 103465 w 181608"/>
                  <a:gd name="connsiteY37" fmla="*/ 1045 h 134482"/>
                  <a:gd name="connsiteX38" fmla="*/ 105751 w 181608"/>
                  <a:gd name="connsiteY38" fmla="*/ 2939 h 134482"/>
                  <a:gd name="connsiteX39" fmla="*/ 106861 w 181608"/>
                  <a:gd name="connsiteY39" fmla="*/ 6205 h 134482"/>
                  <a:gd name="connsiteX40" fmla="*/ 131942 w 181608"/>
                  <a:gd name="connsiteY40" fmla="*/ 107377 h 134482"/>
                  <a:gd name="connsiteX41" fmla="*/ 132138 w 181608"/>
                  <a:gd name="connsiteY41" fmla="*/ 107377 h 134482"/>
                  <a:gd name="connsiteX42" fmla="*/ 155455 w 181608"/>
                  <a:gd name="connsiteY42" fmla="*/ 5813 h 134482"/>
                  <a:gd name="connsiteX43" fmla="*/ 156304 w 181608"/>
                  <a:gd name="connsiteY43" fmla="*/ 3004 h 134482"/>
                  <a:gd name="connsiteX44" fmla="*/ 158264 w 181608"/>
                  <a:gd name="connsiteY44" fmla="*/ 1176 h 134482"/>
                  <a:gd name="connsiteX45" fmla="*/ 162379 w 181608"/>
                  <a:gd name="connsiteY45" fmla="*/ 261 h 134482"/>
                  <a:gd name="connsiteX46" fmla="*/ 169890 w 181608"/>
                  <a:gd name="connsiteY46" fmla="*/ 0 h 134482"/>
                  <a:gd name="connsiteX47" fmla="*/ 176944 w 181608"/>
                  <a:gd name="connsiteY47" fmla="*/ 261 h 134482"/>
                  <a:gd name="connsiteX48" fmla="*/ 180601 w 181608"/>
                  <a:gd name="connsiteY48" fmla="*/ 1633 h 134482"/>
                  <a:gd name="connsiteX49" fmla="*/ 181581 w 181608"/>
                  <a:gd name="connsiteY49" fmla="*/ 4964 h 134482"/>
                  <a:gd name="connsiteX50" fmla="*/ 180471 w 181608"/>
                  <a:gd name="connsiteY50" fmla="*/ 10973 h 134482"/>
                  <a:gd name="connsiteX51" fmla="*/ 149904 w 181608"/>
                  <a:gd name="connsiteY51" fmla="*/ 126710 h 134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81608" h="134482">
                    <a:moveTo>
                      <a:pt x="150165" y="126906"/>
                    </a:moveTo>
                    <a:cubicBezTo>
                      <a:pt x="149773" y="128539"/>
                      <a:pt x="149185" y="129845"/>
                      <a:pt x="148467" y="130890"/>
                    </a:cubicBezTo>
                    <a:cubicBezTo>
                      <a:pt x="147748" y="131935"/>
                      <a:pt x="146638" y="132653"/>
                      <a:pt x="145201" y="133176"/>
                    </a:cubicBezTo>
                    <a:cubicBezTo>
                      <a:pt x="143764" y="133699"/>
                      <a:pt x="141935" y="134025"/>
                      <a:pt x="139649" y="134221"/>
                    </a:cubicBezTo>
                    <a:cubicBezTo>
                      <a:pt x="137363" y="134417"/>
                      <a:pt x="134489" y="134482"/>
                      <a:pt x="131028" y="134482"/>
                    </a:cubicBezTo>
                    <a:cubicBezTo>
                      <a:pt x="127109" y="134482"/>
                      <a:pt x="123974" y="134417"/>
                      <a:pt x="121622" y="134221"/>
                    </a:cubicBezTo>
                    <a:cubicBezTo>
                      <a:pt x="119271" y="134025"/>
                      <a:pt x="117377" y="133699"/>
                      <a:pt x="116005" y="133176"/>
                    </a:cubicBezTo>
                    <a:cubicBezTo>
                      <a:pt x="114634" y="132653"/>
                      <a:pt x="113654" y="131935"/>
                      <a:pt x="113001" y="130890"/>
                    </a:cubicBezTo>
                    <a:cubicBezTo>
                      <a:pt x="112348" y="129845"/>
                      <a:pt x="111891" y="128604"/>
                      <a:pt x="111564" y="126906"/>
                    </a:cubicBezTo>
                    <a:lnTo>
                      <a:pt x="90271" y="42585"/>
                    </a:lnTo>
                    <a:lnTo>
                      <a:pt x="90076" y="42585"/>
                    </a:lnTo>
                    <a:lnTo>
                      <a:pt x="69893" y="126906"/>
                    </a:lnTo>
                    <a:cubicBezTo>
                      <a:pt x="69567" y="128473"/>
                      <a:pt x="69044" y="129780"/>
                      <a:pt x="68457" y="130759"/>
                    </a:cubicBezTo>
                    <a:cubicBezTo>
                      <a:pt x="67869" y="131739"/>
                      <a:pt x="66889" y="132523"/>
                      <a:pt x="65517" y="133045"/>
                    </a:cubicBezTo>
                    <a:cubicBezTo>
                      <a:pt x="64211" y="133568"/>
                      <a:pt x="62382" y="133960"/>
                      <a:pt x="60096" y="134156"/>
                    </a:cubicBezTo>
                    <a:cubicBezTo>
                      <a:pt x="57810" y="134352"/>
                      <a:pt x="54740" y="134417"/>
                      <a:pt x="51018" y="134417"/>
                    </a:cubicBezTo>
                    <a:cubicBezTo>
                      <a:pt x="47033" y="134417"/>
                      <a:pt x="43898" y="134352"/>
                      <a:pt x="41482" y="134156"/>
                    </a:cubicBezTo>
                    <a:cubicBezTo>
                      <a:pt x="39065" y="133960"/>
                      <a:pt x="37236" y="133633"/>
                      <a:pt x="35865" y="133111"/>
                    </a:cubicBezTo>
                    <a:cubicBezTo>
                      <a:pt x="34493" y="132588"/>
                      <a:pt x="33513" y="131870"/>
                      <a:pt x="32860" y="130825"/>
                    </a:cubicBezTo>
                    <a:cubicBezTo>
                      <a:pt x="32272" y="129845"/>
                      <a:pt x="31750" y="128539"/>
                      <a:pt x="31293" y="126841"/>
                    </a:cubicBezTo>
                    <a:lnTo>
                      <a:pt x="1052" y="10777"/>
                    </a:lnTo>
                    <a:cubicBezTo>
                      <a:pt x="464" y="8295"/>
                      <a:pt x="72" y="6401"/>
                      <a:pt x="7" y="4964"/>
                    </a:cubicBezTo>
                    <a:cubicBezTo>
                      <a:pt x="-58" y="3527"/>
                      <a:pt x="334" y="2482"/>
                      <a:pt x="1183" y="1698"/>
                    </a:cubicBezTo>
                    <a:cubicBezTo>
                      <a:pt x="2032" y="914"/>
                      <a:pt x="3469" y="457"/>
                      <a:pt x="5428" y="326"/>
                    </a:cubicBezTo>
                    <a:cubicBezTo>
                      <a:pt x="7388" y="131"/>
                      <a:pt x="10131" y="65"/>
                      <a:pt x="13592" y="65"/>
                    </a:cubicBezTo>
                    <a:cubicBezTo>
                      <a:pt x="16793" y="65"/>
                      <a:pt x="19340" y="65"/>
                      <a:pt x="21234" y="196"/>
                    </a:cubicBezTo>
                    <a:cubicBezTo>
                      <a:pt x="23128" y="326"/>
                      <a:pt x="24565" y="523"/>
                      <a:pt x="25480" y="914"/>
                    </a:cubicBezTo>
                    <a:cubicBezTo>
                      <a:pt x="26459" y="1306"/>
                      <a:pt x="27113" y="1829"/>
                      <a:pt x="27439" y="2547"/>
                    </a:cubicBezTo>
                    <a:cubicBezTo>
                      <a:pt x="27766" y="3266"/>
                      <a:pt x="28027" y="4245"/>
                      <a:pt x="28288" y="5552"/>
                    </a:cubicBezTo>
                    <a:lnTo>
                      <a:pt x="51605" y="107442"/>
                    </a:lnTo>
                    <a:lnTo>
                      <a:pt x="51736" y="107442"/>
                    </a:lnTo>
                    <a:lnTo>
                      <a:pt x="75968" y="6270"/>
                    </a:lnTo>
                    <a:cubicBezTo>
                      <a:pt x="76229" y="4964"/>
                      <a:pt x="76621" y="3919"/>
                      <a:pt x="77078" y="3070"/>
                    </a:cubicBezTo>
                    <a:cubicBezTo>
                      <a:pt x="77535" y="2221"/>
                      <a:pt x="78254" y="1633"/>
                      <a:pt x="79364" y="1176"/>
                    </a:cubicBezTo>
                    <a:cubicBezTo>
                      <a:pt x="80409" y="718"/>
                      <a:pt x="81911" y="392"/>
                      <a:pt x="83740" y="261"/>
                    </a:cubicBezTo>
                    <a:cubicBezTo>
                      <a:pt x="85569" y="65"/>
                      <a:pt x="88051" y="0"/>
                      <a:pt x="91121" y="0"/>
                    </a:cubicBezTo>
                    <a:cubicBezTo>
                      <a:pt x="94386" y="0"/>
                      <a:pt x="97064" y="65"/>
                      <a:pt x="98958" y="196"/>
                    </a:cubicBezTo>
                    <a:cubicBezTo>
                      <a:pt x="100918" y="326"/>
                      <a:pt x="102420" y="653"/>
                      <a:pt x="103465" y="1045"/>
                    </a:cubicBezTo>
                    <a:cubicBezTo>
                      <a:pt x="104510" y="1502"/>
                      <a:pt x="105294" y="2155"/>
                      <a:pt x="105751" y="2939"/>
                    </a:cubicBezTo>
                    <a:cubicBezTo>
                      <a:pt x="106208" y="3788"/>
                      <a:pt x="106600" y="4833"/>
                      <a:pt x="106861" y="6205"/>
                    </a:cubicBezTo>
                    <a:lnTo>
                      <a:pt x="131942" y="107377"/>
                    </a:lnTo>
                    <a:lnTo>
                      <a:pt x="132138" y="107377"/>
                    </a:lnTo>
                    <a:lnTo>
                      <a:pt x="155455" y="5813"/>
                    </a:lnTo>
                    <a:cubicBezTo>
                      <a:pt x="155651" y="4703"/>
                      <a:pt x="155912" y="3788"/>
                      <a:pt x="156304" y="3004"/>
                    </a:cubicBezTo>
                    <a:cubicBezTo>
                      <a:pt x="156631" y="2221"/>
                      <a:pt x="157284" y="1567"/>
                      <a:pt x="158264" y="1176"/>
                    </a:cubicBezTo>
                    <a:cubicBezTo>
                      <a:pt x="159243" y="718"/>
                      <a:pt x="160615" y="392"/>
                      <a:pt x="162379" y="261"/>
                    </a:cubicBezTo>
                    <a:cubicBezTo>
                      <a:pt x="164142" y="65"/>
                      <a:pt x="166689" y="0"/>
                      <a:pt x="169890" y="0"/>
                    </a:cubicBezTo>
                    <a:cubicBezTo>
                      <a:pt x="172894" y="0"/>
                      <a:pt x="175245" y="65"/>
                      <a:pt x="176944" y="261"/>
                    </a:cubicBezTo>
                    <a:cubicBezTo>
                      <a:pt x="178642" y="457"/>
                      <a:pt x="179818" y="914"/>
                      <a:pt x="180601" y="1633"/>
                    </a:cubicBezTo>
                    <a:cubicBezTo>
                      <a:pt x="181385" y="2417"/>
                      <a:pt x="181712" y="3527"/>
                      <a:pt x="181581" y="4964"/>
                    </a:cubicBezTo>
                    <a:cubicBezTo>
                      <a:pt x="181450" y="6401"/>
                      <a:pt x="181124" y="8426"/>
                      <a:pt x="180471" y="10973"/>
                    </a:cubicBezTo>
                    <a:lnTo>
                      <a:pt x="149904" y="126710"/>
                    </a:ln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9B7831B-17F5-0F58-6008-0E350D5CAA5C}"/>
                  </a:ext>
                </a:extLst>
              </p:cNvPr>
              <p:cNvSpPr/>
              <p:nvPr/>
            </p:nvSpPr>
            <p:spPr>
              <a:xfrm>
                <a:off x="2055142" y="1889332"/>
                <a:ext cx="78899" cy="133110"/>
              </a:xfrm>
              <a:custGeom>
                <a:avLst/>
                <a:gdLst>
                  <a:gd name="connsiteX0" fmla="*/ 78834 w 78899"/>
                  <a:gd name="connsiteY0" fmla="*/ 122464 h 133110"/>
                  <a:gd name="connsiteX1" fmla="*/ 78573 w 78899"/>
                  <a:gd name="connsiteY1" fmla="*/ 127428 h 133110"/>
                  <a:gd name="connsiteX2" fmla="*/ 77789 w 78899"/>
                  <a:gd name="connsiteY2" fmla="*/ 130694 h 133110"/>
                  <a:gd name="connsiteX3" fmla="*/ 76483 w 78899"/>
                  <a:gd name="connsiteY3" fmla="*/ 132523 h 133110"/>
                  <a:gd name="connsiteX4" fmla="*/ 74785 w 78899"/>
                  <a:gd name="connsiteY4" fmla="*/ 133111 h 133110"/>
                  <a:gd name="connsiteX5" fmla="*/ 7968 w 78899"/>
                  <a:gd name="connsiteY5" fmla="*/ 133111 h 133110"/>
                  <a:gd name="connsiteX6" fmla="*/ 2286 w 78899"/>
                  <a:gd name="connsiteY6" fmla="*/ 131086 h 133110"/>
                  <a:gd name="connsiteX7" fmla="*/ 0 w 78899"/>
                  <a:gd name="connsiteY7" fmla="*/ 124554 h 133110"/>
                  <a:gd name="connsiteX8" fmla="*/ 0 w 78899"/>
                  <a:gd name="connsiteY8" fmla="*/ 8556 h 133110"/>
                  <a:gd name="connsiteX9" fmla="*/ 2286 w 78899"/>
                  <a:gd name="connsiteY9" fmla="*/ 2025 h 133110"/>
                  <a:gd name="connsiteX10" fmla="*/ 7968 w 78899"/>
                  <a:gd name="connsiteY10" fmla="*/ 0 h 133110"/>
                  <a:gd name="connsiteX11" fmla="*/ 74393 w 78899"/>
                  <a:gd name="connsiteY11" fmla="*/ 0 h 133110"/>
                  <a:gd name="connsiteX12" fmla="*/ 76026 w 78899"/>
                  <a:gd name="connsiteY12" fmla="*/ 522 h 133110"/>
                  <a:gd name="connsiteX13" fmla="*/ 77267 w 78899"/>
                  <a:gd name="connsiteY13" fmla="*/ 2351 h 133110"/>
                  <a:gd name="connsiteX14" fmla="*/ 78051 w 78899"/>
                  <a:gd name="connsiteY14" fmla="*/ 5617 h 133110"/>
                  <a:gd name="connsiteX15" fmla="*/ 78312 w 78899"/>
                  <a:gd name="connsiteY15" fmla="*/ 10712 h 133110"/>
                  <a:gd name="connsiteX16" fmla="*/ 78051 w 78899"/>
                  <a:gd name="connsiteY16" fmla="*/ 15610 h 133110"/>
                  <a:gd name="connsiteX17" fmla="*/ 77267 w 78899"/>
                  <a:gd name="connsiteY17" fmla="*/ 18876 h 133110"/>
                  <a:gd name="connsiteX18" fmla="*/ 76026 w 78899"/>
                  <a:gd name="connsiteY18" fmla="*/ 20705 h 133110"/>
                  <a:gd name="connsiteX19" fmla="*/ 74393 w 78899"/>
                  <a:gd name="connsiteY19" fmla="*/ 21292 h 133110"/>
                  <a:gd name="connsiteX20" fmla="*/ 26909 w 78899"/>
                  <a:gd name="connsiteY20" fmla="*/ 21292 h 133110"/>
                  <a:gd name="connsiteX21" fmla="*/ 26909 w 78899"/>
                  <a:gd name="connsiteY21" fmla="*/ 53754 h 133110"/>
                  <a:gd name="connsiteX22" fmla="*/ 67143 w 78899"/>
                  <a:gd name="connsiteY22" fmla="*/ 53754 h 133110"/>
                  <a:gd name="connsiteX23" fmla="*/ 68841 w 78899"/>
                  <a:gd name="connsiteY23" fmla="*/ 54342 h 133110"/>
                  <a:gd name="connsiteX24" fmla="*/ 70148 w 78899"/>
                  <a:gd name="connsiteY24" fmla="*/ 56105 h 133110"/>
                  <a:gd name="connsiteX25" fmla="*/ 70931 w 78899"/>
                  <a:gd name="connsiteY25" fmla="*/ 59305 h 133110"/>
                  <a:gd name="connsiteX26" fmla="*/ 71193 w 78899"/>
                  <a:gd name="connsiteY26" fmla="*/ 64204 h 133110"/>
                  <a:gd name="connsiteX27" fmla="*/ 70931 w 78899"/>
                  <a:gd name="connsiteY27" fmla="*/ 69168 h 133110"/>
                  <a:gd name="connsiteX28" fmla="*/ 70148 w 78899"/>
                  <a:gd name="connsiteY28" fmla="*/ 72303 h 133110"/>
                  <a:gd name="connsiteX29" fmla="*/ 68841 w 78899"/>
                  <a:gd name="connsiteY29" fmla="*/ 74001 h 133110"/>
                  <a:gd name="connsiteX30" fmla="*/ 67143 w 78899"/>
                  <a:gd name="connsiteY30" fmla="*/ 74524 h 133110"/>
                  <a:gd name="connsiteX31" fmla="*/ 26909 w 78899"/>
                  <a:gd name="connsiteY31" fmla="*/ 74524 h 133110"/>
                  <a:gd name="connsiteX32" fmla="*/ 26909 w 78899"/>
                  <a:gd name="connsiteY32" fmla="*/ 112079 h 133110"/>
                  <a:gd name="connsiteX33" fmla="*/ 74850 w 78899"/>
                  <a:gd name="connsiteY33" fmla="*/ 112079 h 133110"/>
                  <a:gd name="connsiteX34" fmla="*/ 76548 w 78899"/>
                  <a:gd name="connsiteY34" fmla="*/ 112667 h 133110"/>
                  <a:gd name="connsiteX35" fmla="*/ 77855 w 78899"/>
                  <a:gd name="connsiteY35" fmla="*/ 114496 h 133110"/>
                  <a:gd name="connsiteX36" fmla="*/ 78639 w 78899"/>
                  <a:gd name="connsiteY36" fmla="*/ 117762 h 133110"/>
                  <a:gd name="connsiteX37" fmla="*/ 78900 w 78899"/>
                  <a:gd name="connsiteY37" fmla="*/ 122726 h 133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899" h="133110">
                    <a:moveTo>
                      <a:pt x="78834" y="122464"/>
                    </a:moveTo>
                    <a:cubicBezTo>
                      <a:pt x="78834" y="124424"/>
                      <a:pt x="78769" y="126122"/>
                      <a:pt x="78573" y="127428"/>
                    </a:cubicBezTo>
                    <a:cubicBezTo>
                      <a:pt x="78377" y="128735"/>
                      <a:pt x="78116" y="129845"/>
                      <a:pt x="77789" y="130694"/>
                    </a:cubicBezTo>
                    <a:cubicBezTo>
                      <a:pt x="77463" y="131543"/>
                      <a:pt x="77006" y="132131"/>
                      <a:pt x="76483" y="132523"/>
                    </a:cubicBezTo>
                    <a:cubicBezTo>
                      <a:pt x="75961" y="132915"/>
                      <a:pt x="75373" y="133111"/>
                      <a:pt x="74785" y="133111"/>
                    </a:cubicBezTo>
                    <a:lnTo>
                      <a:pt x="7968" y="133111"/>
                    </a:lnTo>
                    <a:cubicBezTo>
                      <a:pt x="5682" y="133111"/>
                      <a:pt x="3788" y="132458"/>
                      <a:pt x="2286" y="131086"/>
                    </a:cubicBezTo>
                    <a:cubicBezTo>
                      <a:pt x="718" y="129714"/>
                      <a:pt x="0" y="127559"/>
                      <a:pt x="0" y="124554"/>
                    </a:cubicBezTo>
                    <a:lnTo>
                      <a:pt x="0" y="8556"/>
                    </a:lnTo>
                    <a:cubicBezTo>
                      <a:pt x="0" y="5552"/>
                      <a:pt x="784" y="3396"/>
                      <a:pt x="2286" y="2025"/>
                    </a:cubicBezTo>
                    <a:cubicBezTo>
                      <a:pt x="3854" y="718"/>
                      <a:pt x="5748" y="0"/>
                      <a:pt x="7968" y="0"/>
                    </a:cubicBezTo>
                    <a:lnTo>
                      <a:pt x="74393" y="0"/>
                    </a:lnTo>
                    <a:cubicBezTo>
                      <a:pt x="74981" y="0"/>
                      <a:pt x="75569" y="196"/>
                      <a:pt x="76026" y="522"/>
                    </a:cubicBezTo>
                    <a:cubicBezTo>
                      <a:pt x="76483" y="849"/>
                      <a:pt x="76940" y="1437"/>
                      <a:pt x="77267" y="2351"/>
                    </a:cubicBezTo>
                    <a:cubicBezTo>
                      <a:pt x="77594" y="3200"/>
                      <a:pt x="77855" y="4311"/>
                      <a:pt x="78051" y="5617"/>
                    </a:cubicBezTo>
                    <a:cubicBezTo>
                      <a:pt x="78247" y="6989"/>
                      <a:pt x="78312" y="8621"/>
                      <a:pt x="78312" y="10712"/>
                    </a:cubicBezTo>
                    <a:cubicBezTo>
                      <a:pt x="78312" y="12606"/>
                      <a:pt x="78247" y="14238"/>
                      <a:pt x="78051" y="15610"/>
                    </a:cubicBezTo>
                    <a:cubicBezTo>
                      <a:pt x="77855" y="16916"/>
                      <a:pt x="77594" y="18027"/>
                      <a:pt x="77267" y="18876"/>
                    </a:cubicBezTo>
                    <a:cubicBezTo>
                      <a:pt x="76940" y="19725"/>
                      <a:pt x="76483" y="20313"/>
                      <a:pt x="76026" y="20705"/>
                    </a:cubicBezTo>
                    <a:cubicBezTo>
                      <a:pt x="75569" y="21097"/>
                      <a:pt x="74981" y="21292"/>
                      <a:pt x="74393" y="21292"/>
                    </a:cubicBezTo>
                    <a:lnTo>
                      <a:pt x="26909" y="21292"/>
                    </a:lnTo>
                    <a:lnTo>
                      <a:pt x="26909" y="53754"/>
                    </a:lnTo>
                    <a:lnTo>
                      <a:pt x="67143" y="53754"/>
                    </a:lnTo>
                    <a:cubicBezTo>
                      <a:pt x="67731" y="53754"/>
                      <a:pt x="68319" y="53950"/>
                      <a:pt x="68841" y="54342"/>
                    </a:cubicBezTo>
                    <a:cubicBezTo>
                      <a:pt x="69364" y="54733"/>
                      <a:pt x="69756" y="55321"/>
                      <a:pt x="70148" y="56105"/>
                    </a:cubicBezTo>
                    <a:cubicBezTo>
                      <a:pt x="70474" y="56889"/>
                      <a:pt x="70735" y="57934"/>
                      <a:pt x="70931" y="59305"/>
                    </a:cubicBezTo>
                    <a:cubicBezTo>
                      <a:pt x="71127" y="60677"/>
                      <a:pt x="71193" y="62245"/>
                      <a:pt x="71193" y="64204"/>
                    </a:cubicBezTo>
                    <a:cubicBezTo>
                      <a:pt x="71193" y="66163"/>
                      <a:pt x="71127" y="67862"/>
                      <a:pt x="70931" y="69168"/>
                    </a:cubicBezTo>
                    <a:cubicBezTo>
                      <a:pt x="70735" y="70474"/>
                      <a:pt x="70474" y="71519"/>
                      <a:pt x="70148" y="72303"/>
                    </a:cubicBezTo>
                    <a:cubicBezTo>
                      <a:pt x="69821" y="73087"/>
                      <a:pt x="69364" y="73675"/>
                      <a:pt x="68841" y="74001"/>
                    </a:cubicBezTo>
                    <a:cubicBezTo>
                      <a:pt x="68319" y="74328"/>
                      <a:pt x="67731" y="74524"/>
                      <a:pt x="67143" y="74524"/>
                    </a:cubicBezTo>
                    <a:lnTo>
                      <a:pt x="26909" y="74524"/>
                    </a:lnTo>
                    <a:lnTo>
                      <a:pt x="26909" y="112079"/>
                    </a:lnTo>
                    <a:lnTo>
                      <a:pt x="74850" y="112079"/>
                    </a:lnTo>
                    <a:cubicBezTo>
                      <a:pt x="75438" y="112079"/>
                      <a:pt x="76026" y="112275"/>
                      <a:pt x="76548" y="112667"/>
                    </a:cubicBezTo>
                    <a:cubicBezTo>
                      <a:pt x="77071" y="113059"/>
                      <a:pt x="77463" y="113647"/>
                      <a:pt x="77855" y="114496"/>
                    </a:cubicBezTo>
                    <a:cubicBezTo>
                      <a:pt x="78247" y="115345"/>
                      <a:pt x="78443" y="116390"/>
                      <a:pt x="78639" y="117762"/>
                    </a:cubicBezTo>
                    <a:cubicBezTo>
                      <a:pt x="78834" y="119068"/>
                      <a:pt x="78900" y="120766"/>
                      <a:pt x="78900" y="122726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05AACBF-86D4-B5B3-97E3-7735538BFC27}"/>
                  </a:ext>
                </a:extLst>
              </p:cNvPr>
              <p:cNvSpPr/>
              <p:nvPr/>
            </p:nvSpPr>
            <p:spPr>
              <a:xfrm>
                <a:off x="2157817" y="1889332"/>
                <a:ext cx="98755" cy="133698"/>
              </a:xfrm>
              <a:custGeom>
                <a:avLst/>
                <a:gdLst>
                  <a:gd name="connsiteX0" fmla="*/ 98690 w 98755"/>
                  <a:gd name="connsiteY0" fmla="*/ 129584 h 133698"/>
                  <a:gd name="connsiteX1" fmla="*/ 98298 w 98755"/>
                  <a:gd name="connsiteY1" fmla="*/ 131478 h 133698"/>
                  <a:gd name="connsiteX2" fmla="*/ 96339 w 98755"/>
                  <a:gd name="connsiteY2" fmla="*/ 132784 h 133698"/>
                  <a:gd name="connsiteX3" fmla="*/ 91832 w 98755"/>
                  <a:gd name="connsiteY3" fmla="*/ 133503 h 133698"/>
                  <a:gd name="connsiteX4" fmla="*/ 83733 w 98755"/>
                  <a:gd name="connsiteY4" fmla="*/ 133699 h 133698"/>
                  <a:gd name="connsiteX5" fmla="*/ 76875 w 98755"/>
                  <a:gd name="connsiteY5" fmla="*/ 133503 h 133698"/>
                  <a:gd name="connsiteX6" fmla="*/ 72825 w 98755"/>
                  <a:gd name="connsiteY6" fmla="*/ 132719 h 133698"/>
                  <a:gd name="connsiteX7" fmla="*/ 70735 w 98755"/>
                  <a:gd name="connsiteY7" fmla="*/ 131282 h 133698"/>
                  <a:gd name="connsiteX8" fmla="*/ 69690 w 98755"/>
                  <a:gd name="connsiteY8" fmla="*/ 129192 h 133698"/>
                  <a:gd name="connsiteX9" fmla="*/ 57738 w 98755"/>
                  <a:gd name="connsiteY9" fmla="*/ 99474 h 133698"/>
                  <a:gd name="connsiteX10" fmla="*/ 53492 w 98755"/>
                  <a:gd name="connsiteY10" fmla="*/ 90526 h 133698"/>
                  <a:gd name="connsiteX11" fmla="*/ 48920 w 98755"/>
                  <a:gd name="connsiteY11" fmla="*/ 83994 h 133698"/>
                  <a:gd name="connsiteX12" fmla="*/ 43108 w 98755"/>
                  <a:gd name="connsiteY12" fmla="*/ 80010 h 133698"/>
                  <a:gd name="connsiteX13" fmla="*/ 35466 w 98755"/>
                  <a:gd name="connsiteY13" fmla="*/ 78704 h 133698"/>
                  <a:gd name="connsiteX14" fmla="*/ 27040 w 98755"/>
                  <a:gd name="connsiteY14" fmla="*/ 78704 h 133698"/>
                  <a:gd name="connsiteX15" fmla="*/ 27040 w 98755"/>
                  <a:gd name="connsiteY15" fmla="*/ 129388 h 133698"/>
                  <a:gd name="connsiteX16" fmla="*/ 26387 w 98755"/>
                  <a:gd name="connsiteY16" fmla="*/ 131217 h 133698"/>
                  <a:gd name="connsiteX17" fmla="*/ 24166 w 98755"/>
                  <a:gd name="connsiteY17" fmla="*/ 132523 h 133698"/>
                  <a:gd name="connsiteX18" fmla="*/ 20052 w 98755"/>
                  <a:gd name="connsiteY18" fmla="*/ 133372 h 133698"/>
                  <a:gd name="connsiteX19" fmla="*/ 13455 w 98755"/>
                  <a:gd name="connsiteY19" fmla="*/ 133699 h 133698"/>
                  <a:gd name="connsiteX20" fmla="*/ 6923 w 98755"/>
                  <a:gd name="connsiteY20" fmla="*/ 133372 h 133698"/>
                  <a:gd name="connsiteX21" fmla="*/ 2743 w 98755"/>
                  <a:gd name="connsiteY21" fmla="*/ 132523 h 133698"/>
                  <a:gd name="connsiteX22" fmla="*/ 588 w 98755"/>
                  <a:gd name="connsiteY22" fmla="*/ 131217 h 133698"/>
                  <a:gd name="connsiteX23" fmla="*/ 0 w 98755"/>
                  <a:gd name="connsiteY23" fmla="*/ 129388 h 133698"/>
                  <a:gd name="connsiteX24" fmla="*/ 0 w 98755"/>
                  <a:gd name="connsiteY24" fmla="*/ 8556 h 133698"/>
                  <a:gd name="connsiteX25" fmla="*/ 2286 w 98755"/>
                  <a:gd name="connsiteY25" fmla="*/ 2025 h 133698"/>
                  <a:gd name="connsiteX26" fmla="*/ 7968 w 98755"/>
                  <a:gd name="connsiteY26" fmla="*/ 0 h 133698"/>
                  <a:gd name="connsiteX27" fmla="*/ 42389 w 98755"/>
                  <a:gd name="connsiteY27" fmla="*/ 0 h 133698"/>
                  <a:gd name="connsiteX28" fmla="*/ 51011 w 98755"/>
                  <a:gd name="connsiteY28" fmla="*/ 196 h 133698"/>
                  <a:gd name="connsiteX29" fmla="*/ 57150 w 98755"/>
                  <a:gd name="connsiteY29" fmla="*/ 718 h 133698"/>
                  <a:gd name="connsiteX30" fmla="*/ 71585 w 98755"/>
                  <a:gd name="connsiteY30" fmla="*/ 4637 h 133698"/>
                  <a:gd name="connsiteX31" fmla="*/ 82492 w 98755"/>
                  <a:gd name="connsiteY31" fmla="*/ 11887 h 133698"/>
                  <a:gd name="connsiteX32" fmla="*/ 89350 w 98755"/>
                  <a:gd name="connsiteY32" fmla="*/ 22468 h 133698"/>
                  <a:gd name="connsiteX33" fmla="*/ 91701 w 98755"/>
                  <a:gd name="connsiteY33" fmla="*/ 36511 h 133698"/>
                  <a:gd name="connsiteX34" fmla="*/ 90003 w 98755"/>
                  <a:gd name="connsiteY34" fmla="*/ 48724 h 133698"/>
                  <a:gd name="connsiteX35" fmla="*/ 85039 w 98755"/>
                  <a:gd name="connsiteY35" fmla="*/ 58522 h 133698"/>
                  <a:gd name="connsiteX36" fmla="*/ 76940 w 98755"/>
                  <a:gd name="connsiteY36" fmla="*/ 66033 h 133698"/>
                  <a:gd name="connsiteX37" fmla="*/ 65968 w 98755"/>
                  <a:gd name="connsiteY37" fmla="*/ 71193 h 133698"/>
                  <a:gd name="connsiteX38" fmla="*/ 71585 w 98755"/>
                  <a:gd name="connsiteY38" fmla="*/ 74720 h 133698"/>
                  <a:gd name="connsiteX39" fmla="*/ 76548 w 98755"/>
                  <a:gd name="connsiteY39" fmla="*/ 79684 h 133698"/>
                  <a:gd name="connsiteX40" fmla="*/ 80925 w 98755"/>
                  <a:gd name="connsiteY40" fmla="*/ 86346 h 133698"/>
                  <a:gd name="connsiteX41" fmla="*/ 84909 w 98755"/>
                  <a:gd name="connsiteY41" fmla="*/ 94836 h 133698"/>
                  <a:gd name="connsiteX42" fmla="*/ 96143 w 98755"/>
                  <a:gd name="connsiteY42" fmla="*/ 121028 h 133698"/>
                  <a:gd name="connsiteX43" fmla="*/ 98233 w 98755"/>
                  <a:gd name="connsiteY43" fmla="*/ 126710 h 133698"/>
                  <a:gd name="connsiteX44" fmla="*/ 98755 w 98755"/>
                  <a:gd name="connsiteY44" fmla="*/ 129518 h 133698"/>
                  <a:gd name="connsiteX45" fmla="*/ 63812 w 98755"/>
                  <a:gd name="connsiteY45" fmla="*/ 39319 h 133698"/>
                  <a:gd name="connsiteX46" fmla="*/ 60808 w 98755"/>
                  <a:gd name="connsiteY46" fmla="*/ 28216 h 133698"/>
                  <a:gd name="connsiteX47" fmla="*/ 51011 w 98755"/>
                  <a:gd name="connsiteY47" fmla="*/ 21815 h 133698"/>
                  <a:gd name="connsiteX48" fmla="*/ 46308 w 98755"/>
                  <a:gd name="connsiteY48" fmla="*/ 20966 h 133698"/>
                  <a:gd name="connsiteX49" fmla="*/ 39058 w 98755"/>
                  <a:gd name="connsiteY49" fmla="*/ 20639 h 133698"/>
                  <a:gd name="connsiteX50" fmla="*/ 26909 w 98755"/>
                  <a:gd name="connsiteY50" fmla="*/ 20639 h 133698"/>
                  <a:gd name="connsiteX51" fmla="*/ 26909 w 98755"/>
                  <a:gd name="connsiteY51" fmla="*/ 58391 h 133698"/>
                  <a:gd name="connsiteX52" fmla="*/ 40691 w 98755"/>
                  <a:gd name="connsiteY52" fmla="*/ 58391 h 133698"/>
                  <a:gd name="connsiteX53" fmla="*/ 50749 w 98755"/>
                  <a:gd name="connsiteY53" fmla="*/ 57019 h 133698"/>
                  <a:gd name="connsiteX54" fmla="*/ 57934 w 98755"/>
                  <a:gd name="connsiteY54" fmla="*/ 53101 h 133698"/>
                  <a:gd name="connsiteX55" fmla="*/ 62245 w 98755"/>
                  <a:gd name="connsiteY55" fmla="*/ 47092 h 133698"/>
                  <a:gd name="connsiteX56" fmla="*/ 63682 w 98755"/>
                  <a:gd name="connsiteY56" fmla="*/ 39254 h 133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98755" h="133698">
                    <a:moveTo>
                      <a:pt x="98690" y="129584"/>
                    </a:moveTo>
                    <a:cubicBezTo>
                      <a:pt x="98690" y="130367"/>
                      <a:pt x="98559" y="130955"/>
                      <a:pt x="98298" y="131478"/>
                    </a:cubicBezTo>
                    <a:cubicBezTo>
                      <a:pt x="98037" y="132000"/>
                      <a:pt x="97384" y="132392"/>
                      <a:pt x="96339" y="132784"/>
                    </a:cubicBezTo>
                    <a:cubicBezTo>
                      <a:pt x="95294" y="133111"/>
                      <a:pt x="93791" y="133372"/>
                      <a:pt x="91832" y="133503"/>
                    </a:cubicBezTo>
                    <a:cubicBezTo>
                      <a:pt x="89873" y="133633"/>
                      <a:pt x="87129" y="133699"/>
                      <a:pt x="83733" y="133699"/>
                    </a:cubicBezTo>
                    <a:cubicBezTo>
                      <a:pt x="80859" y="133699"/>
                      <a:pt x="78573" y="133633"/>
                      <a:pt x="76875" y="133503"/>
                    </a:cubicBezTo>
                    <a:cubicBezTo>
                      <a:pt x="75177" y="133372"/>
                      <a:pt x="73805" y="133111"/>
                      <a:pt x="72825" y="132719"/>
                    </a:cubicBezTo>
                    <a:cubicBezTo>
                      <a:pt x="71846" y="132327"/>
                      <a:pt x="71127" y="131870"/>
                      <a:pt x="70735" y="131282"/>
                    </a:cubicBezTo>
                    <a:cubicBezTo>
                      <a:pt x="70344" y="130694"/>
                      <a:pt x="69952" y="129976"/>
                      <a:pt x="69690" y="129192"/>
                    </a:cubicBezTo>
                    <a:lnTo>
                      <a:pt x="57738" y="99474"/>
                    </a:lnTo>
                    <a:cubicBezTo>
                      <a:pt x="56301" y="96143"/>
                      <a:pt x="54864" y="93138"/>
                      <a:pt x="53492" y="90526"/>
                    </a:cubicBezTo>
                    <a:cubicBezTo>
                      <a:pt x="52121" y="87913"/>
                      <a:pt x="50619" y="85758"/>
                      <a:pt x="48920" y="83994"/>
                    </a:cubicBezTo>
                    <a:cubicBezTo>
                      <a:pt x="47222" y="82231"/>
                      <a:pt x="45328" y="80925"/>
                      <a:pt x="43108" y="80010"/>
                    </a:cubicBezTo>
                    <a:cubicBezTo>
                      <a:pt x="40887" y="79096"/>
                      <a:pt x="38405" y="78704"/>
                      <a:pt x="35466" y="78704"/>
                    </a:cubicBezTo>
                    <a:lnTo>
                      <a:pt x="27040" y="78704"/>
                    </a:lnTo>
                    <a:lnTo>
                      <a:pt x="27040" y="129388"/>
                    </a:lnTo>
                    <a:cubicBezTo>
                      <a:pt x="27040" y="130041"/>
                      <a:pt x="26844" y="130694"/>
                      <a:pt x="26387" y="131217"/>
                    </a:cubicBezTo>
                    <a:cubicBezTo>
                      <a:pt x="25930" y="131739"/>
                      <a:pt x="25211" y="132196"/>
                      <a:pt x="24166" y="132523"/>
                    </a:cubicBezTo>
                    <a:cubicBezTo>
                      <a:pt x="23121" y="132849"/>
                      <a:pt x="21750" y="133111"/>
                      <a:pt x="20052" y="133372"/>
                    </a:cubicBezTo>
                    <a:cubicBezTo>
                      <a:pt x="18353" y="133568"/>
                      <a:pt x="16133" y="133699"/>
                      <a:pt x="13455" y="133699"/>
                    </a:cubicBezTo>
                    <a:cubicBezTo>
                      <a:pt x="10777" y="133699"/>
                      <a:pt x="8687" y="133568"/>
                      <a:pt x="6923" y="133372"/>
                    </a:cubicBezTo>
                    <a:cubicBezTo>
                      <a:pt x="5160" y="133176"/>
                      <a:pt x="3788" y="132915"/>
                      <a:pt x="2743" y="132523"/>
                    </a:cubicBezTo>
                    <a:cubicBezTo>
                      <a:pt x="1698" y="132196"/>
                      <a:pt x="980" y="131739"/>
                      <a:pt x="588" y="131217"/>
                    </a:cubicBezTo>
                    <a:cubicBezTo>
                      <a:pt x="196" y="130694"/>
                      <a:pt x="0" y="130041"/>
                      <a:pt x="0" y="129388"/>
                    </a:cubicBezTo>
                    <a:lnTo>
                      <a:pt x="0" y="8556"/>
                    </a:lnTo>
                    <a:cubicBezTo>
                      <a:pt x="0" y="5552"/>
                      <a:pt x="784" y="3396"/>
                      <a:pt x="2286" y="2025"/>
                    </a:cubicBezTo>
                    <a:cubicBezTo>
                      <a:pt x="3854" y="718"/>
                      <a:pt x="5748" y="0"/>
                      <a:pt x="7968" y="0"/>
                    </a:cubicBezTo>
                    <a:lnTo>
                      <a:pt x="42389" y="0"/>
                    </a:lnTo>
                    <a:cubicBezTo>
                      <a:pt x="45916" y="0"/>
                      <a:pt x="48790" y="65"/>
                      <a:pt x="51011" y="196"/>
                    </a:cubicBezTo>
                    <a:cubicBezTo>
                      <a:pt x="53297" y="326"/>
                      <a:pt x="55321" y="522"/>
                      <a:pt x="57150" y="718"/>
                    </a:cubicBezTo>
                    <a:cubicBezTo>
                      <a:pt x="62506" y="1502"/>
                      <a:pt x="67339" y="2743"/>
                      <a:pt x="71585" y="4637"/>
                    </a:cubicBezTo>
                    <a:cubicBezTo>
                      <a:pt x="75895" y="6466"/>
                      <a:pt x="79488" y="8883"/>
                      <a:pt x="82492" y="11887"/>
                    </a:cubicBezTo>
                    <a:cubicBezTo>
                      <a:pt x="85496" y="14892"/>
                      <a:pt x="87717" y="18419"/>
                      <a:pt x="89350" y="22468"/>
                    </a:cubicBezTo>
                    <a:cubicBezTo>
                      <a:pt x="90918" y="26518"/>
                      <a:pt x="91701" y="31220"/>
                      <a:pt x="91701" y="36511"/>
                    </a:cubicBezTo>
                    <a:cubicBezTo>
                      <a:pt x="91701" y="40952"/>
                      <a:pt x="91114" y="45002"/>
                      <a:pt x="90003" y="48724"/>
                    </a:cubicBezTo>
                    <a:cubicBezTo>
                      <a:pt x="88893" y="52382"/>
                      <a:pt x="87195" y="55648"/>
                      <a:pt x="85039" y="58522"/>
                    </a:cubicBezTo>
                    <a:cubicBezTo>
                      <a:pt x="82819" y="61395"/>
                      <a:pt x="80141" y="63877"/>
                      <a:pt x="76940" y="66033"/>
                    </a:cubicBezTo>
                    <a:cubicBezTo>
                      <a:pt x="73740" y="68188"/>
                      <a:pt x="70082" y="69886"/>
                      <a:pt x="65968" y="71193"/>
                    </a:cubicBezTo>
                    <a:cubicBezTo>
                      <a:pt x="67927" y="72172"/>
                      <a:pt x="69821" y="73348"/>
                      <a:pt x="71585" y="74720"/>
                    </a:cubicBezTo>
                    <a:cubicBezTo>
                      <a:pt x="73348" y="76091"/>
                      <a:pt x="74981" y="77724"/>
                      <a:pt x="76548" y="79684"/>
                    </a:cubicBezTo>
                    <a:cubicBezTo>
                      <a:pt x="78116" y="81643"/>
                      <a:pt x="79553" y="83864"/>
                      <a:pt x="80925" y="86346"/>
                    </a:cubicBezTo>
                    <a:cubicBezTo>
                      <a:pt x="82296" y="88827"/>
                      <a:pt x="83602" y="91701"/>
                      <a:pt x="84909" y="94836"/>
                    </a:cubicBezTo>
                    <a:lnTo>
                      <a:pt x="96143" y="121028"/>
                    </a:lnTo>
                    <a:cubicBezTo>
                      <a:pt x="97188" y="123640"/>
                      <a:pt x="97841" y="125534"/>
                      <a:pt x="98233" y="126710"/>
                    </a:cubicBezTo>
                    <a:cubicBezTo>
                      <a:pt x="98559" y="127885"/>
                      <a:pt x="98755" y="128865"/>
                      <a:pt x="98755" y="129518"/>
                    </a:cubicBezTo>
                    <a:close/>
                    <a:moveTo>
                      <a:pt x="63812" y="39319"/>
                    </a:moveTo>
                    <a:cubicBezTo>
                      <a:pt x="63812" y="34943"/>
                      <a:pt x="62832" y="31220"/>
                      <a:pt x="60808" y="28216"/>
                    </a:cubicBezTo>
                    <a:cubicBezTo>
                      <a:pt x="58848" y="25211"/>
                      <a:pt x="55582" y="23056"/>
                      <a:pt x="51011" y="21815"/>
                    </a:cubicBezTo>
                    <a:cubicBezTo>
                      <a:pt x="49639" y="21488"/>
                      <a:pt x="48071" y="21227"/>
                      <a:pt x="46308" y="20966"/>
                    </a:cubicBezTo>
                    <a:cubicBezTo>
                      <a:pt x="44544" y="20705"/>
                      <a:pt x="42128" y="20639"/>
                      <a:pt x="39058" y="20639"/>
                    </a:cubicBezTo>
                    <a:lnTo>
                      <a:pt x="26909" y="20639"/>
                    </a:lnTo>
                    <a:lnTo>
                      <a:pt x="26909" y="58391"/>
                    </a:lnTo>
                    <a:lnTo>
                      <a:pt x="40691" y="58391"/>
                    </a:lnTo>
                    <a:cubicBezTo>
                      <a:pt x="44544" y="58391"/>
                      <a:pt x="47875" y="57934"/>
                      <a:pt x="50749" y="57019"/>
                    </a:cubicBezTo>
                    <a:cubicBezTo>
                      <a:pt x="53623" y="56105"/>
                      <a:pt x="56040" y="54799"/>
                      <a:pt x="57934" y="53101"/>
                    </a:cubicBezTo>
                    <a:cubicBezTo>
                      <a:pt x="59828" y="51402"/>
                      <a:pt x="61265" y="49443"/>
                      <a:pt x="62245" y="47092"/>
                    </a:cubicBezTo>
                    <a:cubicBezTo>
                      <a:pt x="63224" y="44740"/>
                      <a:pt x="63682" y="42193"/>
                      <a:pt x="63682" y="39254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2D4DA1F6-CE1F-CFFF-3D04-209BF49813A6}"/>
                  </a:ext>
                </a:extLst>
              </p:cNvPr>
              <p:cNvSpPr/>
              <p:nvPr/>
            </p:nvSpPr>
            <p:spPr>
              <a:xfrm>
                <a:off x="1157919" y="2101408"/>
                <a:ext cx="97579" cy="126056"/>
              </a:xfrm>
              <a:custGeom>
                <a:avLst/>
                <a:gdLst>
                  <a:gd name="connsiteX0" fmla="*/ 97580 w 97579"/>
                  <a:gd name="connsiteY0" fmla="*/ 122007 h 126056"/>
                  <a:gd name="connsiteX1" fmla="*/ 96927 w 97579"/>
                  <a:gd name="connsiteY1" fmla="*/ 123771 h 126056"/>
                  <a:gd name="connsiteX2" fmla="*/ 94836 w 97579"/>
                  <a:gd name="connsiteY2" fmla="*/ 125012 h 126056"/>
                  <a:gd name="connsiteX3" fmla="*/ 90983 w 97579"/>
                  <a:gd name="connsiteY3" fmla="*/ 125795 h 126056"/>
                  <a:gd name="connsiteX4" fmla="*/ 84909 w 97579"/>
                  <a:gd name="connsiteY4" fmla="*/ 126057 h 126056"/>
                  <a:gd name="connsiteX5" fmla="*/ 78704 w 97579"/>
                  <a:gd name="connsiteY5" fmla="*/ 125795 h 126056"/>
                  <a:gd name="connsiteX6" fmla="*/ 74850 w 97579"/>
                  <a:gd name="connsiteY6" fmla="*/ 125012 h 126056"/>
                  <a:gd name="connsiteX7" fmla="*/ 72825 w 97579"/>
                  <a:gd name="connsiteY7" fmla="*/ 123771 h 126056"/>
                  <a:gd name="connsiteX8" fmla="*/ 72172 w 97579"/>
                  <a:gd name="connsiteY8" fmla="*/ 122007 h 126056"/>
                  <a:gd name="connsiteX9" fmla="*/ 72172 w 97579"/>
                  <a:gd name="connsiteY9" fmla="*/ 71519 h 126056"/>
                  <a:gd name="connsiteX10" fmla="*/ 25473 w 97579"/>
                  <a:gd name="connsiteY10" fmla="*/ 71519 h 126056"/>
                  <a:gd name="connsiteX11" fmla="*/ 25473 w 97579"/>
                  <a:gd name="connsiteY11" fmla="*/ 122007 h 126056"/>
                  <a:gd name="connsiteX12" fmla="*/ 24885 w 97579"/>
                  <a:gd name="connsiteY12" fmla="*/ 123771 h 126056"/>
                  <a:gd name="connsiteX13" fmla="*/ 22860 w 97579"/>
                  <a:gd name="connsiteY13" fmla="*/ 125012 h 126056"/>
                  <a:gd name="connsiteX14" fmla="*/ 19006 w 97579"/>
                  <a:gd name="connsiteY14" fmla="*/ 125795 h 126056"/>
                  <a:gd name="connsiteX15" fmla="*/ 12802 w 97579"/>
                  <a:gd name="connsiteY15" fmla="*/ 126057 h 126056"/>
                  <a:gd name="connsiteX16" fmla="*/ 6662 w 97579"/>
                  <a:gd name="connsiteY16" fmla="*/ 125795 h 126056"/>
                  <a:gd name="connsiteX17" fmla="*/ 2743 w 97579"/>
                  <a:gd name="connsiteY17" fmla="*/ 125012 h 126056"/>
                  <a:gd name="connsiteX18" fmla="*/ 653 w 97579"/>
                  <a:gd name="connsiteY18" fmla="*/ 123771 h 126056"/>
                  <a:gd name="connsiteX19" fmla="*/ 0 w 97579"/>
                  <a:gd name="connsiteY19" fmla="*/ 122007 h 126056"/>
                  <a:gd name="connsiteX20" fmla="*/ 0 w 97579"/>
                  <a:gd name="connsiteY20" fmla="*/ 4049 h 126056"/>
                  <a:gd name="connsiteX21" fmla="*/ 653 w 97579"/>
                  <a:gd name="connsiteY21" fmla="*/ 2286 h 126056"/>
                  <a:gd name="connsiteX22" fmla="*/ 2743 w 97579"/>
                  <a:gd name="connsiteY22" fmla="*/ 1045 h 126056"/>
                  <a:gd name="connsiteX23" fmla="*/ 6662 w 97579"/>
                  <a:gd name="connsiteY23" fmla="*/ 261 h 126056"/>
                  <a:gd name="connsiteX24" fmla="*/ 12802 w 97579"/>
                  <a:gd name="connsiteY24" fmla="*/ 0 h 126056"/>
                  <a:gd name="connsiteX25" fmla="*/ 19006 w 97579"/>
                  <a:gd name="connsiteY25" fmla="*/ 261 h 126056"/>
                  <a:gd name="connsiteX26" fmla="*/ 22860 w 97579"/>
                  <a:gd name="connsiteY26" fmla="*/ 1045 h 126056"/>
                  <a:gd name="connsiteX27" fmla="*/ 24885 w 97579"/>
                  <a:gd name="connsiteY27" fmla="*/ 2286 h 126056"/>
                  <a:gd name="connsiteX28" fmla="*/ 25473 w 97579"/>
                  <a:gd name="connsiteY28" fmla="*/ 4049 h 126056"/>
                  <a:gd name="connsiteX29" fmla="*/ 25473 w 97579"/>
                  <a:gd name="connsiteY29" fmla="*/ 49900 h 126056"/>
                  <a:gd name="connsiteX30" fmla="*/ 72172 w 97579"/>
                  <a:gd name="connsiteY30" fmla="*/ 49900 h 126056"/>
                  <a:gd name="connsiteX31" fmla="*/ 72172 w 97579"/>
                  <a:gd name="connsiteY31" fmla="*/ 4049 h 126056"/>
                  <a:gd name="connsiteX32" fmla="*/ 72825 w 97579"/>
                  <a:gd name="connsiteY32" fmla="*/ 2286 h 126056"/>
                  <a:gd name="connsiteX33" fmla="*/ 74850 w 97579"/>
                  <a:gd name="connsiteY33" fmla="*/ 1045 h 126056"/>
                  <a:gd name="connsiteX34" fmla="*/ 78704 w 97579"/>
                  <a:gd name="connsiteY34" fmla="*/ 261 h 126056"/>
                  <a:gd name="connsiteX35" fmla="*/ 84909 w 97579"/>
                  <a:gd name="connsiteY35" fmla="*/ 0 h 126056"/>
                  <a:gd name="connsiteX36" fmla="*/ 90983 w 97579"/>
                  <a:gd name="connsiteY36" fmla="*/ 261 h 126056"/>
                  <a:gd name="connsiteX37" fmla="*/ 94836 w 97579"/>
                  <a:gd name="connsiteY37" fmla="*/ 1045 h 126056"/>
                  <a:gd name="connsiteX38" fmla="*/ 96927 w 97579"/>
                  <a:gd name="connsiteY38" fmla="*/ 2286 h 126056"/>
                  <a:gd name="connsiteX39" fmla="*/ 97580 w 97579"/>
                  <a:gd name="connsiteY39" fmla="*/ 4049 h 126056"/>
                  <a:gd name="connsiteX40" fmla="*/ 97580 w 97579"/>
                  <a:gd name="connsiteY40" fmla="*/ 122007 h 126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97579" h="126056">
                    <a:moveTo>
                      <a:pt x="97580" y="122007"/>
                    </a:moveTo>
                    <a:cubicBezTo>
                      <a:pt x="97580" y="122660"/>
                      <a:pt x="97384" y="123248"/>
                      <a:pt x="96927" y="123771"/>
                    </a:cubicBezTo>
                    <a:cubicBezTo>
                      <a:pt x="96535" y="124293"/>
                      <a:pt x="95816" y="124685"/>
                      <a:pt x="94836" y="125012"/>
                    </a:cubicBezTo>
                    <a:cubicBezTo>
                      <a:pt x="93857" y="125338"/>
                      <a:pt x="92616" y="125600"/>
                      <a:pt x="90983" y="125795"/>
                    </a:cubicBezTo>
                    <a:cubicBezTo>
                      <a:pt x="89350" y="125991"/>
                      <a:pt x="87325" y="126057"/>
                      <a:pt x="84909" y="126057"/>
                    </a:cubicBezTo>
                    <a:cubicBezTo>
                      <a:pt x="82492" y="126057"/>
                      <a:pt x="80337" y="125991"/>
                      <a:pt x="78704" y="125795"/>
                    </a:cubicBezTo>
                    <a:cubicBezTo>
                      <a:pt x="77071" y="125600"/>
                      <a:pt x="75765" y="125338"/>
                      <a:pt x="74850" y="125012"/>
                    </a:cubicBezTo>
                    <a:cubicBezTo>
                      <a:pt x="73936" y="124685"/>
                      <a:pt x="73217" y="124293"/>
                      <a:pt x="72825" y="123771"/>
                    </a:cubicBezTo>
                    <a:cubicBezTo>
                      <a:pt x="72434" y="123248"/>
                      <a:pt x="72172" y="122660"/>
                      <a:pt x="72172" y="122007"/>
                    </a:cubicBezTo>
                    <a:lnTo>
                      <a:pt x="72172" y="71519"/>
                    </a:lnTo>
                    <a:lnTo>
                      <a:pt x="25473" y="71519"/>
                    </a:lnTo>
                    <a:lnTo>
                      <a:pt x="25473" y="122007"/>
                    </a:lnTo>
                    <a:cubicBezTo>
                      <a:pt x="25473" y="122660"/>
                      <a:pt x="25277" y="123248"/>
                      <a:pt x="24885" y="123771"/>
                    </a:cubicBezTo>
                    <a:cubicBezTo>
                      <a:pt x="24493" y="124293"/>
                      <a:pt x="23840" y="124685"/>
                      <a:pt x="22860" y="125012"/>
                    </a:cubicBezTo>
                    <a:cubicBezTo>
                      <a:pt x="21880" y="125338"/>
                      <a:pt x="20639" y="125600"/>
                      <a:pt x="19006" y="125795"/>
                    </a:cubicBezTo>
                    <a:cubicBezTo>
                      <a:pt x="17374" y="125991"/>
                      <a:pt x="15349" y="126057"/>
                      <a:pt x="12802" y="126057"/>
                    </a:cubicBezTo>
                    <a:cubicBezTo>
                      <a:pt x="10254" y="126057"/>
                      <a:pt x="8295" y="125991"/>
                      <a:pt x="6662" y="125795"/>
                    </a:cubicBezTo>
                    <a:cubicBezTo>
                      <a:pt x="5029" y="125600"/>
                      <a:pt x="3723" y="125338"/>
                      <a:pt x="2743" y="125012"/>
                    </a:cubicBezTo>
                    <a:cubicBezTo>
                      <a:pt x="1763" y="124685"/>
                      <a:pt x="1110" y="124293"/>
                      <a:pt x="653" y="123771"/>
                    </a:cubicBezTo>
                    <a:cubicBezTo>
                      <a:pt x="196" y="123248"/>
                      <a:pt x="0" y="122660"/>
                      <a:pt x="0" y="122007"/>
                    </a:cubicBezTo>
                    <a:lnTo>
                      <a:pt x="0" y="4049"/>
                    </a:lnTo>
                    <a:cubicBezTo>
                      <a:pt x="0" y="3396"/>
                      <a:pt x="196" y="2808"/>
                      <a:pt x="653" y="2286"/>
                    </a:cubicBezTo>
                    <a:cubicBezTo>
                      <a:pt x="1045" y="1763"/>
                      <a:pt x="1763" y="1372"/>
                      <a:pt x="2743" y="1045"/>
                    </a:cubicBezTo>
                    <a:cubicBezTo>
                      <a:pt x="3723" y="718"/>
                      <a:pt x="5029" y="457"/>
                      <a:pt x="6662" y="261"/>
                    </a:cubicBezTo>
                    <a:cubicBezTo>
                      <a:pt x="8295" y="65"/>
                      <a:pt x="10320" y="0"/>
                      <a:pt x="12802" y="0"/>
                    </a:cubicBezTo>
                    <a:cubicBezTo>
                      <a:pt x="15284" y="0"/>
                      <a:pt x="17374" y="65"/>
                      <a:pt x="19006" y="261"/>
                    </a:cubicBezTo>
                    <a:cubicBezTo>
                      <a:pt x="20639" y="457"/>
                      <a:pt x="21880" y="718"/>
                      <a:pt x="22860" y="1045"/>
                    </a:cubicBezTo>
                    <a:cubicBezTo>
                      <a:pt x="23840" y="1372"/>
                      <a:pt x="24493" y="1763"/>
                      <a:pt x="24885" y="2286"/>
                    </a:cubicBezTo>
                    <a:cubicBezTo>
                      <a:pt x="25277" y="2808"/>
                      <a:pt x="25473" y="3396"/>
                      <a:pt x="25473" y="4049"/>
                    </a:cubicBezTo>
                    <a:lnTo>
                      <a:pt x="25473" y="49900"/>
                    </a:lnTo>
                    <a:lnTo>
                      <a:pt x="72172" y="49900"/>
                    </a:lnTo>
                    <a:lnTo>
                      <a:pt x="72172" y="4049"/>
                    </a:lnTo>
                    <a:cubicBezTo>
                      <a:pt x="72172" y="3396"/>
                      <a:pt x="72368" y="2808"/>
                      <a:pt x="72825" y="2286"/>
                    </a:cubicBezTo>
                    <a:cubicBezTo>
                      <a:pt x="73217" y="1763"/>
                      <a:pt x="73936" y="1372"/>
                      <a:pt x="74850" y="1045"/>
                    </a:cubicBezTo>
                    <a:cubicBezTo>
                      <a:pt x="75765" y="718"/>
                      <a:pt x="77071" y="457"/>
                      <a:pt x="78704" y="261"/>
                    </a:cubicBezTo>
                    <a:cubicBezTo>
                      <a:pt x="80337" y="65"/>
                      <a:pt x="82427" y="0"/>
                      <a:pt x="84909" y="0"/>
                    </a:cubicBezTo>
                    <a:cubicBezTo>
                      <a:pt x="87391" y="0"/>
                      <a:pt x="89350" y="65"/>
                      <a:pt x="90983" y="261"/>
                    </a:cubicBezTo>
                    <a:cubicBezTo>
                      <a:pt x="92616" y="457"/>
                      <a:pt x="93857" y="718"/>
                      <a:pt x="94836" y="1045"/>
                    </a:cubicBezTo>
                    <a:cubicBezTo>
                      <a:pt x="95816" y="1372"/>
                      <a:pt x="96469" y="1763"/>
                      <a:pt x="96927" y="2286"/>
                    </a:cubicBezTo>
                    <a:cubicBezTo>
                      <a:pt x="97318" y="2808"/>
                      <a:pt x="97580" y="3396"/>
                      <a:pt x="97580" y="4049"/>
                    </a:cubicBezTo>
                    <a:lnTo>
                      <a:pt x="97580" y="122007"/>
                    </a:ln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BA869CAE-DBB2-694C-2BB8-5361EABF66D3}"/>
                  </a:ext>
                </a:extLst>
              </p:cNvPr>
              <p:cNvSpPr/>
              <p:nvPr/>
            </p:nvSpPr>
            <p:spPr>
              <a:xfrm>
                <a:off x="1272458" y="2101342"/>
                <a:ext cx="98910" cy="126122"/>
              </a:xfrm>
              <a:custGeom>
                <a:avLst/>
                <a:gdLst>
                  <a:gd name="connsiteX0" fmla="*/ 62267 w 98910"/>
                  <a:gd name="connsiteY0" fmla="*/ 78181 h 126122"/>
                  <a:gd name="connsiteX1" fmla="*/ 62267 w 98910"/>
                  <a:gd name="connsiteY1" fmla="*/ 122073 h 126122"/>
                  <a:gd name="connsiteX2" fmla="*/ 61614 w 98910"/>
                  <a:gd name="connsiteY2" fmla="*/ 123836 h 126122"/>
                  <a:gd name="connsiteX3" fmla="*/ 59524 w 98910"/>
                  <a:gd name="connsiteY3" fmla="*/ 125077 h 126122"/>
                  <a:gd name="connsiteX4" fmla="*/ 55605 w 98910"/>
                  <a:gd name="connsiteY4" fmla="*/ 125861 h 126122"/>
                  <a:gd name="connsiteX5" fmla="*/ 49465 w 98910"/>
                  <a:gd name="connsiteY5" fmla="*/ 126122 h 126122"/>
                  <a:gd name="connsiteX6" fmla="*/ 43261 w 98910"/>
                  <a:gd name="connsiteY6" fmla="*/ 125861 h 126122"/>
                  <a:gd name="connsiteX7" fmla="*/ 39342 w 98910"/>
                  <a:gd name="connsiteY7" fmla="*/ 125077 h 126122"/>
                  <a:gd name="connsiteX8" fmla="*/ 37252 w 98910"/>
                  <a:gd name="connsiteY8" fmla="*/ 123836 h 126122"/>
                  <a:gd name="connsiteX9" fmla="*/ 36664 w 98910"/>
                  <a:gd name="connsiteY9" fmla="*/ 122073 h 126122"/>
                  <a:gd name="connsiteX10" fmla="*/ 36664 w 98910"/>
                  <a:gd name="connsiteY10" fmla="*/ 78181 h 126122"/>
                  <a:gd name="connsiteX11" fmla="*/ 2504 w 98910"/>
                  <a:gd name="connsiteY11" fmla="*/ 10124 h 126122"/>
                  <a:gd name="connsiteX12" fmla="*/ 153 w 98910"/>
                  <a:gd name="connsiteY12" fmla="*/ 4572 h 126122"/>
                  <a:gd name="connsiteX13" fmla="*/ 741 w 98910"/>
                  <a:gd name="connsiteY13" fmla="*/ 1568 h 126122"/>
                  <a:gd name="connsiteX14" fmla="*/ 4856 w 98910"/>
                  <a:gd name="connsiteY14" fmla="*/ 327 h 126122"/>
                  <a:gd name="connsiteX15" fmla="*/ 13151 w 98910"/>
                  <a:gd name="connsiteY15" fmla="*/ 65 h 126122"/>
                  <a:gd name="connsiteX16" fmla="*/ 20270 w 98910"/>
                  <a:gd name="connsiteY16" fmla="*/ 261 h 126122"/>
                  <a:gd name="connsiteX17" fmla="*/ 24450 w 98910"/>
                  <a:gd name="connsiteY17" fmla="*/ 980 h 126122"/>
                  <a:gd name="connsiteX18" fmla="*/ 26736 w 98910"/>
                  <a:gd name="connsiteY18" fmla="*/ 2351 h 126122"/>
                  <a:gd name="connsiteX19" fmla="*/ 28108 w 98910"/>
                  <a:gd name="connsiteY19" fmla="*/ 4572 h 126122"/>
                  <a:gd name="connsiteX20" fmla="*/ 42020 w 98910"/>
                  <a:gd name="connsiteY20" fmla="*/ 35270 h 126122"/>
                  <a:gd name="connsiteX21" fmla="*/ 46004 w 98910"/>
                  <a:gd name="connsiteY21" fmla="*/ 44610 h 126122"/>
                  <a:gd name="connsiteX22" fmla="*/ 49988 w 98910"/>
                  <a:gd name="connsiteY22" fmla="*/ 54929 h 126122"/>
                  <a:gd name="connsiteX23" fmla="*/ 50184 w 98910"/>
                  <a:gd name="connsiteY23" fmla="*/ 54929 h 126122"/>
                  <a:gd name="connsiteX24" fmla="*/ 53972 w 98910"/>
                  <a:gd name="connsiteY24" fmla="*/ 44806 h 126122"/>
                  <a:gd name="connsiteX25" fmla="*/ 57760 w 98910"/>
                  <a:gd name="connsiteY25" fmla="*/ 35466 h 126122"/>
                  <a:gd name="connsiteX26" fmla="*/ 71476 w 98910"/>
                  <a:gd name="connsiteY26" fmla="*/ 4964 h 126122"/>
                  <a:gd name="connsiteX27" fmla="*/ 72652 w 98910"/>
                  <a:gd name="connsiteY27" fmla="*/ 2482 h 126122"/>
                  <a:gd name="connsiteX28" fmla="*/ 74807 w 98910"/>
                  <a:gd name="connsiteY28" fmla="*/ 980 h 126122"/>
                  <a:gd name="connsiteX29" fmla="*/ 78792 w 98910"/>
                  <a:gd name="connsiteY29" fmla="*/ 196 h 126122"/>
                  <a:gd name="connsiteX30" fmla="*/ 85454 w 98910"/>
                  <a:gd name="connsiteY30" fmla="*/ 0 h 126122"/>
                  <a:gd name="connsiteX31" fmla="*/ 94010 w 98910"/>
                  <a:gd name="connsiteY31" fmla="*/ 261 h 126122"/>
                  <a:gd name="connsiteX32" fmla="*/ 98190 w 98910"/>
                  <a:gd name="connsiteY32" fmla="*/ 1502 h 126122"/>
                  <a:gd name="connsiteX33" fmla="*/ 98712 w 98910"/>
                  <a:gd name="connsiteY33" fmla="*/ 4507 h 126122"/>
                  <a:gd name="connsiteX34" fmla="*/ 96426 w 98910"/>
                  <a:gd name="connsiteY34" fmla="*/ 9993 h 126122"/>
                  <a:gd name="connsiteX35" fmla="*/ 62267 w 98910"/>
                  <a:gd name="connsiteY35" fmla="*/ 78051 h 126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98910" h="126122">
                    <a:moveTo>
                      <a:pt x="62267" y="78181"/>
                    </a:moveTo>
                    <a:lnTo>
                      <a:pt x="62267" y="122073"/>
                    </a:lnTo>
                    <a:cubicBezTo>
                      <a:pt x="62267" y="122726"/>
                      <a:pt x="62071" y="123314"/>
                      <a:pt x="61614" y="123836"/>
                    </a:cubicBezTo>
                    <a:cubicBezTo>
                      <a:pt x="61222" y="124359"/>
                      <a:pt x="60504" y="124751"/>
                      <a:pt x="59524" y="125077"/>
                    </a:cubicBezTo>
                    <a:cubicBezTo>
                      <a:pt x="58544" y="125404"/>
                      <a:pt x="57238" y="125665"/>
                      <a:pt x="55605" y="125861"/>
                    </a:cubicBezTo>
                    <a:cubicBezTo>
                      <a:pt x="53972" y="126057"/>
                      <a:pt x="51947" y="126122"/>
                      <a:pt x="49465" y="126122"/>
                    </a:cubicBezTo>
                    <a:cubicBezTo>
                      <a:pt x="46983" y="126122"/>
                      <a:pt x="44893" y="126057"/>
                      <a:pt x="43261" y="125861"/>
                    </a:cubicBezTo>
                    <a:cubicBezTo>
                      <a:pt x="41628" y="125665"/>
                      <a:pt x="40321" y="125404"/>
                      <a:pt x="39342" y="125077"/>
                    </a:cubicBezTo>
                    <a:cubicBezTo>
                      <a:pt x="38362" y="124751"/>
                      <a:pt x="37644" y="124359"/>
                      <a:pt x="37252" y="123836"/>
                    </a:cubicBezTo>
                    <a:cubicBezTo>
                      <a:pt x="36860" y="123314"/>
                      <a:pt x="36664" y="122726"/>
                      <a:pt x="36664" y="122073"/>
                    </a:cubicBezTo>
                    <a:lnTo>
                      <a:pt x="36664" y="78181"/>
                    </a:lnTo>
                    <a:lnTo>
                      <a:pt x="2504" y="10124"/>
                    </a:lnTo>
                    <a:cubicBezTo>
                      <a:pt x="1263" y="7707"/>
                      <a:pt x="480" y="5878"/>
                      <a:pt x="153" y="4572"/>
                    </a:cubicBezTo>
                    <a:cubicBezTo>
                      <a:pt x="-174" y="3266"/>
                      <a:pt x="22" y="2221"/>
                      <a:pt x="741" y="1568"/>
                    </a:cubicBezTo>
                    <a:cubicBezTo>
                      <a:pt x="1459" y="914"/>
                      <a:pt x="2831" y="457"/>
                      <a:pt x="4856" y="327"/>
                    </a:cubicBezTo>
                    <a:cubicBezTo>
                      <a:pt x="6880" y="196"/>
                      <a:pt x="9624" y="65"/>
                      <a:pt x="13151" y="65"/>
                    </a:cubicBezTo>
                    <a:cubicBezTo>
                      <a:pt x="16090" y="65"/>
                      <a:pt x="18441" y="65"/>
                      <a:pt x="20270" y="261"/>
                    </a:cubicBezTo>
                    <a:cubicBezTo>
                      <a:pt x="22033" y="392"/>
                      <a:pt x="23405" y="653"/>
                      <a:pt x="24450" y="980"/>
                    </a:cubicBezTo>
                    <a:cubicBezTo>
                      <a:pt x="25495" y="1306"/>
                      <a:pt x="26214" y="1764"/>
                      <a:pt x="26736" y="2351"/>
                    </a:cubicBezTo>
                    <a:cubicBezTo>
                      <a:pt x="27259" y="2939"/>
                      <a:pt x="27716" y="3658"/>
                      <a:pt x="28108" y="4572"/>
                    </a:cubicBezTo>
                    <a:lnTo>
                      <a:pt x="42020" y="35270"/>
                    </a:lnTo>
                    <a:cubicBezTo>
                      <a:pt x="43391" y="38209"/>
                      <a:pt x="44697" y="41344"/>
                      <a:pt x="46004" y="44610"/>
                    </a:cubicBezTo>
                    <a:cubicBezTo>
                      <a:pt x="47310" y="47875"/>
                      <a:pt x="48682" y="51337"/>
                      <a:pt x="49988" y="54929"/>
                    </a:cubicBezTo>
                    <a:lnTo>
                      <a:pt x="50184" y="54929"/>
                    </a:lnTo>
                    <a:cubicBezTo>
                      <a:pt x="51425" y="51468"/>
                      <a:pt x="52666" y="48071"/>
                      <a:pt x="53972" y="44806"/>
                    </a:cubicBezTo>
                    <a:cubicBezTo>
                      <a:pt x="55278" y="41540"/>
                      <a:pt x="56519" y="38405"/>
                      <a:pt x="57760" y="35466"/>
                    </a:cubicBezTo>
                    <a:lnTo>
                      <a:pt x="71476" y="4964"/>
                    </a:lnTo>
                    <a:cubicBezTo>
                      <a:pt x="71803" y="3919"/>
                      <a:pt x="72195" y="3135"/>
                      <a:pt x="72652" y="2482"/>
                    </a:cubicBezTo>
                    <a:cubicBezTo>
                      <a:pt x="73109" y="1829"/>
                      <a:pt x="73828" y="1372"/>
                      <a:pt x="74807" y="980"/>
                    </a:cubicBezTo>
                    <a:cubicBezTo>
                      <a:pt x="75787" y="588"/>
                      <a:pt x="77093" y="327"/>
                      <a:pt x="78792" y="196"/>
                    </a:cubicBezTo>
                    <a:cubicBezTo>
                      <a:pt x="80490" y="65"/>
                      <a:pt x="82710" y="0"/>
                      <a:pt x="85454" y="0"/>
                    </a:cubicBezTo>
                    <a:cubicBezTo>
                      <a:pt x="89111" y="0"/>
                      <a:pt x="91985" y="65"/>
                      <a:pt x="94010" y="261"/>
                    </a:cubicBezTo>
                    <a:cubicBezTo>
                      <a:pt x="96035" y="392"/>
                      <a:pt x="97406" y="849"/>
                      <a:pt x="98190" y="1502"/>
                    </a:cubicBezTo>
                    <a:cubicBezTo>
                      <a:pt x="98908" y="2155"/>
                      <a:pt x="99104" y="3200"/>
                      <a:pt x="98712" y="4507"/>
                    </a:cubicBezTo>
                    <a:cubicBezTo>
                      <a:pt x="98321" y="5813"/>
                      <a:pt x="97537" y="7707"/>
                      <a:pt x="96426" y="9993"/>
                    </a:cubicBezTo>
                    <a:lnTo>
                      <a:pt x="62267" y="78051"/>
                    </a:ln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842E8A6D-D770-EF52-7969-CBDA771CE019}"/>
                  </a:ext>
                </a:extLst>
              </p:cNvPr>
              <p:cNvSpPr/>
              <p:nvPr/>
            </p:nvSpPr>
            <p:spPr>
              <a:xfrm>
                <a:off x="1388544" y="2101996"/>
                <a:ext cx="103784" cy="124946"/>
              </a:xfrm>
              <a:custGeom>
                <a:avLst/>
                <a:gdLst>
                  <a:gd name="connsiteX0" fmla="*/ 103719 w 103784"/>
                  <a:gd name="connsiteY0" fmla="*/ 60677 h 124946"/>
                  <a:gd name="connsiteX1" fmla="*/ 99213 w 103784"/>
                  <a:gd name="connsiteY1" fmla="*/ 90068 h 124946"/>
                  <a:gd name="connsiteX2" fmla="*/ 86346 w 103784"/>
                  <a:gd name="connsiteY2" fmla="*/ 109989 h 124946"/>
                  <a:gd name="connsiteX3" fmla="*/ 65968 w 103784"/>
                  <a:gd name="connsiteY3" fmla="*/ 121354 h 124946"/>
                  <a:gd name="connsiteX4" fmla="*/ 37360 w 103784"/>
                  <a:gd name="connsiteY4" fmla="*/ 124946 h 124946"/>
                  <a:gd name="connsiteX5" fmla="*/ 7511 w 103784"/>
                  <a:gd name="connsiteY5" fmla="*/ 124946 h 124946"/>
                  <a:gd name="connsiteX6" fmla="*/ 2155 w 103784"/>
                  <a:gd name="connsiteY6" fmla="*/ 123052 h 124946"/>
                  <a:gd name="connsiteX7" fmla="*/ 0 w 103784"/>
                  <a:gd name="connsiteY7" fmla="*/ 116913 h 124946"/>
                  <a:gd name="connsiteX8" fmla="*/ 0 w 103784"/>
                  <a:gd name="connsiteY8" fmla="*/ 8034 h 124946"/>
                  <a:gd name="connsiteX9" fmla="*/ 2155 w 103784"/>
                  <a:gd name="connsiteY9" fmla="*/ 1894 h 124946"/>
                  <a:gd name="connsiteX10" fmla="*/ 7511 w 103784"/>
                  <a:gd name="connsiteY10" fmla="*/ 0 h 124946"/>
                  <a:gd name="connsiteX11" fmla="*/ 39580 w 103784"/>
                  <a:gd name="connsiteY11" fmla="*/ 0 h 124946"/>
                  <a:gd name="connsiteX12" fmla="*/ 67927 w 103784"/>
                  <a:gd name="connsiteY12" fmla="*/ 3919 h 124946"/>
                  <a:gd name="connsiteX13" fmla="*/ 87521 w 103784"/>
                  <a:gd name="connsiteY13" fmla="*/ 15479 h 124946"/>
                  <a:gd name="connsiteX14" fmla="*/ 99604 w 103784"/>
                  <a:gd name="connsiteY14" fmla="*/ 34421 h 124946"/>
                  <a:gd name="connsiteX15" fmla="*/ 103785 w 103784"/>
                  <a:gd name="connsiteY15" fmla="*/ 60546 h 124946"/>
                  <a:gd name="connsiteX16" fmla="*/ 77463 w 103784"/>
                  <a:gd name="connsiteY16" fmla="*/ 61526 h 124946"/>
                  <a:gd name="connsiteX17" fmla="*/ 75373 w 103784"/>
                  <a:gd name="connsiteY17" fmla="*/ 45002 h 124946"/>
                  <a:gd name="connsiteX18" fmla="*/ 68711 w 103784"/>
                  <a:gd name="connsiteY18" fmla="*/ 31808 h 124946"/>
                  <a:gd name="connsiteX19" fmla="*/ 56954 w 103784"/>
                  <a:gd name="connsiteY19" fmla="*/ 23056 h 124946"/>
                  <a:gd name="connsiteX20" fmla="*/ 38078 w 103784"/>
                  <a:gd name="connsiteY20" fmla="*/ 19921 h 124946"/>
                  <a:gd name="connsiteX21" fmla="*/ 25277 w 103784"/>
                  <a:gd name="connsiteY21" fmla="*/ 19921 h 124946"/>
                  <a:gd name="connsiteX22" fmla="*/ 25277 w 103784"/>
                  <a:gd name="connsiteY22" fmla="*/ 104830 h 124946"/>
                  <a:gd name="connsiteX23" fmla="*/ 38470 w 103784"/>
                  <a:gd name="connsiteY23" fmla="*/ 104830 h 124946"/>
                  <a:gd name="connsiteX24" fmla="*/ 56040 w 103784"/>
                  <a:gd name="connsiteY24" fmla="*/ 102152 h 124946"/>
                  <a:gd name="connsiteX25" fmla="*/ 67927 w 103784"/>
                  <a:gd name="connsiteY25" fmla="*/ 93987 h 124946"/>
                  <a:gd name="connsiteX26" fmla="*/ 75046 w 103784"/>
                  <a:gd name="connsiteY26" fmla="*/ 80402 h 124946"/>
                  <a:gd name="connsiteX27" fmla="*/ 77398 w 103784"/>
                  <a:gd name="connsiteY27" fmla="*/ 61461 h 124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3784" h="124946">
                    <a:moveTo>
                      <a:pt x="103719" y="60677"/>
                    </a:moveTo>
                    <a:cubicBezTo>
                      <a:pt x="103719" y="72107"/>
                      <a:pt x="102217" y="81904"/>
                      <a:pt x="99213" y="90068"/>
                    </a:cubicBezTo>
                    <a:cubicBezTo>
                      <a:pt x="96208" y="98233"/>
                      <a:pt x="91897" y="104830"/>
                      <a:pt x="86346" y="109989"/>
                    </a:cubicBezTo>
                    <a:cubicBezTo>
                      <a:pt x="80794" y="115149"/>
                      <a:pt x="73936" y="118937"/>
                      <a:pt x="65968" y="121354"/>
                    </a:cubicBezTo>
                    <a:cubicBezTo>
                      <a:pt x="57934" y="123771"/>
                      <a:pt x="48398" y="124946"/>
                      <a:pt x="37360" y="124946"/>
                    </a:cubicBezTo>
                    <a:lnTo>
                      <a:pt x="7511" y="124946"/>
                    </a:lnTo>
                    <a:cubicBezTo>
                      <a:pt x="5356" y="124946"/>
                      <a:pt x="3592" y="124293"/>
                      <a:pt x="2155" y="123052"/>
                    </a:cubicBezTo>
                    <a:cubicBezTo>
                      <a:pt x="718" y="121811"/>
                      <a:pt x="0" y="119787"/>
                      <a:pt x="0" y="116913"/>
                    </a:cubicBezTo>
                    <a:lnTo>
                      <a:pt x="0" y="8034"/>
                    </a:lnTo>
                    <a:cubicBezTo>
                      <a:pt x="0" y="5225"/>
                      <a:pt x="718" y="3135"/>
                      <a:pt x="2155" y="1894"/>
                    </a:cubicBezTo>
                    <a:cubicBezTo>
                      <a:pt x="3592" y="653"/>
                      <a:pt x="5356" y="0"/>
                      <a:pt x="7511" y="0"/>
                    </a:cubicBezTo>
                    <a:lnTo>
                      <a:pt x="39580" y="0"/>
                    </a:lnTo>
                    <a:cubicBezTo>
                      <a:pt x="50684" y="0"/>
                      <a:pt x="60155" y="1306"/>
                      <a:pt x="67927" y="3919"/>
                    </a:cubicBezTo>
                    <a:cubicBezTo>
                      <a:pt x="75699" y="6531"/>
                      <a:pt x="82231" y="10385"/>
                      <a:pt x="87521" y="15479"/>
                    </a:cubicBezTo>
                    <a:cubicBezTo>
                      <a:pt x="92812" y="20574"/>
                      <a:pt x="96861" y="26909"/>
                      <a:pt x="99604" y="34421"/>
                    </a:cubicBezTo>
                    <a:cubicBezTo>
                      <a:pt x="102348" y="41932"/>
                      <a:pt x="103785" y="50684"/>
                      <a:pt x="103785" y="60546"/>
                    </a:cubicBezTo>
                    <a:close/>
                    <a:moveTo>
                      <a:pt x="77463" y="61526"/>
                    </a:moveTo>
                    <a:cubicBezTo>
                      <a:pt x="77463" y="55582"/>
                      <a:pt x="76744" y="50096"/>
                      <a:pt x="75373" y="45002"/>
                    </a:cubicBezTo>
                    <a:cubicBezTo>
                      <a:pt x="74001" y="39907"/>
                      <a:pt x="71780" y="35531"/>
                      <a:pt x="68711" y="31808"/>
                    </a:cubicBezTo>
                    <a:cubicBezTo>
                      <a:pt x="65641" y="28085"/>
                      <a:pt x="61722" y="25146"/>
                      <a:pt x="56954" y="23056"/>
                    </a:cubicBezTo>
                    <a:cubicBezTo>
                      <a:pt x="52186" y="20966"/>
                      <a:pt x="45851" y="19921"/>
                      <a:pt x="38078" y="19921"/>
                    </a:cubicBezTo>
                    <a:lnTo>
                      <a:pt x="25277" y="19921"/>
                    </a:lnTo>
                    <a:lnTo>
                      <a:pt x="25277" y="104830"/>
                    </a:lnTo>
                    <a:lnTo>
                      <a:pt x="38470" y="104830"/>
                    </a:lnTo>
                    <a:cubicBezTo>
                      <a:pt x="45393" y="104830"/>
                      <a:pt x="51272" y="103915"/>
                      <a:pt x="56040" y="102152"/>
                    </a:cubicBezTo>
                    <a:cubicBezTo>
                      <a:pt x="60808" y="100323"/>
                      <a:pt x="64792" y="97645"/>
                      <a:pt x="67927" y="93987"/>
                    </a:cubicBezTo>
                    <a:cubicBezTo>
                      <a:pt x="71127" y="90330"/>
                      <a:pt x="73479" y="85823"/>
                      <a:pt x="75046" y="80402"/>
                    </a:cubicBezTo>
                    <a:cubicBezTo>
                      <a:pt x="76614" y="74981"/>
                      <a:pt x="77398" y="68711"/>
                      <a:pt x="77398" y="61461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66D16469-7FDD-602F-003C-9DECD65D2D98}"/>
                  </a:ext>
                </a:extLst>
              </p:cNvPr>
              <p:cNvSpPr/>
              <p:nvPr/>
            </p:nvSpPr>
            <p:spPr>
              <a:xfrm>
                <a:off x="1514666" y="2101996"/>
                <a:ext cx="92746" cy="125534"/>
              </a:xfrm>
              <a:custGeom>
                <a:avLst/>
                <a:gdLst>
                  <a:gd name="connsiteX0" fmla="*/ 92681 w 92746"/>
                  <a:gd name="connsiteY0" fmla="*/ 121681 h 125534"/>
                  <a:gd name="connsiteX1" fmla="*/ 92289 w 92746"/>
                  <a:gd name="connsiteY1" fmla="*/ 123444 h 125534"/>
                  <a:gd name="connsiteX2" fmla="*/ 90460 w 92746"/>
                  <a:gd name="connsiteY2" fmla="*/ 124685 h 125534"/>
                  <a:gd name="connsiteX3" fmla="*/ 86215 w 92746"/>
                  <a:gd name="connsiteY3" fmla="*/ 125338 h 125534"/>
                  <a:gd name="connsiteX4" fmla="*/ 78573 w 92746"/>
                  <a:gd name="connsiteY4" fmla="*/ 125534 h 125534"/>
                  <a:gd name="connsiteX5" fmla="*/ 72107 w 92746"/>
                  <a:gd name="connsiteY5" fmla="*/ 125338 h 125534"/>
                  <a:gd name="connsiteX6" fmla="*/ 68319 w 92746"/>
                  <a:gd name="connsiteY6" fmla="*/ 124620 h 125534"/>
                  <a:gd name="connsiteX7" fmla="*/ 66359 w 92746"/>
                  <a:gd name="connsiteY7" fmla="*/ 123248 h 125534"/>
                  <a:gd name="connsiteX8" fmla="*/ 65380 w 92746"/>
                  <a:gd name="connsiteY8" fmla="*/ 121289 h 125534"/>
                  <a:gd name="connsiteX9" fmla="*/ 54211 w 92746"/>
                  <a:gd name="connsiteY9" fmla="*/ 93400 h 125534"/>
                  <a:gd name="connsiteX10" fmla="*/ 50227 w 92746"/>
                  <a:gd name="connsiteY10" fmla="*/ 84974 h 125534"/>
                  <a:gd name="connsiteX11" fmla="*/ 45916 w 92746"/>
                  <a:gd name="connsiteY11" fmla="*/ 78834 h 125534"/>
                  <a:gd name="connsiteX12" fmla="*/ 40495 w 92746"/>
                  <a:gd name="connsiteY12" fmla="*/ 75112 h 125534"/>
                  <a:gd name="connsiteX13" fmla="*/ 33376 w 92746"/>
                  <a:gd name="connsiteY13" fmla="*/ 73871 h 125534"/>
                  <a:gd name="connsiteX14" fmla="*/ 25473 w 92746"/>
                  <a:gd name="connsiteY14" fmla="*/ 73871 h 125534"/>
                  <a:gd name="connsiteX15" fmla="*/ 25473 w 92746"/>
                  <a:gd name="connsiteY15" fmla="*/ 121419 h 125534"/>
                  <a:gd name="connsiteX16" fmla="*/ 24819 w 92746"/>
                  <a:gd name="connsiteY16" fmla="*/ 123183 h 125534"/>
                  <a:gd name="connsiteX17" fmla="*/ 22729 w 92746"/>
                  <a:gd name="connsiteY17" fmla="*/ 124424 h 125534"/>
                  <a:gd name="connsiteX18" fmla="*/ 18876 w 92746"/>
                  <a:gd name="connsiteY18" fmla="*/ 125208 h 125534"/>
                  <a:gd name="connsiteX19" fmla="*/ 12671 w 92746"/>
                  <a:gd name="connsiteY19" fmla="*/ 125469 h 125534"/>
                  <a:gd name="connsiteX20" fmla="*/ 6531 w 92746"/>
                  <a:gd name="connsiteY20" fmla="*/ 125208 h 125534"/>
                  <a:gd name="connsiteX21" fmla="*/ 2613 w 92746"/>
                  <a:gd name="connsiteY21" fmla="*/ 124424 h 125534"/>
                  <a:gd name="connsiteX22" fmla="*/ 588 w 92746"/>
                  <a:gd name="connsiteY22" fmla="*/ 123183 h 125534"/>
                  <a:gd name="connsiteX23" fmla="*/ 0 w 92746"/>
                  <a:gd name="connsiteY23" fmla="*/ 121419 h 125534"/>
                  <a:gd name="connsiteX24" fmla="*/ 0 w 92746"/>
                  <a:gd name="connsiteY24" fmla="*/ 8034 h 125534"/>
                  <a:gd name="connsiteX25" fmla="*/ 2155 w 92746"/>
                  <a:gd name="connsiteY25" fmla="*/ 1894 h 125534"/>
                  <a:gd name="connsiteX26" fmla="*/ 7511 w 92746"/>
                  <a:gd name="connsiteY26" fmla="*/ 0 h 125534"/>
                  <a:gd name="connsiteX27" fmla="*/ 39842 w 92746"/>
                  <a:gd name="connsiteY27" fmla="*/ 0 h 125534"/>
                  <a:gd name="connsiteX28" fmla="*/ 47941 w 92746"/>
                  <a:gd name="connsiteY28" fmla="*/ 196 h 125534"/>
                  <a:gd name="connsiteX29" fmla="*/ 53754 w 92746"/>
                  <a:gd name="connsiteY29" fmla="*/ 653 h 125534"/>
                  <a:gd name="connsiteX30" fmla="*/ 67339 w 92746"/>
                  <a:gd name="connsiteY30" fmla="*/ 4311 h 125534"/>
                  <a:gd name="connsiteX31" fmla="*/ 77594 w 92746"/>
                  <a:gd name="connsiteY31" fmla="*/ 11103 h 125534"/>
                  <a:gd name="connsiteX32" fmla="*/ 83994 w 92746"/>
                  <a:gd name="connsiteY32" fmla="*/ 21031 h 125534"/>
                  <a:gd name="connsiteX33" fmla="*/ 86215 w 92746"/>
                  <a:gd name="connsiteY33" fmla="*/ 34225 h 125534"/>
                  <a:gd name="connsiteX34" fmla="*/ 84647 w 92746"/>
                  <a:gd name="connsiteY34" fmla="*/ 45655 h 125534"/>
                  <a:gd name="connsiteX35" fmla="*/ 79945 w 92746"/>
                  <a:gd name="connsiteY35" fmla="*/ 54864 h 125534"/>
                  <a:gd name="connsiteX36" fmla="*/ 72303 w 92746"/>
                  <a:gd name="connsiteY36" fmla="*/ 61918 h 125534"/>
                  <a:gd name="connsiteX37" fmla="*/ 61983 w 92746"/>
                  <a:gd name="connsiteY37" fmla="*/ 66751 h 125534"/>
                  <a:gd name="connsiteX38" fmla="*/ 67274 w 92746"/>
                  <a:gd name="connsiteY38" fmla="*/ 70017 h 125534"/>
                  <a:gd name="connsiteX39" fmla="*/ 71911 w 92746"/>
                  <a:gd name="connsiteY39" fmla="*/ 74720 h 125534"/>
                  <a:gd name="connsiteX40" fmla="*/ 76026 w 92746"/>
                  <a:gd name="connsiteY40" fmla="*/ 80990 h 125534"/>
                  <a:gd name="connsiteX41" fmla="*/ 79814 w 92746"/>
                  <a:gd name="connsiteY41" fmla="*/ 88958 h 125534"/>
                  <a:gd name="connsiteX42" fmla="*/ 90330 w 92746"/>
                  <a:gd name="connsiteY42" fmla="*/ 113582 h 125534"/>
                  <a:gd name="connsiteX43" fmla="*/ 92289 w 92746"/>
                  <a:gd name="connsiteY43" fmla="*/ 118937 h 125534"/>
                  <a:gd name="connsiteX44" fmla="*/ 92746 w 92746"/>
                  <a:gd name="connsiteY44" fmla="*/ 121615 h 125534"/>
                  <a:gd name="connsiteX45" fmla="*/ 59959 w 92746"/>
                  <a:gd name="connsiteY45" fmla="*/ 36968 h 125534"/>
                  <a:gd name="connsiteX46" fmla="*/ 57150 w 92746"/>
                  <a:gd name="connsiteY46" fmla="*/ 26518 h 125534"/>
                  <a:gd name="connsiteX47" fmla="*/ 48006 w 92746"/>
                  <a:gd name="connsiteY47" fmla="*/ 20509 h 125534"/>
                  <a:gd name="connsiteX48" fmla="*/ 43630 w 92746"/>
                  <a:gd name="connsiteY48" fmla="*/ 19725 h 125534"/>
                  <a:gd name="connsiteX49" fmla="*/ 36837 w 92746"/>
                  <a:gd name="connsiteY49" fmla="*/ 19464 h 125534"/>
                  <a:gd name="connsiteX50" fmla="*/ 25473 w 92746"/>
                  <a:gd name="connsiteY50" fmla="*/ 19464 h 125534"/>
                  <a:gd name="connsiteX51" fmla="*/ 25473 w 92746"/>
                  <a:gd name="connsiteY51" fmla="*/ 54864 h 125534"/>
                  <a:gd name="connsiteX52" fmla="*/ 38405 w 92746"/>
                  <a:gd name="connsiteY52" fmla="*/ 54864 h 125534"/>
                  <a:gd name="connsiteX53" fmla="*/ 47875 w 92746"/>
                  <a:gd name="connsiteY53" fmla="*/ 53558 h 125534"/>
                  <a:gd name="connsiteX54" fmla="*/ 54603 w 92746"/>
                  <a:gd name="connsiteY54" fmla="*/ 49900 h 125534"/>
                  <a:gd name="connsiteX55" fmla="*/ 58652 w 92746"/>
                  <a:gd name="connsiteY55" fmla="*/ 44283 h 125534"/>
                  <a:gd name="connsiteX56" fmla="*/ 60024 w 92746"/>
                  <a:gd name="connsiteY56" fmla="*/ 36968 h 125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92746" h="125534">
                    <a:moveTo>
                      <a:pt x="92681" y="121681"/>
                    </a:moveTo>
                    <a:cubicBezTo>
                      <a:pt x="92681" y="122399"/>
                      <a:pt x="92550" y="122987"/>
                      <a:pt x="92289" y="123444"/>
                    </a:cubicBezTo>
                    <a:cubicBezTo>
                      <a:pt x="92028" y="123901"/>
                      <a:pt x="91440" y="124359"/>
                      <a:pt x="90460" y="124685"/>
                    </a:cubicBezTo>
                    <a:cubicBezTo>
                      <a:pt x="89481" y="125012"/>
                      <a:pt x="88109" y="125208"/>
                      <a:pt x="86215" y="125338"/>
                    </a:cubicBezTo>
                    <a:cubicBezTo>
                      <a:pt x="84321" y="125469"/>
                      <a:pt x="81839" y="125534"/>
                      <a:pt x="78573" y="125534"/>
                    </a:cubicBezTo>
                    <a:cubicBezTo>
                      <a:pt x="75895" y="125534"/>
                      <a:pt x="73740" y="125534"/>
                      <a:pt x="72107" y="125338"/>
                    </a:cubicBezTo>
                    <a:cubicBezTo>
                      <a:pt x="70474" y="125208"/>
                      <a:pt x="69233" y="124946"/>
                      <a:pt x="68319" y="124620"/>
                    </a:cubicBezTo>
                    <a:cubicBezTo>
                      <a:pt x="67404" y="124293"/>
                      <a:pt x="66751" y="123836"/>
                      <a:pt x="66359" y="123248"/>
                    </a:cubicBezTo>
                    <a:cubicBezTo>
                      <a:pt x="65968" y="122726"/>
                      <a:pt x="65641" y="122073"/>
                      <a:pt x="65380" y="121289"/>
                    </a:cubicBezTo>
                    <a:lnTo>
                      <a:pt x="54211" y="93400"/>
                    </a:lnTo>
                    <a:cubicBezTo>
                      <a:pt x="52839" y="90264"/>
                      <a:pt x="51533" y="87456"/>
                      <a:pt x="50227" y="84974"/>
                    </a:cubicBezTo>
                    <a:cubicBezTo>
                      <a:pt x="48920" y="82557"/>
                      <a:pt x="47484" y="80467"/>
                      <a:pt x="45916" y="78834"/>
                    </a:cubicBezTo>
                    <a:cubicBezTo>
                      <a:pt x="44349" y="77202"/>
                      <a:pt x="42520" y="75961"/>
                      <a:pt x="40495" y="75112"/>
                    </a:cubicBezTo>
                    <a:cubicBezTo>
                      <a:pt x="38405" y="74262"/>
                      <a:pt x="36054" y="73871"/>
                      <a:pt x="33376" y="73871"/>
                    </a:cubicBezTo>
                    <a:lnTo>
                      <a:pt x="25473" y="73871"/>
                    </a:lnTo>
                    <a:lnTo>
                      <a:pt x="25473" y="121419"/>
                    </a:lnTo>
                    <a:cubicBezTo>
                      <a:pt x="25473" y="122073"/>
                      <a:pt x="25277" y="122660"/>
                      <a:pt x="24819" y="123183"/>
                    </a:cubicBezTo>
                    <a:cubicBezTo>
                      <a:pt x="24362" y="123705"/>
                      <a:pt x="23709" y="124097"/>
                      <a:pt x="22729" y="124424"/>
                    </a:cubicBezTo>
                    <a:cubicBezTo>
                      <a:pt x="21750" y="124750"/>
                      <a:pt x="20443" y="125012"/>
                      <a:pt x="18876" y="125208"/>
                    </a:cubicBezTo>
                    <a:cubicBezTo>
                      <a:pt x="17243" y="125404"/>
                      <a:pt x="15218" y="125469"/>
                      <a:pt x="12671" y="125469"/>
                    </a:cubicBezTo>
                    <a:cubicBezTo>
                      <a:pt x="10124" y="125469"/>
                      <a:pt x="8164" y="125404"/>
                      <a:pt x="6531" y="125208"/>
                    </a:cubicBezTo>
                    <a:cubicBezTo>
                      <a:pt x="4899" y="125012"/>
                      <a:pt x="3592" y="124750"/>
                      <a:pt x="2613" y="124424"/>
                    </a:cubicBezTo>
                    <a:cubicBezTo>
                      <a:pt x="1633" y="124097"/>
                      <a:pt x="980" y="123705"/>
                      <a:pt x="588" y="123183"/>
                    </a:cubicBezTo>
                    <a:cubicBezTo>
                      <a:pt x="196" y="122660"/>
                      <a:pt x="0" y="122073"/>
                      <a:pt x="0" y="121419"/>
                    </a:cubicBezTo>
                    <a:lnTo>
                      <a:pt x="0" y="8034"/>
                    </a:lnTo>
                    <a:cubicBezTo>
                      <a:pt x="0" y="5225"/>
                      <a:pt x="718" y="3135"/>
                      <a:pt x="2155" y="1894"/>
                    </a:cubicBezTo>
                    <a:cubicBezTo>
                      <a:pt x="3592" y="653"/>
                      <a:pt x="5356" y="0"/>
                      <a:pt x="7511" y="0"/>
                    </a:cubicBezTo>
                    <a:lnTo>
                      <a:pt x="39842" y="0"/>
                    </a:lnTo>
                    <a:cubicBezTo>
                      <a:pt x="43108" y="0"/>
                      <a:pt x="45851" y="0"/>
                      <a:pt x="47941" y="196"/>
                    </a:cubicBezTo>
                    <a:cubicBezTo>
                      <a:pt x="50031" y="392"/>
                      <a:pt x="51990" y="457"/>
                      <a:pt x="53754" y="653"/>
                    </a:cubicBezTo>
                    <a:cubicBezTo>
                      <a:pt x="58783" y="1372"/>
                      <a:pt x="63290" y="2547"/>
                      <a:pt x="67339" y="4311"/>
                    </a:cubicBezTo>
                    <a:cubicBezTo>
                      <a:pt x="71389" y="6074"/>
                      <a:pt x="74785" y="8295"/>
                      <a:pt x="77594" y="11103"/>
                    </a:cubicBezTo>
                    <a:cubicBezTo>
                      <a:pt x="80402" y="13912"/>
                      <a:pt x="82557" y="17243"/>
                      <a:pt x="83994" y="21031"/>
                    </a:cubicBezTo>
                    <a:cubicBezTo>
                      <a:pt x="85431" y="24819"/>
                      <a:pt x="86215" y="29261"/>
                      <a:pt x="86215" y="34225"/>
                    </a:cubicBezTo>
                    <a:cubicBezTo>
                      <a:pt x="86215" y="38405"/>
                      <a:pt x="85692" y="42193"/>
                      <a:pt x="84647" y="45655"/>
                    </a:cubicBezTo>
                    <a:cubicBezTo>
                      <a:pt x="83602" y="49116"/>
                      <a:pt x="82035" y="52186"/>
                      <a:pt x="79945" y="54864"/>
                    </a:cubicBezTo>
                    <a:cubicBezTo>
                      <a:pt x="77855" y="57542"/>
                      <a:pt x="75373" y="59893"/>
                      <a:pt x="72303" y="61918"/>
                    </a:cubicBezTo>
                    <a:cubicBezTo>
                      <a:pt x="69299" y="63943"/>
                      <a:pt x="65837" y="65510"/>
                      <a:pt x="61983" y="66751"/>
                    </a:cubicBezTo>
                    <a:cubicBezTo>
                      <a:pt x="63877" y="67666"/>
                      <a:pt x="65576" y="68776"/>
                      <a:pt x="67274" y="70017"/>
                    </a:cubicBezTo>
                    <a:cubicBezTo>
                      <a:pt x="68907" y="71323"/>
                      <a:pt x="70474" y="72891"/>
                      <a:pt x="71911" y="74720"/>
                    </a:cubicBezTo>
                    <a:cubicBezTo>
                      <a:pt x="73348" y="76548"/>
                      <a:pt x="74720" y="78638"/>
                      <a:pt x="76026" y="80990"/>
                    </a:cubicBezTo>
                    <a:cubicBezTo>
                      <a:pt x="77332" y="83341"/>
                      <a:pt x="78573" y="86019"/>
                      <a:pt x="79814" y="88958"/>
                    </a:cubicBezTo>
                    <a:lnTo>
                      <a:pt x="90330" y="113582"/>
                    </a:lnTo>
                    <a:cubicBezTo>
                      <a:pt x="91309" y="115998"/>
                      <a:pt x="91963" y="117827"/>
                      <a:pt x="92289" y="118937"/>
                    </a:cubicBezTo>
                    <a:cubicBezTo>
                      <a:pt x="92616" y="120048"/>
                      <a:pt x="92746" y="120962"/>
                      <a:pt x="92746" y="121615"/>
                    </a:cubicBezTo>
                    <a:close/>
                    <a:moveTo>
                      <a:pt x="59959" y="36968"/>
                    </a:moveTo>
                    <a:cubicBezTo>
                      <a:pt x="59959" y="32853"/>
                      <a:pt x="59044" y="29391"/>
                      <a:pt x="57150" y="26518"/>
                    </a:cubicBezTo>
                    <a:cubicBezTo>
                      <a:pt x="55256" y="23709"/>
                      <a:pt x="52251" y="21684"/>
                      <a:pt x="48006" y="20509"/>
                    </a:cubicBezTo>
                    <a:cubicBezTo>
                      <a:pt x="46700" y="20182"/>
                      <a:pt x="45263" y="19921"/>
                      <a:pt x="43630" y="19725"/>
                    </a:cubicBezTo>
                    <a:cubicBezTo>
                      <a:pt x="41997" y="19529"/>
                      <a:pt x="39711" y="19464"/>
                      <a:pt x="36837" y="19464"/>
                    </a:cubicBezTo>
                    <a:lnTo>
                      <a:pt x="25473" y="19464"/>
                    </a:lnTo>
                    <a:lnTo>
                      <a:pt x="25473" y="54864"/>
                    </a:lnTo>
                    <a:lnTo>
                      <a:pt x="38405" y="54864"/>
                    </a:lnTo>
                    <a:cubicBezTo>
                      <a:pt x="41997" y="54864"/>
                      <a:pt x="45132" y="54407"/>
                      <a:pt x="47875" y="53558"/>
                    </a:cubicBezTo>
                    <a:cubicBezTo>
                      <a:pt x="50553" y="52709"/>
                      <a:pt x="52839" y="51468"/>
                      <a:pt x="54603" y="49900"/>
                    </a:cubicBezTo>
                    <a:cubicBezTo>
                      <a:pt x="56432" y="48333"/>
                      <a:pt x="57738" y="46439"/>
                      <a:pt x="58652" y="44283"/>
                    </a:cubicBezTo>
                    <a:cubicBezTo>
                      <a:pt x="59567" y="42128"/>
                      <a:pt x="60024" y="39646"/>
                      <a:pt x="60024" y="36968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20DFFC75-8391-1147-9843-66CDA0A2E805}"/>
                  </a:ext>
                </a:extLst>
              </p:cNvPr>
              <p:cNvSpPr/>
              <p:nvPr/>
            </p:nvSpPr>
            <p:spPr>
              <a:xfrm>
                <a:off x="1619822" y="2099905"/>
                <a:ext cx="118218" cy="129191"/>
              </a:xfrm>
              <a:custGeom>
                <a:avLst/>
                <a:gdLst>
                  <a:gd name="connsiteX0" fmla="*/ 118154 w 118218"/>
                  <a:gd name="connsiteY0" fmla="*/ 63159 h 129191"/>
                  <a:gd name="connsiteX1" fmla="*/ 114300 w 118218"/>
                  <a:gd name="connsiteY1" fmla="*/ 90918 h 129191"/>
                  <a:gd name="connsiteX2" fmla="*/ 102805 w 118218"/>
                  <a:gd name="connsiteY2" fmla="*/ 111688 h 129191"/>
                  <a:gd name="connsiteX3" fmla="*/ 83929 w 118218"/>
                  <a:gd name="connsiteY3" fmla="*/ 124685 h 129191"/>
                  <a:gd name="connsiteX4" fmla="*/ 57934 w 118218"/>
                  <a:gd name="connsiteY4" fmla="*/ 129192 h 129191"/>
                  <a:gd name="connsiteX5" fmla="*/ 32527 w 118218"/>
                  <a:gd name="connsiteY5" fmla="*/ 125404 h 129191"/>
                  <a:gd name="connsiteX6" fmla="*/ 14434 w 118218"/>
                  <a:gd name="connsiteY6" fmla="*/ 113778 h 129191"/>
                  <a:gd name="connsiteX7" fmla="*/ 3592 w 118218"/>
                  <a:gd name="connsiteY7" fmla="*/ 93922 h 129191"/>
                  <a:gd name="connsiteX8" fmla="*/ 0 w 118218"/>
                  <a:gd name="connsiteY8" fmla="*/ 65380 h 129191"/>
                  <a:gd name="connsiteX9" fmla="*/ 3854 w 118218"/>
                  <a:gd name="connsiteY9" fmla="*/ 38144 h 129191"/>
                  <a:gd name="connsiteX10" fmla="*/ 15349 w 118218"/>
                  <a:gd name="connsiteY10" fmla="*/ 17504 h 129191"/>
                  <a:gd name="connsiteX11" fmla="*/ 34225 w 118218"/>
                  <a:gd name="connsiteY11" fmla="*/ 4507 h 129191"/>
                  <a:gd name="connsiteX12" fmla="*/ 60350 w 118218"/>
                  <a:gd name="connsiteY12" fmla="*/ 0 h 129191"/>
                  <a:gd name="connsiteX13" fmla="*/ 85366 w 118218"/>
                  <a:gd name="connsiteY13" fmla="*/ 3788 h 129191"/>
                  <a:gd name="connsiteX14" fmla="*/ 103523 w 118218"/>
                  <a:gd name="connsiteY14" fmla="*/ 15349 h 129191"/>
                  <a:gd name="connsiteX15" fmla="*/ 114496 w 118218"/>
                  <a:gd name="connsiteY15" fmla="*/ 35074 h 129191"/>
                  <a:gd name="connsiteX16" fmla="*/ 118219 w 118218"/>
                  <a:gd name="connsiteY16" fmla="*/ 63224 h 129191"/>
                  <a:gd name="connsiteX17" fmla="*/ 91505 w 118218"/>
                  <a:gd name="connsiteY17" fmla="*/ 64531 h 129191"/>
                  <a:gd name="connsiteX18" fmla="*/ 89938 w 118218"/>
                  <a:gd name="connsiteY18" fmla="*/ 46634 h 129191"/>
                  <a:gd name="connsiteX19" fmla="*/ 84647 w 118218"/>
                  <a:gd name="connsiteY19" fmla="*/ 32853 h 129191"/>
                  <a:gd name="connsiteX20" fmla="*/ 74785 w 118218"/>
                  <a:gd name="connsiteY20" fmla="*/ 23970 h 129191"/>
                  <a:gd name="connsiteX21" fmla="*/ 59305 w 118218"/>
                  <a:gd name="connsiteY21" fmla="*/ 20835 h 129191"/>
                  <a:gd name="connsiteX22" fmla="*/ 43695 w 118218"/>
                  <a:gd name="connsiteY22" fmla="*/ 24362 h 129191"/>
                  <a:gd name="connsiteX23" fmla="*/ 33572 w 118218"/>
                  <a:gd name="connsiteY23" fmla="*/ 33768 h 129191"/>
                  <a:gd name="connsiteX24" fmla="*/ 28150 w 118218"/>
                  <a:gd name="connsiteY24" fmla="*/ 47549 h 129191"/>
                  <a:gd name="connsiteX25" fmla="*/ 26583 w 118218"/>
                  <a:gd name="connsiteY25" fmla="*/ 64204 h 129191"/>
                  <a:gd name="connsiteX26" fmla="*/ 28150 w 118218"/>
                  <a:gd name="connsiteY26" fmla="*/ 82623 h 129191"/>
                  <a:gd name="connsiteX27" fmla="*/ 33376 w 118218"/>
                  <a:gd name="connsiteY27" fmla="*/ 96535 h 129191"/>
                  <a:gd name="connsiteX28" fmla="*/ 43238 w 118218"/>
                  <a:gd name="connsiteY28" fmla="*/ 105352 h 129191"/>
                  <a:gd name="connsiteX29" fmla="*/ 58783 w 118218"/>
                  <a:gd name="connsiteY29" fmla="*/ 108422 h 129191"/>
                  <a:gd name="connsiteX30" fmla="*/ 74393 w 118218"/>
                  <a:gd name="connsiteY30" fmla="*/ 104960 h 129191"/>
                  <a:gd name="connsiteX31" fmla="*/ 84517 w 118218"/>
                  <a:gd name="connsiteY31" fmla="*/ 95490 h 129191"/>
                  <a:gd name="connsiteX32" fmla="*/ 90003 w 118218"/>
                  <a:gd name="connsiteY32" fmla="*/ 81578 h 129191"/>
                  <a:gd name="connsiteX33" fmla="*/ 91571 w 118218"/>
                  <a:gd name="connsiteY33" fmla="*/ 64661 h 129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18218" h="129191">
                    <a:moveTo>
                      <a:pt x="118154" y="63159"/>
                    </a:moveTo>
                    <a:cubicBezTo>
                      <a:pt x="118154" y="73544"/>
                      <a:pt x="116847" y="82753"/>
                      <a:pt x="114300" y="90918"/>
                    </a:cubicBezTo>
                    <a:cubicBezTo>
                      <a:pt x="111753" y="99082"/>
                      <a:pt x="107899" y="106005"/>
                      <a:pt x="102805" y="111688"/>
                    </a:cubicBezTo>
                    <a:cubicBezTo>
                      <a:pt x="97710" y="117370"/>
                      <a:pt x="91440" y="121746"/>
                      <a:pt x="83929" y="124685"/>
                    </a:cubicBezTo>
                    <a:cubicBezTo>
                      <a:pt x="76418" y="127690"/>
                      <a:pt x="67796" y="129192"/>
                      <a:pt x="57934" y="129192"/>
                    </a:cubicBezTo>
                    <a:cubicBezTo>
                      <a:pt x="48071" y="129192"/>
                      <a:pt x="39711" y="127951"/>
                      <a:pt x="32527" y="125404"/>
                    </a:cubicBezTo>
                    <a:cubicBezTo>
                      <a:pt x="25277" y="122856"/>
                      <a:pt x="19268" y="119003"/>
                      <a:pt x="14434" y="113778"/>
                    </a:cubicBezTo>
                    <a:cubicBezTo>
                      <a:pt x="9601" y="108553"/>
                      <a:pt x="6009" y="101956"/>
                      <a:pt x="3592" y="93922"/>
                    </a:cubicBezTo>
                    <a:cubicBezTo>
                      <a:pt x="1176" y="85888"/>
                      <a:pt x="0" y="76353"/>
                      <a:pt x="0" y="65380"/>
                    </a:cubicBezTo>
                    <a:cubicBezTo>
                      <a:pt x="0" y="55256"/>
                      <a:pt x="1306" y="46177"/>
                      <a:pt x="3854" y="38144"/>
                    </a:cubicBezTo>
                    <a:cubicBezTo>
                      <a:pt x="6401" y="30110"/>
                      <a:pt x="10254" y="23187"/>
                      <a:pt x="15349" y="17504"/>
                    </a:cubicBezTo>
                    <a:cubicBezTo>
                      <a:pt x="20443" y="11822"/>
                      <a:pt x="26714" y="7511"/>
                      <a:pt x="34225" y="4507"/>
                    </a:cubicBezTo>
                    <a:cubicBezTo>
                      <a:pt x="41736" y="1502"/>
                      <a:pt x="50423" y="0"/>
                      <a:pt x="60350" y="0"/>
                    </a:cubicBezTo>
                    <a:cubicBezTo>
                      <a:pt x="70278" y="0"/>
                      <a:pt x="78116" y="1241"/>
                      <a:pt x="85366" y="3788"/>
                    </a:cubicBezTo>
                    <a:cubicBezTo>
                      <a:pt x="92616" y="6270"/>
                      <a:pt x="98625" y="10124"/>
                      <a:pt x="103523" y="15349"/>
                    </a:cubicBezTo>
                    <a:cubicBezTo>
                      <a:pt x="108422" y="20574"/>
                      <a:pt x="112014" y="27171"/>
                      <a:pt x="114496" y="35074"/>
                    </a:cubicBezTo>
                    <a:cubicBezTo>
                      <a:pt x="116978" y="43042"/>
                      <a:pt x="118219" y="52382"/>
                      <a:pt x="118219" y="63224"/>
                    </a:cubicBezTo>
                    <a:close/>
                    <a:moveTo>
                      <a:pt x="91505" y="64531"/>
                    </a:moveTo>
                    <a:cubicBezTo>
                      <a:pt x="91505" y="57999"/>
                      <a:pt x="90983" y="51990"/>
                      <a:pt x="89938" y="46634"/>
                    </a:cubicBezTo>
                    <a:cubicBezTo>
                      <a:pt x="88893" y="41279"/>
                      <a:pt x="87129" y="36641"/>
                      <a:pt x="84647" y="32853"/>
                    </a:cubicBezTo>
                    <a:cubicBezTo>
                      <a:pt x="82165" y="29065"/>
                      <a:pt x="78900" y="26060"/>
                      <a:pt x="74785" y="23970"/>
                    </a:cubicBezTo>
                    <a:cubicBezTo>
                      <a:pt x="70670" y="21880"/>
                      <a:pt x="65510" y="20835"/>
                      <a:pt x="59305" y="20835"/>
                    </a:cubicBezTo>
                    <a:cubicBezTo>
                      <a:pt x="53101" y="20835"/>
                      <a:pt x="47875" y="22011"/>
                      <a:pt x="43695" y="24362"/>
                    </a:cubicBezTo>
                    <a:cubicBezTo>
                      <a:pt x="39515" y="26714"/>
                      <a:pt x="36119" y="29849"/>
                      <a:pt x="33572" y="33768"/>
                    </a:cubicBezTo>
                    <a:cubicBezTo>
                      <a:pt x="31024" y="37686"/>
                      <a:pt x="29196" y="42258"/>
                      <a:pt x="28150" y="47549"/>
                    </a:cubicBezTo>
                    <a:cubicBezTo>
                      <a:pt x="27105" y="52774"/>
                      <a:pt x="26583" y="58326"/>
                      <a:pt x="26583" y="64204"/>
                    </a:cubicBezTo>
                    <a:cubicBezTo>
                      <a:pt x="26583" y="70997"/>
                      <a:pt x="27105" y="77136"/>
                      <a:pt x="28150" y="82623"/>
                    </a:cubicBezTo>
                    <a:cubicBezTo>
                      <a:pt x="29196" y="88044"/>
                      <a:pt x="30894" y="92681"/>
                      <a:pt x="33376" y="96535"/>
                    </a:cubicBezTo>
                    <a:cubicBezTo>
                      <a:pt x="35792" y="100388"/>
                      <a:pt x="39123" y="103327"/>
                      <a:pt x="43238" y="105352"/>
                    </a:cubicBezTo>
                    <a:cubicBezTo>
                      <a:pt x="47353" y="107377"/>
                      <a:pt x="52513" y="108422"/>
                      <a:pt x="58783" y="108422"/>
                    </a:cubicBezTo>
                    <a:cubicBezTo>
                      <a:pt x="65053" y="108422"/>
                      <a:pt x="70213" y="107246"/>
                      <a:pt x="74393" y="104960"/>
                    </a:cubicBezTo>
                    <a:cubicBezTo>
                      <a:pt x="78573" y="102674"/>
                      <a:pt x="81970" y="99474"/>
                      <a:pt x="84517" y="95490"/>
                    </a:cubicBezTo>
                    <a:cubicBezTo>
                      <a:pt x="87064" y="91506"/>
                      <a:pt x="88893" y="86868"/>
                      <a:pt x="90003" y="81578"/>
                    </a:cubicBezTo>
                    <a:cubicBezTo>
                      <a:pt x="91114" y="76287"/>
                      <a:pt x="91571" y="70605"/>
                      <a:pt x="91571" y="64661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C77C960-16FA-7AB2-07A6-3AC6B12BD0A3}"/>
                  </a:ext>
                </a:extLst>
              </p:cNvPr>
              <p:cNvSpPr/>
              <p:nvPr/>
            </p:nvSpPr>
            <p:spPr>
              <a:xfrm>
                <a:off x="1754239" y="2099840"/>
                <a:ext cx="106788" cy="129126"/>
              </a:xfrm>
              <a:custGeom>
                <a:avLst/>
                <a:gdLst>
                  <a:gd name="connsiteX0" fmla="*/ 106789 w 106788"/>
                  <a:gd name="connsiteY0" fmla="*/ 21619 h 129126"/>
                  <a:gd name="connsiteX1" fmla="*/ 106528 w 106788"/>
                  <a:gd name="connsiteY1" fmla="*/ 26452 h 129126"/>
                  <a:gd name="connsiteX2" fmla="*/ 105875 w 106788"/>
                  <a:gd name="connsiteY2" fmla="*/ 29718 h 129126"/>
                  <a:gd name="connsiteX3" fmla="*/ 104829 w 106788"/>
                  <a:gd name="connsiteY3" fmla="*/ 31416 h 129126"/>
                  <a:gd name="connsiteX4" fmla="*/ 103327 w 106788"/>
                  <a:gd name="connsiteY4" fmla="*/ 31873 h 129126"/>
                  <a:gd name="connsiteX5" fmla="*/ 99278 w 106788"/>
                  <a:gd name="connsiteY5" fmla="*/ 30110 h 129126"/>
                  <a:gd name="connsiteX6" fmla="*/ 91832 w 106788"/>
                  <a:gd name="connsiteY6" fmla="*/ 26322 h 129126"/>
                  <a:gd name="connsiteX7" fmla="*/ 80794 w 106788"/>
                  <a:gd name="connsiteY7" fmla="*/ 22533 h 129126"/>
                  <a:gd name="connsiteX8" fmla="*/ 65902 w 106788"/>
                  <a:gd name="connsiteY8" fmla="*/ 20770 h 129126"/>
                  <a:gd name="connsiteX9" fmla="*/ 49508 w 106788"/>
                  <a:gd name="connsiteY9" fmla="*/ 23905 h 129126"/>
                  <a:gd name="connsiteX10" fmla="*/ 36968 w 106788"/>
                  <a:gd name="connsiteY10" fmla="*/ 32788 h 129126"/>
                  <a:gd name="connsiteX11" fmla="*/ 28934 w 106788"/>
                  <a:gd name="connsiteY11" fmla="*/ 46569 h 129126"/>
                  <a:gd name="connsiteX12" fmla="*/ 26126 w 106788"/>
                  <a:gd name="connsiteY12" fmla="*/ 64400 h 129126"/>
                  <a:gd name="connsiteX13" fmla="*/ 28999 w 106788"/>
                  <a:gd name="connsiteY13" fmla="*/ 83276 h 129126"/>
                  <a:gd name="connsiteX14" fmla="*/ 36968 w 106788"/>
                  <a:gd name="connsiteY14" fmla="*/ 96927 h 129126"/>
                  <a:gd name="connsiteX15" fmla="*/ 49247 w 106788"/>
                  <a:gd name="connsiteY15" fmla="*/ 105221 h 129126"/>
                  <a:gd name="connsiteX16" fmla="*/ 65118 w 106788"/>
                  <a:gd name="connsiteY16" fmla="*/ 108030 h 129126"/>
                  <a:gd name="connsiteX17" fmla="*/ 73544 w 106788"/>
                  <a:gd name="connsiteY17" fmla="*/ 107050 h 129126"/>
                  <a:gd name="connsiteX18" fmla="*/ 81251 w 106788"/>
                  <a:gd name="connsiteY18" fmla="*/ 104176 h 129126"/>
                  <a:gd name="connsiteX19" fmla="*/ 81251 w 106788"/>
                  <a:gd name="connsiteY19" fmla="*/ 75242 h 129126"/>
                  <a:gd name="connsiteX20" fmla="*/ 57607 w 106788"/>
                  <a:gd name="connsiteY20" fmla="*/ 75242 h 129126"/>
                  <a:gd name="connsiteX21" fmla="*/ 54929 w 106788"/>
                  <a:gd name="connsiteY21" fmla="*/ 73087 h 129126"/>
                  <a:gd name="connsiteX22" fmla="*/ 53950 w 106788"/>
                  <a:gd name="connsiteY22" fmla="*/ 65706 h 129126"/>
                  <a:gd name="connsiteX23" fmla="*/ 54211 w 106788"/>
                  <a:gd name="connsiteY23" fmla="*/ 61200 h 129126"/>
                  <a:gd name="connsiteX24" fmla="*/ 54929 w 106788"/>
                  <a:gd name="connsiteY24" fmla="*/ 58260 h 129126"/>
                  <a:gd name="connsiteX25" fmla="*/ 56105 w 106788"/>
                  <a:gd name="connsiteY25" fmla="*/ 56628 h 129126"/>
                  <a:gd name="connsiteX26" fmla="*/ 57673 w 106788"/>
                  <a:gd name="connsiteY26" fmla="*/ 56105 h 129126"/>
                  <a:gd name="connsiteX27" fmla="*/ 99866 w 106788"/>
                  <a:gd name="connsiteY27" fmla="*/ 56105 h 129126"/>
                  <a:gd name="connsiteX28" fmla="*/ 102609 w 106788"/>
                  <a:gd name="connsiteY28" fmla="*/ 56628 h 129126"/>
                  <a:gd name="connsiteX29" fmla="*/ 104764 w 106788"/>
                  <a:gd name="connsiteY29" fmla="*/ 58195 h 129126"/>
                  <a:gd name="connsiteX30" fmla="*/ 106136 w 106788"/>
                  <a:gd name="connsiteY30" fmla="*/ 60742 h 129126"/>
                  <a:gd name="connsiteX31" fmla="*/ 106593 w 106788"/>
                  <a:gd name="connsiteY31" fmla="*/ 64139 h 129126"/>
                  <a:gd name="connsiteX32" fmla="*/ 106593 w 106788"/>
                  <a:gd name="connsiteY32" fmla="*/ 113843 h 129126"/>
                  <a:gd name="connsiteX33" fmla="*/ 105548 w 106788"/>
                  <a:gd name="connsiteY33" fmla="*/ 118937 h 129126"/>
                  <a:gd name="connsiteX34" fmla="*/ 101368 w 106788"/>
                  <a:gd name="connsiteY34" fmla="*/ 122334 h 129126"/>
                  <a:gd name="connsiteX35" fmla="*/ 93596 w 106788"/>
                  <a:gd name="connsiteY35" fmla="*/ 124946 h 129126"/>
                  <a:gd name="connsiteX36" fmla="*/ 83994 w 106788"/>
                  <a:gd name="connsiteY36" fmla="*/ 127232 h 129126"/>
                  <a:gd name="connsiteX37" fmla="*/ 73936 w 106788"/>
                  <a:gd name="connsiteY37" fmla="*/ 128669 h 129126"/>
                  <a:gd name="connsiteX38" fmla="*/ 63747 w 106788"/>
                  <a:gd name="connsiteY38" fmla="*/ 129127 h 129126"/>
                  <a:gd name="connsiteX39" fmla="*/ 36968 w 106788"/>
                  <a:gd name="connsiteY39" fmla="*/ 124816 h 129126"/>
                  <a:gd name="connsiteX40" fmla="*/ 16916 w 106788"/>
                  <a:gd name="connsiteY40" fmla="*/ 112341 h 129126"/>
                  <a:gd name="connsiteX41" fmla="*/ 4376 w 106788"/>
                  <a:gd name="connsiteY41" fmla="*/ 92485 h 129126"/>
                  <a:gd name="connsiteX42" fmla="*/ 0 w 106788"/>
                  <a:gd name="connsiteY42" fmla="*/ 65902 h 129126"/>
                  <a:gd name="connsiteX43" fmla="*/ 4637 w 106788"/>
                  <a:gd name="connsiteY43" fmla="*/ 38340 h 129126"/>
                  <a:gd name="connsiteX44" fmla="*/ 17766 w 106788"/>
                  <a:gd name="connsiteY44" fmla="*/ 17570 h 129126"/>
                  <a:gd name="connsiteX45" fmla="*/ 38274 w 106788"/>
                  <a:gd name="connsiteY45" fmla="*/ 4507 h 129126"/>
                  <a:gd name="connsiteX46" fmla="*/ 65053 w 106788"/>
                  <a:gd name="connsiteY46" fmla="*/ 0 h 129126"/>
                  <a:gd name="connsiteX47" fmla="*/ 79814 w 106788"/>
                  <a:gd name="connsiteY47" fmla="*/ 1110 h 129126"/>
                  <a:gd name="connsiteX48" fmla="*/ 91440 w 106788"/>
                  <a:gd name="connsiteY48" fmla="*/ 3788 h 129126"/>
                  <a:gd name="connsiteX49" fmla="*/ 99670 w 106788"/>
                  <a:gd name="connsiteY49" fmla="*/ 7185 h 129126"/>
                  <a:gd name="connsiteX50" fmla="*/ 104242 w 106788"/>
                  <a:gd name="connsiteY50" fmla="*/ 10385 h 129126"/>
                  <a:gd name="connsiteX51" fmla="*/ 106136 w 106788"/>
                  <a:gd name="connsiteY51" fmla="*/ 14173 h 129126"/>
                  <a:gd name="connsiteX52" fmla="*/ 106724 w 106788"/>
                  <a:gd name="connsiteY52" fmla="*/ 21488 h 129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06788" h="129126">
                    <a:moveTo>
                      <a:pt x="106789" y="21619"/>
                    </a:moveTo>
                    <a:cubicBezTo>
                      <a:pt x="106789" y="23513"/>
                      <a:pt x="106724" y="25081"/>
                      <a:pt x="106528" y="26452"/>
                    </a:cubicBezTo>
                    <a:cubicBezTo>
                      <a:pt x="106397" y="27824"/>
                      <a:pt x="106136" y="28869"/>
                      <a:pt x="105875" y="29718"/>
                    </a:cubicBezTo>
                    <a:cubicBezTo>
                      <a:pt x="105613" y="30502"/>
                      <a:pt x="105221" y="31090"/>
                      <a:pt x="104829" y="31416"/>
                    </a:cubicBezTo>
                    <a:cubicBezTo>
                      <a:pt x="104438" y="31743"/>
                      <a:pt x="103915" y="31873"/>
                      <a:pt x="103327" y="31873"/>
                    </a:cubicBezTo>
                    <a:cubicBezTo>
                      <a:pt x="102478" y="31873"/>
                      <a:pt x="101172" y="31286"/>
                      <a:pt x="99278" y="30110"/>
                    </a:cubicBezTo>
                    <a:cubicBezTo>
                      <a:pt x="97384" y="28934"/>
                      <a:pt x="94902" y="27693"/>
                      <a:pt x="91832" y="26322"/>
                    </a:cubicBezTo>
                    <a:cubicBezTo>
                      <a:pt x="88762" y="24950"/>
                      <a:pt x="85039" y="23709"/>
                      <a:pt x="80794" y="22533"/>
                    </a:cubicBezTo>
                    <a:cubicBezTo>
                      <a:pt x="76483" y="21358"/>
                      <a:pt x="71519" y="20770"/>
                      <a:pt x="65902" y="20770"/>
                    </a:cubicBezTo>
                    <a:cubicBezTo>
                      <a:pt x="59828" y="20770"/>
                      <a:pt x="54407" y="21815"/>
                      <a:pt x="49508" y="23905"/>
                    </a:cubicBezTo>
                    <a:cubicBezTo>
                      <a:pt x="44610" y="25995"/>
                      <a:pt x="40430" y="28934"/>
                      <a:pt x="36968" y="32788"/>
                    </a:cubicBezTo>
                    <a:cubicBezTo>
                      <a:pt x="33506" y="36641"/>
                      <a:pt x="30828" y="41213"/>
                      <a:pt x="28934" y="46569"/>
                    </a:cubicBezTo>
                    <a:cubicBezTo>
                      <a:pt x="27040" y="51925"/>
                      <a:pt x="26126" y="57869"/>
                      <a:pt x="26126" y="64400"/>
                    </a:cubicBezTo>
                    <a:cubicBezTo>
                      <a:pt x="26126" y="71519"/>
                      <a:pt x="27040" y="77855"/>
                      <a:pt x="28999" y="83276"/>
                    </a:cubicBezTo>
                    <a:cubicBezTo>
                      <a:pt x="30894" y="88697"/>
                      <a:pt x="33572" y="93269"/>
                      <a:pt x="36968" y="96927"/>
                    </a:cubicBezTo>
                    <a:cubicBezTo>
                      <a:pt x="40364" y="100584"/>
                      <a:pt x="44479" y="103393"/>
                      <a:pt x="49247" y="105221"/>
                    </a:cubicBezTo>
                    <a:cubicBezTo>
                      <a:pt x="54015" y="107116"/>
                      <a:pt x="59305" y="108030"/>
                      <a:pt x="65118" y="108030"/>
                    </a:cubicBezTo>
                    <a:cubicBezTo>
                      <a:pt x="67927" y="108030"/>
                      <a:pt x="70735" y="107703"/>
                      <a:pt x="73544" y="107050"/>
                    </a:cubicBezTo>
                    <a:cubicBezTo>
                      <a:pt x="76287" y="106397"/>
                      <a:pt x="78900" y="105417"/>
                      <a:pt x="81251" y="104176"/>
                    </a:cubicBezTo>
                    <a:lnTo>
                      <a:pt x="81251" y="75242"/>
                    </a:lnTo>
                    <a:lnTo>
                      <a:pt x="57607" y="75242"/>
                    </a:lnTo>
                    <a:cubicBezTo>
                      <a:pt x="56432" y="75242"/>
                      <a:pt x="55517" y="74524"/>
                      <a:pt x="54929" y="73087"/>
                    </a:cubicBezTo>
                    <a:cubicBezTo>
                      <a:pt x="54342" y="71650"/>
                      <a:pt x="53950" y="69168"/>
                      <a:pt x="53950" y="65706"/>
                    </a:cubicBezTo>
                    <a:cubicBezTo>
                      <a:pt x="53950" y="63877"/>
                      <a:pt x="54015" y="62375"/>
                      <a:pt x="54211" y="61200"/>
                    </a:cubicBezTo>
                    <a:cubicBezTo>
                      <a:pt x="54342" y="59959"/>
                      <a:pt x="54603" y="58979"/>
                      <a:pt x="54929" y="58260"/>
                    </a:cubicBezTo>
                    <a:cubicBezTo>
                      <a:pt x="55256" y="57542"/>
                      <a:pt x="55648" y="56954"/>
                      <a:pt x="56105" y="56628"/>
                    </a:cubicBezTo>
                    <a:cubicBezTo>
                      <a:pt x="56562" y="56301"/>
                      <a:pt x="57085" y="56105"/>
                      <a:pt x="57673" y="56105"/>
                    </a:cubicBezTo>
                    <a:lnTo>
                      <a:pt x="99866" y="56105"/>
                    </a:lnTo>
                    <a:cubicBezTo>
                      <a:pt x="100911" y="56105"/>
                      <a:pt x="101825" y="56301"/>
                      <a:pt x="102609" y="56628"/>
                    </a:cubicBezTo>
                    <a:cubicBezTo>
                      <a:pt x="103393" y="56954"/>
                      <a:pt x="104111" y="57477"/>
                      <a:pt x="104764" y="58195"/>
                    </a:cubicBezTo>
                    <a:cubicBezTo>
                      <a:pt x="105417" y="58914"/>
                      <a:pt x="105875" y="59763"/>
                      <a:pt x="106136" y="60742"/>
                    </a:cubicBezTo>
                    <a:cubicBezTo>
                      <a:pt x="106462" y="61722"/>
                      <a:pt x="106593" y="62898"/>
                      <a:pt x="106593" y="64139"/>
                    </a:cubicBezTo>
                    <a:lnTo>
                      <a:pt x="106593" y="113843"/>
                    </a:lnTo>
                    <a:cubicBezTo>
                      <a:pt x="106593" y="115802"/>
                      <a:pt x="106266" y="117435"/>
                      <a:pt x="105548" y="118937"/>
                    </a:cubicBezTo>
                    <a:cubicBezTo>
                      <a:pt x="104895" y="120374"/>
                      <a:pt x="103458" y="121550"/>
                      <a:pt x="101368" y="122334"/>
                    </a:cubicBezTo>
                    <a:cubicBezTo>
                      <a:pt x="99278" y="123183"/>
                      <a:pt x="96665" y="124032"/>
                      <a:pt x="93596" y="124946"/>
                    </a:cubicBezTo>
                    <a:cubicBezTo>
                      <a:pt x="90526" y="125861"/>
                      <a:pt x="87325" y="126645"/>
                      <a:pt x="83994" y="127232"/>
                    </a:cubicBezTo>
                    <a:cubicBezTo>
                      <a:pt x="80663" y="127886"/>
                      <a:pt x="77332" y="128343"/>
                      <a:pt x="73936" y="128669"/>
                    </a:cubicBezTo>
                    <a:cubicBezTo>
                      <a:pt x="70539" y="128996"/>
                      <a:pt x="67143" y="129127"/>
                      <a:pt x="63747" y="129127"/>
                    </a:cubicBezTo>
                    <a:cubicBezTo>
                      <a:pt x="53754" y="129127"/>
                      <a:pt x="44871" y="127690"/>
                      <a:pt x="36968" y="124816"/>
                    </a:cubicBezTo>
                    <a:cubicBezTo>
                      <a:pt x="29065" y="121942"/>
                      <a:pt x="22403" y="117827"/>
                      <a:pt x="16916" y="112341"/>
                    </a:cubicBezTo>
                    <a:cubicBezTo>
                      <a:pt x="11430" y="106854"/>
                      <a:pt x="7250" y="100258"/>
                      <a:pt x="4376" y="92485"/>
                    </a:cubicBezTo>
                    <a:cubicBezTo>
                      <a:pt x="1502" y="84647"/>
                      <a:pt x="0" y="75830"/>
                      <a:pt x="0" y="65902"/>
                    </a:cubicBezTo>
                    <a:cubicBezTo>
                      <a:pt x="0" y="55974"/>
                      <a:pt x="1567" y="46504"/>
                      <a:pt x="4637" y="38340"/>
                    </a:cubicBezTo>
                    <a:cubicBezTo>
                      <a:pt x="7707" y="30175"/>
                      <a:pt x="12083" y="23317"/>
                      <a:pt x="17766" y="17570"/>
                    </a:cubicBezTo>
                    <a:cubicBezTo>
                      <a:pt x="23448" y="11887"/>
                      <a:pt x="30240" y="7511"/>
                      <a:pt x="38274" y="4507"/>
                    </a:cubicBezTo>
                    <a:cubicBezTo>
                      <a:pt x="46308" y="1502"/>
                      <a:pt x="55191" y="0"/>
                      <a:pt x="65053" y="0"/>
                    </a:cubicBezTo>
                    <a:cubicBezTo>
                      <a:pt x="70474" y="0"/>
                      <a:pt x="75373" y="392"/>
                      <a:pt x="79814" y="1110"/>
                    </a:cubicBezTo>
                    <a:cubicBezTo>
                      <a:pt x="84255" y="1829"/>
                      <a:pt x="88109" y="2743"/>
                      <a:pt x="91440" y="3788"/>
                    </a:cubicBezTo>
                    <a:cubicBezTo>
                      <a:pt x="94771" y="4833"/>
                      <a:pt x="97514" y="6009"/>
                      <a:pt x="99670" y="7185"/>
                    </a:cubicBezTo>
                    <a:cubicBezTo>
                      <a:pt x="101825" y="8426"/>
                      <a:pt x="103393" y="9471"/>
                      <a:pt x="104242" y="10385"/>
                    </a:cubicBezTo>
                    <a:cubicBezTo>
                      <a:pt x="105091" y="11299"/>
                      <a:pt x="105744" y="12540"/>
                      <a:pt x="106136" y="14173"/>
                    </a:cubicBezTo>
                    <a:cubicBezTo>
                      <a:pt x="106528" y="15806"/>
                      <a:pt x="106724" y="18223"/>
                      <a:pt x="106724" y="21488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584EFD68-BC5D-EE39-C7A4-0F5D0A8E5F5F}"/>
                  </a:ext>
                </a:extLst>
              </p:cNvPr>
              <p:cNvSpPr/>
              <p:nvPr/>
            </p:nvSpPr>
            <p:spPr>
              <a:xfrm>
                <a:off x="1888460" y="2102061"/>
                <a:ext cx="73935" cy="124946"/>
              </a:xfrm>
              <a:custGeom>
                <a:avLst/>
                <a:gdLst>
                  <a:gd name="connsiteX0" fmla="*/ 73936 w 73935"/>
                  <a:gd name="connsiteY0" fmla="*/ 114953 h 124946"/>
                  <a:gd name="connsiteX1" fmla="*/ 73675 w 73935"/>
                  <a:gd name="connsiteY1" fmla="*/ 119656 h 124946"/>
                  <a:gd name="connsiteX2" fmla="*/ 72956 w 73935"/>
                  <a:gd name="connsiteY2" fmla="*/ 122726 h 124946"/>
                  <a:gd name="connsiteX3" fmla="*/ 71781 w 73935"/>
                  <a:gd name="connsiteY3" fmla="*/ 124424 h 124946"/>
                  <a:gd name="connsiteX4" fmla="*/ 70213 w 73935"/>
                  <a:gd name="connsiteY4" fmla="*/ 124946 h 124946"/>
                  <a:gd name="connsiteX5" fmla="*/ 7511 w 73935"/>
                  <a:gd name="connsiteY5" fmla="*/ 124946 h 124946"/>
                  <a:gd name="connsiteX6" fmla="*/ 2155 w 73935"/>
                  <a:gd name="connsiteY6" fmla="*/ 123052 h 124946"/>
                  <a:gd name="connsiteX7" fmla="*/ 0 w 73935"/>
                  <a:gd name="connsiteY7" fmla="*/ 116913 h 124946"/>
                  <a:gd name="connsiteX8" fmla="*/ 0 w 73935"/>
                  <a:gd name="connsiteY8" fmla="*/ 8034 h 124946"/>
                  <a:gd name="connsiteX9" fmla="*/ 2155 w 73935"/>
                  <a:gd name="connsiteY9" fmla="*/ 1894 h 124946"/>
                  <a:gd name="connsiteX10" fmla="*/ 7511 w 73935"/>
                  <a:gd name="connsiteY10" fmla="*/ 0 h 124946"/>
                  <a:gd name="connsiteX11" fmla="*/ 69821 w 73935"/>
                  <a:gd name="connsiteY11" fmla="*/ 0 h 124946"/>
                  <a:gd name="connsiteX12" fmla="*/ 71389 w 73935"/>
                  <a:gd name="connsiteY12" fmla="*/ 457 h 124946"/>
                  <a:gd name="connsiteX13" fmla="*/ 72564 w 73935"/>
                  <a:gd name="connsiteY13" fmla="*/ 2155 h 124946"/>
                  <a:gd name="connsiteX14" fmla="*/ 73283 w 73935"/>
                  <a:gd name="connsiteY14" fmla="*/ 5225 h 124946"/>
                  <a:gd name="connsiteX15" fmla="*/ 73544 w 73935"/>
                  <a:gd name="connsiteY15" fmla="*/ 9993 h 124946"/>
                  <a:gd name="connsiteX16" fmla="*/ 73283 w 73935"/>
                  <a:gd name="connsiteY16" fmla="*/ 14565 h 124946"/>
                  <a:gd name="connsiteX17" fmla="*/ 72564 w 73935"/>
                  <a:gd name="connsiteY17" fmla="*/ 17635 h 124946"/>
                  <a:gd name="connsiteX18" fmla="*/ 71389 w 73935"/>
                  <a:gd name="connsiteY18" fmla="*/ 19333 h 124946"/>
                  <a:gd name="connsiteX19" fmla="*/ 69821 w 73935"/>
                  <a:gd name="connsiteY19" fmla="*/ 19856 h 124946"/>
                  <a:gd name="connsiteX20" fmla="*/ 25211 w 73935"/>
                  <a:gd name="connsiteY20" fmla="*/ 19856 h 124946"/>
                  <a:gd name="connsiteX21" fmla="*/ 25211 w 73935"/>
                  <a:gd name="connsiteY21" fmla="*/ 50357 h 124946"/>
                  <a:gd name="connsiteX22" fmla="*/ 62963 w 73935"/>
                  <a:gd name="connsiteY22" fmla="*/ 50357 h 124946"/>
                  <a:gd name="connsiteX23" fmla="*/ 64531 w 73935"/>
                  <a:gd name="connsiteY23" fmla="*/ 50880 h 124946"/>
                  <a:gd name="connsiteX24" fmla="*/ 65706 w 73935"/>
                  <a:gd name="connsiteY24" fmla="*/ 52513 h 124946"/>
                  <a:gd name="connsiteX25" fmla="*/ 66425 w 73935"/>
                  <a:gd name="connsiteY25" fmla="*/ 55517 h 124946"/>
                  <a:gd name="connsiteX26" fmla="*/ 66686 w 73935"/>
                  <a:gd name="connsiteY26" fmla="*/ 60089 h 124946"/>
                  <a:gd name="connsiteX27" fmla="*/ 66425 w 73935"/>
                  <a:gd name="connsiteY27" fmla="*/ 64727 h 124946"/>
                  <a:gd name="connsiteX28" fmla="*/ 65706 w 73935"/>
                  <a:gd name="connsiteY28" fmla="*/ 67666 h 124946"/>
                  <a:gd name="connsiteX29" fmla="*/ 64531 w 73935"/>
                  <a:gd name="connsiteY29" fmla="*/ 69233 h 124946"/>
                  <a:gd name="connsiteX30" fmla="*/ 62963 w 73935"/>
                  <a:gd name="connsiteY30" fmla="*/ 69690 h 124946"/>
                  <a:gd name="connsiteX31" fmla="*/ 25211 w 73935"/>
                  <a:gd name="connsiteY31" fmla="*/ 69690 h 124946"/>
                  <a:gd name="connsiteX32" fmla="*/ 25211 w 73935"/>
                  <a:gd name="connsiteY32" fmla="*/ 104895 h 124946"/>
                  <a:gd name="connsiteX33" fmla="*/ 70213 w 73935"/>
                  <a:gd name="connsiteY33" fmla="*/ 104895 h 124946"/>
                  <a:gd name="connsiteX34" fmla="*/ 71781 w 73935"/>
                  <a:gd name="connsiteY34" fmla="*/ 105417 h 124946"/>
                  <a:gd name="connsiteX35" fmla="*/ 72956 w 73935"/>
                  <a:gd name="connsiteY35" fmla="*/ 107116 h 124946"/>
                  <a:gd name="connsiteX36" fmla="*/ 73675 w 73935"/>
                  <a:gd name="connsiteY36" fmla="*/ 110185 h 124946"/>
                  <a:gd name="connsiteX37" fmla="*/ 73936 w 73935"/>
                  <a:gd name="connsiteY37" fmla="*/ 114888 h 124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3935" h="124946">
                    <a:moveTo>
                      <a:pt x="73936" y="114953"/>
                    </a:moveTo>
                    <a:cubicBezTo>
                      <a:pt x="73936" y="116847"/>
                      <a:pt x="73871" y="118350"/>
                      <a:pt x="73675" y="119656"/>
                    </a:cubicBezTo>
                    <a:cubicBezTo>
                      <a:pt x="73544" y="120897"/>
                      <a:pt x="73283" y="121942"/>
                      <a:pt x="72956" y="122726"/>
                    </a:cubicBezTo>
                    <a:cubicBezTo>
                      <a:pt x="72630" y="123510"/>
                      <a:pt x="72238" y="124032"/>
                      <a:pt x="71781" y="124424"/>
                    </a:cubicBezTo>
                    <a:cubicBezTo>
                      <a:pt x="71323" y="124751"/>
                      <a:pt x="70735" y="124946"/>
                      <a:pt x="70213" y="124946"/>
                    </a:cubicBezTo>
                    <a:lnTo>
                      <a:pt x="7511" y="124946"/>
                    </a:lnTo>
                    <a:cubicBezTo>
                      <a:pt x="5421" y="124946"/>
                      <a:pt x="3592" y="124293"/>
                      <a:pt x="2155" y="123052"/>
                    </a:cubicBezTo>
                    <a:cubicBezTo>
                      <a:pt x="718" y="121811"/>
                      <a:pt x="0" y="119787"/>
                      <a:pt x="0" y="116913"/>
                    </a:cubicBezTo>
                    <a:lnTo>
                      <a:pt x="0" y="8034"/>
                    </a:lnTo>
                    <a:cubicBezTo>
                      <a:pt x="0" y="5225"/>
                      <a:pt x="718" y="3135"/>
                      <a:pt x="2155" y="1894"/>
                    </a:cubicBezTo>
                    <a:cubicBezTo>
                      <a:pt x="3592" y="653"/>
                      <a:pt x="5421" y="0"/>
                      <a:pt x="7511" y="0"/>
                    </a:cubicBezTo>
                    <a:lnTo>
                      <a:pt x="69821" y="0"/>
                    </a:lnTo>
                    <a:cubicBezTo>
                      <a:pt x="70409" y="0"/>
                      <a:pt x="70931" y="131"/>
                      <a:pt x="71389" y="457"/>
                    </a:cubicBezTo>
                    <a:cubicBezTo>
                      <a:pt x="71846" y="784"/>
                      <a:pt x="72238" y="1372"/>
                      <a:pt x="72564" y="2155"/>
                    </a:cubicBezTo>
                    <a:cubicBezTo>
                      <a:pt x="72891" y="2939"/>
                      <a:pt x="73152" y="3984"/>
                      <a:pt x="73283" y="5225"/>
                    </a:cubicBezTo>
                    <a:cubicBezTo>
                      <a:pt x="73413" y="6466"/>
                      <a:pt x="73544" y="8099"/>
                      <a:pt x="73544" y="9993"/>
                    </a:cubicBezTo>
                    <a:cubicBezTo>
                      <a:pt x="73544" y="11822"/>
                      <a:pt x="73479" y="13324"/>
                      <a:pt x="73283" y="14565"/>
                    </a:cubicBezTo>
                    <a:cubicBezTo>
                      <a:pt x="73087" y="15806"/>
                      <a:pt x="72891" y="16851"/>
                      <a:pt x="72564" y="17635"/>
                    </a:cubicBezTo>
                    <a:cubicBezTo>
                      <a:pt x="72238" y="18419"/>
                      <a:pt x="71846" y="18941"/>
                      <a:pt x="71389" y="19333"/>
                    </a:cubicBezTo>
                    <a:cubicBezTo>
                      <a:pt x="70931" y="19660"/>
                      <a:pt x="70409" y="19856"/>
                      <a:pt x="69821" y="19856"/>
                    </a:cubicBezTo>
                    <a:lnTo>
                      <a:pt x="25211" y="19856"/>
                    </a:lnTo>
                    <a:lnTo>
                      <a:pt x="25211" y="50357"/>
                    </a:lnTo>
                    <a:lnTo>
                      <a:pt x="62963" y="50357"/>
                    </a:lnTo>
                    <a:cubicBezTo>
                      <a:pt x="63551" y="50357"/>
                      <a:pt x="64073" y="50553"/>
                      <a:pt x="64531" y="50880"/>
                    </a:cubicBezTo>
                    <a:cubicBezTo>
                      <a:pt x="64988" y="51206"/>
                      <a:pt x="65380" y="51794"/>
                      <a:pt x="65706" y="52513"/>
                    </a:cubicBezTo>
                    <a:cubicBezTo>
                      <a:pt x="66033" y="53231"/>
                      <a:pt x="66294" y="54276"/>
                      <a:pt x="66425" y="55517"/>
                    </a:cubicBezTo>
                    <a:cubicBezTo>
                      <a:pt x="66621" y="56758"/>
                      <a:pt x="66686" y="58326"/>
                      <a:pt x="66686" y="60089"/>
                    </a:cubicBezTo>
                    <a:cubicBezTo>
                      <a:pt x="66686" y="61853"/>
                      <a:pt x="66621" y="63486"/>
                      <a:pt x="66425" y="64727"/>
                    </a:cubicBezTo>
                    <a:cubicBezTo>
                      <a:pt x="66294" y="65968"/>
                      <a:pt x="66033" y="66947"/>
                      <a:pt x="65706" y="67666"/>
                    </a:cubicBezTo>
                    <a:cubicBezTo>
                      <a:pt x="65380" y="68384"/>
                      <a:pt x="64988" y="68972"/>
                      <a:pt x="64531" y="69233"/>
                    </a:cubicBezTo>
                    <a:cubicBezTo>
                      <a:pt x="64073" y="69560"/>
                      <a:pt x="63486" y="69690"/>
                      <a:pt x="62963" y="69690"/>
                    </a:cubicBezTo>
                    <a:lnTo>
                      <a:pt x="25211" y="69690"/>
                    </a:lnTo>
                    <a:lnTo>
                      <a:pt x="25211" y="104895"/>
                    </a:lnTo>
                    <a:lnTo>
                      <a:pt x="70213" y="104895"/>
                    </a:lnTo>
                    <a:cubicBezTo>
                      <a:pt x="70801" y="104895"/>
                      <a:pt x="71323" y="105091"/>
                      <a:pt x="71781" y="105417"/>
                    </a:cubicBezTo>
                    <a:cubicBezTo>
                      <a:pt x="72238" y="105744"/>
                      <a:pt x="72630" y="106332"/>
                      <a:pt x="72956" y="107116"/>
                    </a:cubicBezTo>
                    <a:cubicBezTo>
                      <a:pt x="73283" y="107899"/>
                      <a:pt x="73544" y="108879"/>
                      <a:pt x="73675" y="110185"/>
                    </a:cubicBezTo>
                    <a:cubicBezTo>
                      <a:pt x="73805" y="111426"/>
                      <a:pt x="73936" y="112994"/>
                      <a:pt x="73936" y="114888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6315E5DE-B4BC-2C61-F856-92921068CFE3}"/>
                  </a:ext>
                </a:extLst>
              </p:cNvPr>
              <p:cNvSpPr/>
              <p:nvPr/>
            </p:nvSpPr>
            <p:spPr>
              <a:xfrm>
                <a:off x="1986497" y="2101604"/>
                <a:ext cx="103066" cy="125860"/>
              </a:xfrm>
              <a:custGeom>
                <a:avLst/>
                <a:gdLst>
                  <a:gd name="connsiteX0" fmla="*/ 102870 w 103066"/>
                  <a:gd name="connsiteY0" fmla="*/ 116455 h 125860"/>
                  <a:gd name="connsiteX1" fmla="*/ 102086 w 103066"/>
                  <a:gd name="connsiteY1" fmla="*/ 120440 h 125860"/>
                  <a:gd name="connsiteX2" fmla="*/ 99996 w 103066"/>
                  <a:gd name="connsiteY2" fmla="*/ 123313 h 125860"/>
                  <a:gd name="connsiteX3" fmla="*/ 96927 w 103066"/>
                  <a:gd name="connsiteY3" fmla="*/ 125012 h 125860"/>
                  <a:gd name="connsiteX4" fmla="*/ 93334 w 103066"/>
                  <a:gd name="connsiteY4" fmla="*/ 125534 h 125860"/>
                  <a:gd name="connsiteX5" fmla="*/ 82557 w 103066"/>
                  <a:gd name="connsiteY5" fmla="*/ 125534 h 125860"/>
                  <a:gd name="connsiteX6" fmla="*/ 76744 w 103066"/>
                  <a:gd name="connsiteY6" fmla="*/ 124881 h 125860"/>
                  <a:gd name="connsiteX7" fmla="*/ 72238 w 103066"/>
                  <a:gd name="connsiteY7" fmla="*/ 122399 h 125860"/>
                  <a:gd name="connsiteX8" fmla="*/ 68253 w 103066"/>
                  <a:gd name="connsiteY8" fmla="*/ 117566 h 125860"/>
                  <a:gd name="connsiteX9" fmla="*/ 63877 w 103066"/>
                  <a:gd name="connsiteY9" fmla="*/ 109728 h 125860"/>
                  <a:gd name="connsiteX10" fmla="*/ 32788 w 103066"/>
                  <a:gd name="connsiteY10" fmla="*/ 51337 h 125860"/>
                  <a:gd name="connsiteX11" fmla="*/ 27301 w 103066"/>
                  <a:gd name="connsiteY11" fmla="*/ 40103 h 125860"/>
                  <a:gd name="connsiteX12" fmla="*/ 22272 w 103066"/>
                  <a:gd name="connsiteY12" fmla="*/ 28346 h 125860"/>
                  <a:gd name="connsiteX13" fmla="*/ 22076 w 103066"/>
                  <a:gd name="connsiteY13" fmla="*/ 28346 h 125860"/>
                  <a:gd name="connsiteX14" fmla="*/ 22664 w 103066"/>
                  <a:gd name="connsiteY14" fmla="*/ 42193 h 125860"/>
                  <a:gd name="connsiteX15" fmla="*/ 22860 w 103066"/>
                  <a:gd name="connsiteY15" fmla="*/ 56432 h 125860"/>
                  <a:gd name="connsiteX16" fmla="*/ 22860 w 103066"/>
                  <a:gd name="connsiteY16" fmla="*/ 121746 h 125860"/>
                  <a:gd name="connsiteX17" fmla="*/ 22338 w 103066"/>
                  <a:gd name="connsiteY17" fmla="*/ 123509 h 125860"/>
                  <a:gd name="connsiteX18" fmla="*/ 20509 w 103066"/>
                  <a:gd name="connsiteY18" fmla="*/ 124816 h 125860"/>
                  <a:gd name="connsiteX19" fmla="*/ 16982 w 103066"/>
                  <a:gd name="connsiteY19" fmla="*/ 125600 h 125860"/>
                  <a:gd name="connsiteX20" fmla="*/ 11299 w 103066"/>
                  <a:gd name="connsiteY20" fmla="*/ 125861 h 125860"/>
                  <a:gd name="connsiteX21" fmla="*/ 5682 w 103066"/>
                  <a:gd name="connsiteY21" fmla="*/ 125600 h 125860"/>
                  <a:gd name="connsiteX22" fmla="*/ 2221 w 103066"/>
                  <a:gd name="connsiteY22" fmla="*/ 124816 h 125860"/>
                  <a:gd name="connsiteX23" fmla="*/ 457 w 103066"/>
                  <a:gd name="connsiteY23" fmla="*/ 123509 h 125860"/>
                  <a:gd name="connsiteX24" fmla="*/ 0 w 103066"/>
                  <a:gd name="connsiteY24" fmla="*/ 121746 h 125860"/>
                  <a:gd name="connsiteX25" fmla="*/ 0 w 103066"/>
                  <a:gd name="connsiteY25" fmla="*/ 9536 h 125860"/>
                  <a:gd name="connsiteX26" fmla="*/ 2678 w 103066"/>
                  <a:gd name="connsiteY26" fmla="*/ 2743 h 125860"/>
                  <a:gd name="connsiteX27" fmla="*/ 9209 w 103066"/>
                  <a:gd name="connsiteY27" fmla="*/ 457 h 125860"/>
                  <a:gd name="connsiteX28" fmla="*/ 22795 w 103066"/>
                  <a:gd name="connsiteY28" fmla="*/ 457 h 125860"/>
                  <a:gd name="connsiteX29" fmla="*/ 29000 w 103066"/>
                  <a:gd name="connsiteY29" fmla="*/ 1110 h 125860"/>
                  <a:gd name="connsiteX30" fmla="*/ 33506 w 103066"/>
                  <a:gd name="connsiteY30" fmla="*/ 3200 h 125860"/>
                  <a:gd name="connsiteX31" fmla="*/ 37229 w 103066"/>
                  <a:gd name="connsiteY31" fmla="*/ 7185 h 125860"/>
                  <a:gd name="connsiteX32" fmla="*/ 40821 w 103066"/>
                  <a:gd name="connsiteY32" fmla="*/ 13520 h 125860"/>
                  <a:gd name="connsiteX33" fmla="*/ 65118 w 103066"/>
                  <a:gd name="connsiteY33" fmla="*/ 59175 h 125860"/>
                  <a:gd name="connsiteX34" fmla="*/ 69299 w 103066"/>
                  <a:gd name="connsiteY34" fmla="*/ 67339 h 125860"/>
                  <a:gd name="connsiteX35" fmla="*/ 73283 w 103066"/>
                  <a:gd name="connsiteY35" fmla="*/ 75373 h 125860"/>
                  <a:gd name="connsiteX36" fmla="*/ 77071 w 103066"/>
                  <a:gd name="connsiteY36" fmla="*/ 83210 h 125860"/>
                  <a:gd name="connsiteX37" fmla="*/ 80663 w 103066"/>
                  <a:gd name="connsiteY37" fmla="*/ 90918 h 125860"/>
                  <a:gd name="connsiteX38" fmla="*/ 80729 w 103066"/>
                  <a:gd name="connsiteY38" fmla="*/ 90918 h 125860"/>
                  <a:gd name="connsiteX39" fmla="*/ 80271 w 103066"/>
                  <a:gd name="connsiteY39" fmla="*/ 76810 h 125860"/>
                  <a:gd name="connsiteX40" fmla="*/ 80141 w 103066"/>
                  <a:gd name="connsiteY40" fmla="*/ 62832 h 125860"/>
                  <a:gd name="connsiteX41" fmla="*/ 80141 w 103066"/>
                  <a:gd name="connsiteY41" fmla="*/ 4245 h 125860"/>
                  <a:gd name="connsiteX42" fmla="*/ 80729 w 103066"/>
                  <a:gd name="connsiteY42" fmla="*/ 2482 h 125860"/>
                  <a:gd name="connsiteX43" fmla="*/ 82688 w 103066"/>
                  <a:gd name="connsiteY43" fmla="*/ 1110 h 125860"/>
                  <a:gd name="connsiteX44" fmla="*/ 86280 w 103066"/>
                  <a:gd name="connsiteY44" fmla="*/ 261 h 125860"/>
                  <a:gd name="connsiteX45" fmla="*/ 91963 w 103066"/>
                  <a:gd name="connsiteY45" fmla="*/ 0 h 125860"/>
                  <a:gd name="connsiteX46" fmla="*/ 97449 w 103066"/>
                  <a:gd name="connsiteY46" fmla="*/ 261 h 125860"/>
                  <a:gd name="connsiteX47" fmla="*/ 100911 w 103066"/>
                  <a:gd name="connsiteY47" fmla="*/ 1110 h 125860"/>
                  <a:gd name="connsiteX48" fmla="*/ 102609 w 103066"/>
                  <a:gd name="connsiteY48" fmla="*/ 2482 h 125860"/>
                  <a:gd name="connsiteX49" fmla="*/ 103066 w 103066"/>
                  <a:gd name="connsiteY49" fmla="*/ 4245 h 125860"/>
                  <a:gd name="connsiteX50" fmla="*/ 103066 w 103066"/>
                  <a:gd name="connsiteY50" fmla="*/ 116455 h 125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03066" h="125860">
                    <a:moveTo>
                      <a:pt x="102870" y="116455"/>
                    </a:moveTo>
                    <a:cubicBezTo>
                      <a:pt x="102870" y="117958"/>
                      <a:pt x="102609" y="119264"/>
                      <a:pt x="102086" y="120440"/>
                    </a:cubicBezTo>
                    <a:cubicBezTo>
                      <a:pt x="101564" y="121615"/>
                      <a:pt x="100911" y="122595"/>
                      <a:pt x="99996" y="123313"/>
                    </a:cubicBezTo>
                    <a:cubicBezTo>
                      <a:pt x="99082" y="124032"/>
                      <a:pt x="98102" y="124685"/>
                      <a:pt x="96927" y="125012"/>
                    </a:cubicBezTo>
                    <a:cubicBezTo>
                      <a:pt x="95751" y="125338"/>
                      <a:pt x="94510" y="125534"/>
                      <a:pt x="93334" y="125534"/>
                    </a:cubicBezTo>
                    <a:lnTo>
                      <a:pt x="82557" y="125534"/>
                    </a:lnTo>
                    <a:cubicBezTo>
                      <a:pt x="80271" y="125534"/>
                      <a:pt x="78377" y="125338"/>
                      <a:pt x="76744" y="124881"/>
                    </a:cubicBezTo>
                    <a:cubicBezTo>
                      <a:pt x="75112" y="124424"/>
                      <a:pt x="73609" y="123640"/>
                      <a:pt x="72238" y="122399"/>
                    </a:cubicBezTo>
                    <a:cubicBezTo>
                      <a:pt x="70866" y="121223"/>
                      <a:pt x="69494" y="119591"/>
                      <a:pt x="68253" y="117566"/>
                    </a:cubicBezTo>
                    <a:cubicBezTo>
                      <a:pt x="67013" y="115541"/>
                      <a:pt x="65510" y="112929"/>
                      <a:pt x="63877" y="109728"/>
                    </a:cubicBezTo>
                    <a:lnTo>
                      <a:pt x="32788" y="51337"/>
                    </a:lnTo>
                    <a:cubicBezTo>
                      <a:pt x="30959" y="47875"/>
                      <a:pt x="29130" y="44087"/>
                      <a:pt x="27301" y="40103"/>
                    </a:cubicBezTo>
                    <a:cubicBezTo>
                      <a:pt x="25407" y="36053"/>
                      <a:pt x="23774" y="32200"/>
                      <a:pt x="22272" y="28346"/>
                    </a:cubicBezTo>
                    <a:lnTo>
                      <a:pt x="22076" y="28346"/>
                    </a:lnTo>
                    <a:cubicBezTo>
                      <a:pt x="22338" y="32984"/>
                      <a:pt x="22533" y="37621"/>
                      <a:pt x="22664" y="42193"/>
                    </a:cubicBezTo>
                    <a:cubicBezTo>
                      <a:pt x="22795" y="46765"/>
                      <a:pt x="22860" y="51533"/>
                      <a:pt x="22860" y="56432"/>
                    </a:cubicBezTo>
                    <a:lnTo>
                      <a:pt x="22860" y="121746"/>
                    </a:lnTo>
                    <a:cubicBezTo>
                      <a:pt x="22860" y="122399"/>
                      <a:pt x="22664" y="122987"/>
                      <a:pt x="22338" y="123509"/>
                    </a:cubicBezTo>
                    <a:cubicBezTo>
                      <a:pt x="22011" y="124032"/>
                      <a:pt x="21358" y="124424"/>
                      <a:pt x="20509" y="124816"/>
                    </a:cubicBezTo>
                    <a:cubicBezTo>
                      <a:pt x="19660" y="125142"/>
                      <a:pt x="18484" y="125469"/>
                      <a:pt x="16982" y="125600"/>
                    </a:cubicBezTo>
                    <a:cubicBezTo>
                      <a:pt x="15479" y="125795"/>
                      <a:pt x="13585" y="125861"/>
                      <a:pt x="11299" y="125861"/>
                    </a:cubicBezTo>
                    <a:cubicBezTo>
                      <a:pt x="9013" y="125861"/>
                      <a:pt x="7185" y="125795"/>
                      <a:pt x="5682" y="125600"/>
                    </a:cubicBezTo>
                    <a:cubicBezTo>
                      <a:pt x="4180" y="125404"/>
                      <a:pt x="3070" y="125142"/>
                      <a:pt x="2221" y="124816"/>
                    </a:cubicBezTo>
                    <a:cubicBezTo>
                      <a:pt x="1372" y="124489"/>
                      <a:pt x="784" y="124032"/>
                      <a:pt x="457" y="123509"/>
                    </a:cubicBezTo>
                    <a:cubicBezTo>
                      <a:pt x="131" y="122987"/>
                      <a:pt x="0" y="122399"/>
                      <a:pt x="0" y="121746"/>
                    </a:cubicBezTo>
                    <a:lnTo>
                      <a:pt x="0" y="9536"/>
                    </a:lnTo>
                    <a:cubicBezTo>
                      <a:pt x="0" y="6531"/>
                      <a:pt x="914" y="4245"/>
                      <a:pt x="2678" y="2743"/>
                    </a:cubicBezTo>
                    <a:cubicBezTo>
                      <a:pt x="4441" y="1241"/>
                      <a:pt x="6597" y="457"/>
                      <a:pt x="9209" y="457"/>
                    </a:cubicBezTo>
                    <a:lnTo>
                      <a:pt x="22795" y="457"/>
                    </a:lnTo>
                    <a:cubicBezTo>
                      <a:pt x="25211" y="457"/>
                      <a:pt x="27301" y="653"/>
                      <a:pt x="29000" y="1110"/>
                    </a:cubicBezTo>
                    <a:cubicBezTo>
                      <a:pt x="30698" y="1502"/>
                      <a:pt x="32200" y="2221"/>
                      <a:pt x="33506" y="3200"/>
                    </a:cubicBezTo>
                    <a:cubicBezTo>
                      <a:pt x="34813" y="4180"/>
                      <a:pt x="36054" y="5486"/>
                      <a:pt x="37229" y="7185"/>
                    </a:cubicBezTo>
                    <a:cubicBezTo>
                      <a:pt x="38405" y="8883"/>
                      <a:pt x="39580" y="10973"/>
                      <a:pt x="40821" y="13520"/>
                    </a:cubicBezTo>
                    <a:lnTo>
                      <a:pt x="65118" y="59175"/>
                    </a:lnTo>
                    <a:cubicBezTo>
                      <a:pt x="66555" y="61918"/>
                      <a:pt x="67927" y="64661"/>
                      <a:pt x="69299" y="67339"/>
                    </a:cubicBezTo>
                    <a:cubicBezTo>
                      <a:pt x="70670" y="70017"/>
                      <a:pt x="72042" y="72695"/>
                      <a:pt x="73283" y="75373"/>
                    </a:cubicBezTo>
                    <a:cubicBezTo>
                      <a:pt x="74589" y="78051"/>
                      <a:pt x="75830" y="80663"/>
                      <a:pt x="77071" y="83210"/>
                    </a:cubicBezTo>
                    <a:cubicBezTo>
                      <a:pt x="78312" y="85758"/>
                      <a:pt x="79488" y="88370"/>
                      <a:pt x="80663" y="90918"/>
                    </a:cubicBezTo>
                    <a:lnTo>
                      <a:pt x="80729" y="90918"/>
                    </a:lnTo>
                    <a:cubicBezTo>
                      <a:pt x="80533" y="86411"/>
                      <a:pt x="80402" y="81708"/>
                      <a:pt x="80271" y="76810"/>
                    </a:cubicBezTo>
                    <a:cubicBezTo>
                      <a:pt x="80206" y="71911"/>
                      <a:pt x="80141" y="67274"/>
                      <a:pt x="80141" y="62832"/>
                    </a:cubicBezTo>
                    <a:lnTo>
                      <a:pt x="80141" y="4245"/>
                    </a:lnTo>
                    <a:cubicBezTo>
                      <a:pt x="80141" y="3592"/>
                      <a:pt x="80337" y="3004"/>
                      <a:pt x="80729" y="2482"/>
                    </a:cubicBezTo>
                    <a:cubicBezTo>
                      <a:pt x="81120" y="1959"/>
                      <a:pt x="81774" y="1502"/>
                      <a:pt x="82688" y="1110"/>
                    </a:cubicBezTo>
                    <a:cubicBezTo>
                      <a:pt x="83602" y="718"/>
                      <a:pt x="84778" y="457"/>
                      <a:pt x="86280" y="261"/>
                    </a:cubicBezTo>
                    <a:cubicBezTo>
                      <a:pt x="87783" y="65"/>
                      <a:pt x="89677" y="0"/>
                      <a:pt x="91963" y="0"/>
                    </a:cubicBezTo>
                    <a:cubicBezTo>
                      <a:pt x="94118" y="0"/>
                      <a:pt x="96012" y="65"/>
                      <a:pt x="97449" y="261"/>
                    </a:cubicBezTo>
                    <a:cubicBezTo>
                      <a:pt x="98886" y="457"/>
                      <a:pt x="100062" y="718"/>
                      <a:pt x="100911" y="1110"/>
                    </a:cubicBezTo>
                    <a:cubicBezTo>
                      <a:pt x="101694" y="1502"/>
                      <a:pt x="102282" y="1959"/>
                      <a:pt x="102609" y="2482"/>
                    </a:cubicBezTo>
                    <a:cubicBezTo>
                      <a:pt x="102935" y="3004"/>
                      <a:pt x="103066" y="3592"/>
                      <a:pt x="103066" y="4245"/>
                    </a:cubicBezTo>
                    <a:lnTo>
                      <a:pt x="103066" y="116455"/>
                    </a:ln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3818EC-F4CB-C1BB-6E60-317A4AA8496A}"/>
              </a:ext>
            </a:extLst>
          </p:cNvPr>
          <p:cNvCxnSpPr>
            <a:cxnSpLocks/>
          </p:cNvCxnSpPr>
          <p:nvPr/>
        </p:nvCxnSpPr>
        <p:spPr>
          <a:xfrm>
            <a:off x="0" y="1358103"/>
            <a:ext cx="1007280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3F2F181-E66A-AE61-194A-8164E68247FF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794615" y="2729944"/>
            <a:ext cx="9144000" cy="1304661"/>
          </a:xfrm>
        </p:spPr>
        <p:txBody>
          <a:bodyPr anchor="t"/>
          <a:lstStyle>
            <a:lvl1pPr algn="l">
              <a:defRPr sz="4400" b="0" cap="all" baseline="0">
                <a:solidFill>
                  <a:schemeClr val="bg1"/>
                </a:solidFill>
                <a:latin typeface="Titillium Web SemiBold" panose="000007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0815F8-9EED-87DB-A09C-180DCF2FB055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794615" y="4095270"/>
            <a:ext cx="9144000" cy="1655762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96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8D071-F13E-3100-4EE7-F8469A8F3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6AEDE8-21D2-D27D-F945-37470EC96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7F692F-972E-DAF4-BFBE-6F9658C73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4B04-5D26-428F-9B1E-A43C1C7EDDBB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49D808-CBBB-32CC-34D8-110BF4C03F4E}"/>
              </a:ext>
            </a:extLst>
          </p:cNvPr>
          <p:cNvSpPr txBox="1"/>
          <p:nvPr userDrawn="1"/>
        </p:nvSpPr>
        <p:spPr>
          <a:xfrm rot="5400000">
            <a:off x="10876381" y="5226137"/>
            <a:ext cx="2192957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en-US" sz="600">
                <a:solidFill>
                  <a:schemeClr val="tx1"/>
                </a:solidFill>
                <a:latin typeface="Titillium Web" panose="00000500000000000000" pitchFamily="2" charset="0"/>
              </a:rPr>
              <a:t>© 2026 Clean Power Hydrogen plc</a:t>
            </a:r>
            <a:endParaRPr lang="en-GB" sz="600">
              <a:solidFill>
                <a:schemeClr val="tx1"/>
              </a:solidFill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44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8D071-F13E-3100-4EE7-F8469A8F3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6AEDE8-21D2-D27D-F945-37470EC96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7F692F-972E-DAF4-BFBE-6F9658C73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81A4B04-5D26-428F-9B1E-A43C1C7EDDB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7E64E4-0038-1465-8ACD-B99E6BCC8DE5}"/>
              </a:ext>
            </a:extLst>
          </p:cNvPr>
          <p:cNvSpPr txBox="1"/>
          <p:nvPr userDrawn="1"/>
        </p:nvSpPr>
        <p:spPr>
          <a:xfrm rot="5400000">
            <a:off x="10876381" y="5226137"/>
            <a:ext cx="2192957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en-US" sz="600">
                <a:solidFill>
                  <a:schemeClr val="tx1"/>
                </a:solidFill>
                <a:latin typeface="Titillium Web" panose="00000500000000000000" pitchFamily="2" charset="0"/>
              </a:rPr>
              <a:t>© 2026 Clean Power Hydrogen plc</a:t>
            </a:r>
            <a:endParaRPr lang="en-GB" sz="600">
              <a:solidFill>
                <a:schemeClr val="tx1"/>
              </a:solidFill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63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173759-03D1-AED5-1DAE-724D6C6A7CC8}"/>
              </a:ext>
            </a:extLst>
          </p:cNvPr>
          <p:cNvSpPr/>
          <p:nvPr userDrawn="1"/>
        </p:nvSpPr>
        <p:spPr>
          <a:xfrm>
            <a:off x="0" y="0"/>
            <a:ext cx="1174908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E142A4-0EA5-5419-8BB0-83430C378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8F1318-9EE4-B4AF-5DB7-DDE0FED93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4B04-5D26-428F-9B1E-A43C1C7EDDBB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F7038F-75D4-A967-6D8A-2A88A642A918}"/>
              </a:ext>
            </a:extLst>
          </p:cNvPr>
          <p:cNvSpPr txBox="1"/>
          <p:nvPr userDrawn="1"/>
        </p:nvSpPr>
        <p:spPr>
          <a:xfrm rot="5400000">
            <a:off x="10876381" y="5226137"/>
            <a:ext cx="2192957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en-US" sz="600">
                <a:solidFill>
                  <a:schemeClr val="tx1"/>
                </a:solidFill>
                <a:latin typeface="Titillium Web" panose="00000500000000000000" pitchFamily="2" charset="0"/>
              </a:rPr>
              <a:t>© 2026 Clean Power Hydrogen plc</a:t>
            </a:r>
            <a:endParaRPr lang="en-GB" sz="600">
              <a:solidFill>
                <a:schemeClr val="tx1"/>
              </a:solidFill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78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lur, colorfulness, blue, electric blue&#10;&#10;Description automatically generated">
            <a:extLst>
              <a:ext uri="{FF2B5EF4-FFF2-40B4-BE49-F238E27FC236}">
                <a16:creationId xmlns:a16="http://schemas.microsoft.com/office/drawing/2014/main" id="{E67D8532-F334-422D-067B-0C83A2A999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496" y="-5305"/>
            <a:ext cx="12202496" cy="687616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F14BB1-A231-955A-5E85-53A82E2E0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05446-682B-7330-BFE5-777F7A719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1A4B04-5D26-428F-9B1E-A43C1C7EDDBB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7ABE1AF-BBB5-F491-2BDB-E6B50B26AADC}"/>
              </a:ext>
            </a:extLst>
          </p:cNvPr>
          <p:cNvGrpSpPr/>
          <p:nvPr userDrawn="1"/>
        </p:nvGrpSpPr>
        <p:grpSpPr>
          <a:xfrm>
            <a:off x="-10496" y="372894"/>
            <a:ext cx="1864452" cy="1048637"/>
            <a:chOff x="-175341" y="744302"/>
            <a:chExt cx="2182649" cy="122760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EDD814E-E187-0981-0FAE-A527B11189B0}"/>
                </a:ext>
              </a:extLst>
            </p:cNvPr>
            <p:cNvGrpSpPr/>
            <p:nvPr/>
          </p:nvGrpSpPr>
          <p:grpSpPr>
            <a:xfrm>
              <a:off x="779705" y="744302"/>
              <a:ext cx="1227603" cy="1227603"/>
              <a:chOff x="468639" y="433512"/>
              <a:chExt cx="1920665" cy="1920665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A8E2E4A3-06E2-E55D-4DAB-7BA04F9CB399}"/>
                  </a:ext>
                </a:extLst>
              </p:cNvPr>
              <p:cNvSpPr/>
              <p:nvPr/>
            </p:nvSpPr>
            <p:spPr>
              <a:xfrm>
                <a:off x="468639" y="433512"/>
                <a:ext cx="1920665" cy="19206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7050CC94-FDC1-A35C-7FCA-D3785049B1EE}"/>
                  </a:ext>
                </a:extLst>
              </p:cNvPr>
              <p:cNvGrpSpPr/>
              <p:nvPr/>
            </p:nvGrpSpPr>
            <p:grpSpPr>
              <a:xfrm>
                <a:off x="705955" y="598244"/>
                <a:ext cx="1446032" cy="1591200"/>
                <a:chOff x="720705" y="753842"/>
                <a:chExt cx="1806072" cy="1987385"/>
              </a:xfrm>
            </p:grpSpPr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3BD37FC6-43D6-61FE-0482-7E686415CA47}"/>
                    </a:ext>
                  </a:extLst>
                </p:cNvPr>
                <p:cNvSpPr/>
                <p:nvPr/>
              </p:nvSpPr>
              <p:spPr>
                <a:xfrm>
                  <a:off x="857799" y="975584"/>
                  <a:ext cx="1532470" cy="333103"/>
                </a:xfrm>
                <a:custGeom>
                  <a:avLst/>
                  <a:gdLst>
                    <a:gd name="connsiteX0" fmla="*/ 0 w 1532470"/>
                    <a:gd name="connsiteY0" fmla="*/ 333103 h 333103"/>
                    <a:gd name="connsiteX1" fmla="*/ 766203 w 1532470"/>
                    <a:gd name="connsiteY1" fmla="*/ 92681 h 333103"/>
                    <a:gd name="connsiteX2" fmla="*/ 1532471 w 1532470"/>
                    <a:gd name="connsiteY2" fmla="*/ 333103 h 333103"/>
                    <a:gd name="connsiteX3" fmla="*/ 766203 w 1532470"/>
                    <a:gd name="connsiteY3" fmla="*/ 0 h 333103"/>
                    <a:gd name="connsiteX4" fmla="*/ 0 w 1532470"/>
                    <a:gd name="connsiteY4" fmla="*/ 333103 h 333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470" h="333103">
                      <a:moveTo>
                        <a:pt x="0" y="333103"/>
                      </a:moveTo>
                      <a:cubicBezTo>
                        <a:pt x="164658" y="188236"/>
                        <a:pt x="446358" y="92681"/>
                        <a:pt x="766203" y="92681"/>
                      </a:cubicBezTo>
                      <a:cubicBezTo>
                        <a:pt x="1086047" y="92681"/>
                        <a:pt x="1367814" y="188236"/>
                        <a:pt x="1532471" y="333103"/>
                      </a:cubicBezTo>
                      <a:cubicBezTo>
                        <a:pt x="1386167" y="134874"/>
                        <a:pt x="1097935" y="0"/>
                        <a:pt x="766203" y="0"/>
                      </a:cubicBezTo>
                      <a:cubicBezTo>
                        <a:pt x="434471" y="0"/>
                        <a:pt x="146304" y="134874"/>
                        <a:pt x="0" y="333103"/>
                      </a:cubicBezTo>
                      <a:close/>
                    </a:path>
                  </a:pathLst>
                </a:custGeom>
                <a:solidFill>
                  <a:srgbClr val="D3D4D3"/>
                </a:solidFill>
                <a:ln w="649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64B10979-01E7-2772-28A9-0D18AE5ED705}"/>
                    </a:ext>
                  </a:extLst>
                </p:cNvPr>
                <p:cNvSpPr/>
                <p:nvPr/>
              </p:nvSpPr>
              <p:spPr>
                <a:xfrm>
                  <a:off x="720705" y="2186382"/>
                  <a:ext cx="1806072" cy="554845"/>
                </a:xfrm>
                <a:custGeom>
                  <a:avLst/>
                  <a:gdLst>
                    <a:gd name="connsiteX0" fmla="*/ 903036 w 1806072"/>
                    <a:gd name="connsiteY0" fmla="*/ 400443 h 554845"/>
                    <a:gd name="connsiteX1" fmla="*/ 0 w 1806072"/>
                    <a:gd name="connsiteY1" fmla="*/ 0 h 554845"/>
                    <a:gd name="connsiteX2" fmla="*/ 903036 w 1806072"/>
                    <a:gd name="connsiteY2" fmla="*/ 554846 h 554845"/>
                    <a:gd name="connsiteX3" fmla="*/ 1806073 w 1806072"/>
                    <a:gd name="connsiteY3" fmla="*/ 0 h 554845"/>
                    <a:gd name="connsiteX4" fmla="*/ 903036 w 1806072"/>
                    <a:gd name="connsiteY4" fmla="*/ 400443 h 554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06072" h="554845">
                      <a:moveTo>
                        <a:pt x="903036" y="400443"/>
                      </a:moveTo>
                      <a:cubicBezTo>
                        <a:pt x="525977" y="400443"/>
                        <a:pt x="193984" y="241337"/>
                        <a:pt x="0" y="0"/>
                      </a:cubicBezTo>
                      <a:cubicBezTo>
                        <a:pt x="172430" y="330164"/>
                        <a:pt x="512130" y="554846"/>
                        <a:pt x="903036" y="554846"/>
                      </a:cubicBezTo>
                      <a:cubicBezTo>
                        <a:pt x="1293943" y="554846"/>
                        <a:pt x="1633643" y="330230"/>
                        <a:pt x="1806073" y="0"/>
                      </a:cubicBezTo>
                      <a:cubicBezTo>
                        <a:pt x="1612024" y="241337"/>
                        <a:pt x="1280031" y="400443"/>
                        <a:pt x="903036" y="400443"/>
                      </a:cubicBezTo>
                      <a:close/>
                    </a:path>
                  </a:pathLst>
                </a:custGeom>
                <a:gradFill>
                  <a:gsLst>
                    <a:gs pos="30000">
                      <a:srgbClr val="1D3176"/>
                    </a:gs>
                    <a:gs pos="70000">
                      <a:srgbClr val="009FE3"/>
                    </a:gs>
                  </a:gsLst>
                  <a:lin ang="10800000" scaled="1"/>
                </a:gradFill>
                <a:ln w="649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A86A3685-C49C-EF91-8A69-FD4092A70D7A}"/>
                    </a:ext>
                  </a:extLst>
                </p:cNvPr>
                <p:cNvSpPr/>
                <p:nvPr/>
              </p:nvSpPr>
              <p:spPr>
                <a:xfrm>
                  <a:off x="720705" y="753842"/>
                  <a:ext cx="1806072" cy="554845"/>
                </a:xfrm>
                <a:custGeom>
                  <a:avLst/>
                  <a:gdLst>
                    <a:gd name="connsiteX0" fmla="*/ 0 w 1806072"/>
                    <a:gd name="connsiteY0" fmla="*/ 554846 h 554845"/>
                    <a:gd name="connsiteX1" fmla="*/ 903036 w 1806072"/>
                    <a:gd name="connsiteY1" fmla="*/ 154403 h 554845"/>
                    <a:gd name="connsiteX2" fmla="*/ 1806073 w 1806072"/>
                    <a:gd name="connsiteY2" fmla="*/ 554846 h 554845"/>
                    <a:gd name="connsiteX3" fmla="*/ 903036 w 1806072"/>
                    <a:gd name="connsiteY3" fmla="*/ 0 h 554845"/>
                    <a:gd name="connsiteX4" fmla="*/ 0 w 1806072"/>
                    <a:gd name="connsiteY4" fmla="*/ 554846 h 554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06072" h="554845">
                      <a:moveTo>
                        <a:pt x="0" y="554846"/>
                      </a:moveTo>
                      <a:cubicBezTo>
                        <a:pt x="194049" y="313509"/>
                        <a:pt x="526042" y="154403"/>
                        <a:pt x="903036" y="154403"/>
                      </a:cubicBezTo>
                      <a:cubicBezTo>
                        <a:pt x="1280031" y="154403"/>
                        <a:pt x="1612089" y="313509"/>
                        <a:pt x="1806073" y="554846"/>
                      </a:cubicBezTo>
                      <a:cubicBezTo>
                        <a:pt x="1633708" y="224616"/>
                        <a:pt x="1294008" y="0"/>
                        <a:pt x="903036" y="0"/>
                      </a:cubicBezTo>
                      <a:cubicBezTo>
                        <a:pt x="512065" y="0"/>
                        <a:pt x="172430" y="224616"/>
                        <a:pt x="0" y="554846"/>
                      </a:cubicBezTo>
                      <a:close/>
                    </a:path>
                  </a:pathLst>
                </a:custGeom>
                <a:gradFill>
                  <a:gsLst>
                    <a:gs pos="30000">
                      <a:srgbClr val="1D3176"/>
                    </a:gs>
                    <a:gs pos="70000">
                      <a:srgbClr val="009FE3"/>
                    </a:gs>
                  </a:gsLst>
                  <a:lin ang="10800000" scaled="1"/>
                </a:gradFill>
                <a:ln w="649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B0991A10-45A2-3AE3-BDAC-50A070909958}"/>
                    </a:ext>
                  </a:extLst>
                </p:cNvPr>
                <p:cNvSpPr/>
                <p:nvPr/>
              </p:nvSpPr>
              <p:spPr>
                <a:xfrm>
                  <a:off x="891567" y="1315676"/>
                  <a:ext cx="433752" cy="439631"/>
                </a:xfrm>
                <a:custGeom>
                  <a:avLst/>
                  <a:gdLst>
                    <a:gd name="connsiteX0" fmla="*/ 302144 w 433752"/>
                    <a:gd name="connsiteY0" fmla="*/ 145651 h 439631"/>
                    <a:gd name="connsiteX1" fmla="*/ 227033 w 433752"/>
                    <a:gd name="connsiteY1" fmla="*/ 86280 h 439631"/>
                    <a:gd name="connsiteX2" fmla="*/ 126318 w 433752"/>
                    <a:gd name="connsiteY2" fmla="*/ 219587 h 439631"/>
                    <a:gd name="connsiteX3" fmla="*/ 230560 w 433752"/>
                    <a:gd name="connsiteY3" fmla="*/ 352894 h 439631"/>
                    <a:gd name="connsiteX4" fmla="*/ 308545 w 433752"/>
                    <a:gd name="connsiteY4" fmla="*/ 284771 h 439631"/>
                    <a:gd name="connsiteX5" fmla="*/ 433753 w 433752"/>
                    <a:gd name="connsiteY5" fmla="*/ 284771 h 439631"/>
                    <a:gd name="connsiteX6" fmla="*/ 223571 w 433752"/>
                    <a:gd name="connsiteY6" fmla="*/ 439631 h 439631"/>
                    <a:gd name="connsiteX7" fmla="*/ 65184 w 433752"/>
                    <a:gd name="connsiteY7" fmla="*/ 382546 h 439631"/>
                    <a:gd name="connsiteX8" fmla="*/ 0 w 433752"/>
                    <a:gd name="connsiteY8" fmla="*/ 220109 h 439631"/>
                    <a:gd name="connsiteX9" fmla="*/ 231735 w 433752"/>
                    <a:gd name="connsiteY9" fmla="*/ 0 h 439631"/>
                    <a:gd name="connsiteX10" fmla="*/ 427940 w 433752"/>
                    <a:gd name="connsiteY10" fmla="*/ 145586 h 439631"/>
                    <a:gd name="connsiteX11" fmla="*/ 302210 w 433752"/>
                    <a:gd name="connsiteY11" fmla="*/ 145586 h 439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33752" h="439631">
                      <a:moveTo>
                        <a:pt x="302144" y="145651"/>
                      </a:moveTo>
                      <a:cubicBezTo>
                        <a:pt x="291106" y="105483"/>
                        <a:pt x="266613" y="86280"/>
                        <a:pt x="227033" y="86280"/>
                      </a:cubicBezTo>
                      <a:cubicBezTo>
                        <a:pt x="167074" y="86280"/>
                        <a:pt x="126318" y="137487"/>
                        <a:pt x="126318" y="219587"/>
                      </a:cubicBezTo>
                      <a:cubicBezTo>
                        <a:pt x="126318" y="301687"/>
                        <a:pt x="170013" y="352894"/>
                        <a:pt x="230560" y="352894"/>
                      </a:cubicBezTo>
                      <a:cubicBezTo>
                        <a:pt x="273079" y="352894"/>
                        <a:pt x="303908" y="326702"/>
                        <a:pt x="308545" y="284771"/>
                      </a:cubicBezTo>
                      <a:lnTo>
                        <a:pt x="433753" y="284771"/>
                      </a:lnTo>
                      <a:cubicBezTo>
                        <a:pt x="416314" y="378497"/>
                        <a:pt x="337087" y="439631"/>
                        <a:pt x="223571" y="439631"/>
                      </a:cubicBezTo>
                      <a:cubicBezTo>
                        <a:pt x="160086" y="439631"/>
                        <a:pt x="107703" y="421016"/>
                        <a:pt x="65184" y="382546"/>
                      </a:cubicBezTo>
                      <a:cubicBezTo>
                        <a:pt x="20378" y="342378"/>
                        <a:pt x="0" y="289996"/>
                        <a:pt x="0" y="220109"/>
                      </a:cubicBezTo>
                      <a:cubicBezTo>
                        <a:pt x="0" y="84451"/>
                        <a:pt x="89677" y="0"/>
                        <a:pt x="231735" y="0"/>
                      </a:cubicBezTo>
                      <a:cubicBezTo>
                        <a:pt x="337675" y="0"/>
                        <a:pt x="409325" y="54146"/>
                        <a:pt x="427940" y="145586"/>
                      </a:cubicBezTo>
                      <a:lnTo>
                        <a:pt x="302210" y="145586"/>
                      </a:lnTo>
                      <a:close/>
                    </a:path>
                  </a:pathLst>
                </a:custGeom>
                <a:solidFill>
                  <a:srgbClr val="1D3176"/>
                </a:solidFill>
                <a:ln w="649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07B52D18-43D9-79BC-E6E1-4E143A5F0F41}"/>
                    </a:ext>
                  </a:extLst>
                </p:cNvPr>
                <p:cNvSpPr/>
                <p:nvPr/>
              </p:nvSpPr>
              <p:spPr>
                <a:xfrm>
                  <a:off x="1352686" y="1327890"/>
                  <a:ext cx="370854" cy="415138"/>
                </a:xfrm>
                <a:custGeom>
                  <a:avLst/>
                  <a:gdLst>
                    <a:gd name="connsiteX0" fmla="*/ 202017 w 370854"/>
                    <a:gd name="connsiteY0" fmla="*/ 65 h 415138"/>
                    <a:gd name="connsiteX1" fmla="*/ 370855 w 370854"/>
                    <a:gd name="connsiteY1" fmla="*/ 140361 h 415138"/>
                    <a:gd name="connsiteX2" fmla="*/ 202017 w 370854"/>
                    <a:gd name="connsiteY2" fmla="*/ 281244 h 415138"/>
                    <a:gd name="connsiteX3" fmla="*/ 115868 w 370854"/>
                    <a:gd name="connsiteY3" fmla="*/ 281244 h 415138"/>
                    <a:gd name="connsiteX4" fmla="*/ 115868 w 370854"/>
                    <a:gd name="connsiteY4" fmla="*/ 415138 h 415138"/>
                    <a:gd name="connsiteX5" fmla="*/ 0 w 370854"/>
                    <a:gd name="connsiteY5" fmla="*/ 415138 h 415138"/>
                    <a:gd name="connsiteX6" fmla="*/ 0 w 370854"/>
                    <a:gd name="connsiteY6" fmla="*/ 0 h 415138"/>
                    <a:gd name="connsiteX7" fmla="*/ 202017 w 370854"/>
                    <a:gd name="connsiteY7" fmla="*/ 0 h 415138"/>
                    <a:gd name="connsiteX8" fmla="*/ 113516 w 370854"/>
                    <a:gd name="connsiteY8" fmla="*/ 198033 h 415138"/>
                    <a:gd name="connsiteX9" fmla="*/ 174063 w 370854"/>
                    <a:gd name="connsiteY9" fmla="*/ 198033 h 415138"/>
                    <a:gd name="connsiteX10" fmla="*/ 246823 w 370854"/>
                    <a:gd name="connsiteY10" fmla="*/ 140948 h 415138"/>
                    <a:gd name="connsiteX11" fmla="*/ 174063 w 370854"/>
                    <a:gd name="connsiteY11" fmla="*/ 83864 h 415138"/>
                    <a:gd name="connsiteX12" fmla="*/ 113516 w 370854"/>
                    <a:gd name="connsiteY12" fmla="*/ 83864 h 415138"/>
                    <a:gd name="connsiteX13" fmla="*/ 113516 w 370854"/>
                    <a:gd name="connsiteY13" fmla="*/ 197968 h 4151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70854" h="415138">
                      <a:moveTo>
                        <a:pt x="202017" y="65"/>
                      </a:moveTo>
                      <a:cubicBezTo>
                        <a:pt x="310896" y="65"/>
                        <a:pt x="370855" y="53623"/>
                        <a:pt x="370855" y="140361"/>
                      </a:cubicBezTo>
                      <a:cubicBezTo>
                        <a:pt x="370855" y="227098"/>
                        <a:pt x="309721" y="281244"/>
                        <a:pt x="202017" y="281244"/>
                      </a:cubicBezTo>
                      <a:lnTo>
                        <a:pt x="115868" y="281244"/>
                      </a:lnTo>
                      <a:lnTo>
                        <a:pt x="115868" y="415138"/>
                      </a:lnTo>
                      <a:lnTo>
                        <a:pt x="0" y="415138"/>
                      </a:lnTo>
                      <a:lnTo>
                        <a:pt x="0" y="0"/>
                      </a:lnTo>
                      <a:lnTo>
                        <a:pt x="202017" y="0"/>
                      </a:lnTo>
                      <a:close/>
                      <a:moveTo>
                        <a:pt x="113516" y="198033"/>
                      </a:moveTo>
                      <a:lnTo>
                        <a:pt x="174063" y="198033"/>
                      </a:lnTo>
                      <a:cubicBezTo>
                        <a:pt x="221220" y="198033"/>
                        <a:pt x="246823" y="177655"/>
                        <a:pt x="246823" y="140948"/>
                      </a:cubicBezTo>
                      <a:cubicBezTo>
                        <a:pt x="246823" y="104242"/>
                        <a:pt x="221220" y="83864"/>
                        <a:pt x="174063" y="83864"/>
                      </a:cubicBezTo>
                      <a:lnTo>
                        <a:pt x="113516" y="83864"/>
                      </a:lnTo>
                      <a:lnTo>
                        <a:pt x="113516" y="197968"/>
                      </a:lnTo>
                      <a:close/>
                    </a:path>
                  </a:pathLst>
                </a:custGeom>
                <a:solidFill>
                  <a:srgbClr val="1D3176"/>
                </a:solidFill>
                <a:ln w="649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90D0484C-3A3A-A7A9-3454-37BCD22D3834}"/>
                    </a:ext>
                  </a:extLst>
                </p:cNvPr>
                <p:cNvSpPr/>
                <p:nvPr/>
              </p:nvSpPr>
              <p:spPr>
                <a:xfrm>
                  <a:off x="1752018" y="1327955"/>
                  <a:ext cx="377908" cy="415138"/>
                </a:xfrm>
                <a:custGeom>
                  <a:avLst/>
                  <a:gdLst>
                    <a:gd name="connsiteX0" fmla="*/ 115868 w 377908"/>
                    <a:gd name="connsiteY0" fmla="*/ 0 h 415138"/>
                    <a:gd name="connsiteX1" fmla="*/ 115868 w 377908"/>
                    <a:gd name="connsiteY1" fmla="*/ 157800 h 415138"/>
                    <a:gd name="connsiteX2" fmla="*/ 261453 w 377908"/>
                    <a:gd name="connsiteY2" fmla="*/ 157800 h 415138"/>
                    <a:gd name="connsiteX3" fmla="*/ 261453 w 377908"/>
                    <a:gd name="connsiteY3" fmla="*/ 0 h 415138"/>
                    <a:gd name="connsiteX4" fmla="*/ 377909 w 377908"/>
                    <a:gd name="connsiteY4" fmla="*/ 0 h 415138"/>
                    <a:gd name="connsiteX5" fmla="*/ 377909 w 377908"/>
                    <a:gd name="connsiteY5" fmla="*/ 415138 h 415138"/>
                    <a:gd name="connsiteX6" fmla="*/ 261453 w 377908"/>
                    <a:gd name="connsiteY6" fmla="*/ 415138 h 415138"/>
                    <a:gd name="connsiteX7" fmla="*/ 261453 w 377908"/>
                    <a:gd name="connsiteY7" fmla="*/ 242774 h 415138"/>
                    <a:gd name="connsiteX8" fmla="*/ 115868 w 377908"/>
                    <a:gd name="connsiteY8" fmla="*/ 242774 h 415138"/>
                    <a:gd name="connsiteX9" fmla="*/ 115868 w 377908"/>
                    <a:gd name="connsiteY9" fmla="*/ 415138 h 415138"/>
                    <a:gd name="connsiteX10" fmla="*/ 0 w 377908"/>
                    <a:gd name="connsiteY10" fmla="*/ 415138 h 415138"/>
                    <a:gd name="connsiteX11" fmla="*/ 0 w 377908"/>
                    <a:gd name="connsiteY11" fmla="*/ 0 h 415138"/>
                    <a:gd name="connsiteX12" fmla="*/ 115868 w 377908"/>
                    <a:gd name="connsiteY12" fmla="*/ 0 h 4151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77908" h="415138">
                      <a:moveTo>
                        <a:pt x="115868" y="0"/>
                      </a:moveTo>
                      <a:lnTo>
                        <a:pt x="115868" y="157800"/>
                      </a:lnTo>
                      <a:lnTo>
                        <a:pt x="261453" y="157800"/>
                      </a:lnTo>
                      <a:lnTo>
                        <a:pt x="261453" y="0"/>
                      </a:lnTo>
                      <a:lnTo>
                        <a:pt x="377909" y="0"/>
                      </a:lnTo>
                      <a:lnTo>
                        <a:pt x="377909" y="415138"/>
                      </a:lnTo>
                      <a:lnTo>
                        <a:pt x="261453" y="415138"/>
                      </a:lnTo>
                      <a:lnTo>
                        <a:pt x="261453" y="242774"/>
                      </a:lnTo>
                      <a:lnTo>
                        <a:pt x="115868" y="242774"/>
                      </a:lnTo>
                      <a:lnTo>
                        <a:pt x="115868" y="415138"/>
                      </a:lnTo>
                      <a:lnTo>
                        <a:pt x="0" y="415138"/>
                      </a:lnTo>
                      <a:lnTo>
                        <a:pt x="0" y="0"/>
                      </a:lnTo>
                      <a:lnTo>
                        <a:pt x="115868" y="0"/>
                      </a:lnTo>
                      <a:close/>
                    </a:path>
                  </a:pathLst>
                </a:custGeom>
                <a:solidFill>
                  <a:srgbClr val="1D3176"/>
                </a:solidFill>
                <a:ln w="649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1A96FA33-32DC-CB81-9405-C439C2DBA813}"/>
                    </a:ext>
                  </a:extLst>
                </p:cNvPr>
                <p:cNvSpPr/>
                <p:nvPr/>
              </p:nvSpPr>
              <p:spPr>
                <a:xfrm>
                  <a:off x="2174733" y="1525923"/>
                  <a:ext cx="182619" cy="217170"/>
                </a:xfrm>
                <a:custGeom>
                  <a:avLst/>
                  <a:gdLst>
                    <a:gd name="connsiteX0" fmla="*/ 174128 w 182619"/>
                    <a:gd name="connsiteY0" fmla="*/ 176088 h 217170"/>
                    <a:gd name="connsiteX1" fmla="*/ 174128 w 182619"/>
                    <a:gd name="connsiteY1" fmla="*/ 217170 h 217170"/>
                    <a:gd name="connsiteX2" fmla="*/ 0 w 182619"/>
                    <a:gd name="connsiteY2" fmla="*/ 217170 h 217170"/>
                    <a:gd name="connsiteX3" fmla="*/ 0 w 182619"/>
                    <a:gd name="connsiteY3" fmla="*/ 214297 h 217170"/>
                    <a:gd name="connsiteX4" fmla="*/ 58130 w 182619"/>
                    <a:gd name="connsiteY4" fmla="*/ 130237 h 217170"/>
                    <a:gd name="connsiteX5" fmla="*/ 120701 w 182619"/>
                    <a:gd name="connsiteY5" fmla="*/ 67992 h 217170"/>
                    <a:gd name="connsiteX6" fmla="*/ 92550 w 182619"/>
                    <a:gd name="connsiteY6" fmla="*/ 39515 h 217170"/>
                    <a:gd name="connsiteX7" fmla="*/ 62506 w 182619"/>
                    <a:gd name="connsiteY7" fmla="*/ 71127 h 217170"/>
                    <a:gd name="connsiteX8" fmla="*/ 62506 w 182619"/>
                    <a:gd name="connsiteY8" fmla="*/ 73675 h 217170"/>
                    <a:gd name="connsiteX9" fmla="*/ 1176 w 182619"/>
                    <a:gd name="connsiteY9" fmla="*/ 73675 h 217170"/>
                    <a:gd name="connsiteX10" fmla="*/ 93791 w 182619"/>
                    <a:gd name="connsiteY10" fmla="*/ 0 h 217170"/>
                    <a:gd name="connsiteX11" fmla="*/ 182619 w 182619"/>
                    <a:gd name="connsiteY11" fmla="*/ 71127 h 217170"/>
                    <a:gd name="connsiteX12" fmla="*/ 127951 w 182619"/>
                    <a:gd name="connsiteY12" fmla="*/ 139708 h 217170"/>
                    <a:gd name="connsiteX13" fmla="*/ 72303 w 182619"/>
                    <a:gd name="connsiteY13" fmla="*/ 176088 h 217170"/>
                    <a:gd name="connsiteX14" fmla="*/ 174063 w 182619"/>
                    <a:gd name="connsiteY14" fmla="*/ 176088 h 217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2619" h="217170">
                      <a:moveTo>
                        <a:pt x="174128" y="176088"/>
                      </a:moveTo>
                      <a:lnTo>
                        <a:pt x="174128" y="217170"/>
                      </a:lnTo>
                      <a:lnTo>
                        <a:pt x="0" y="217170"/>
                      </a:lnTo>
                      <a:lnTo>
                        <a:pt x="0" y="214297"/>
                      </a:lnTo>
                      <a:cubicBezTo>
                        <a:pt x="0" y="174128"/>
                        <a:pt x="19594" y="152640"/>
                        <a:pt x="58130" y="130237"/>
                      </a:cubicBezTo>
                      <a:cubicBezTo>
                        <a:pt x="95751" y="108095"/>
                        <a:pt x="120701" y="94183"/>
                        <a:pt x="120701" y="67992"/>
                      </a:cubicBezTo>
                      <a:cubicBezTo>
                        <a:pt x="120701" y="50945"/>
                        <a:pt x="108683" y="39515"/>
                        <a:pt x="92550" y="39515"/>
                      </a:cubicBezTo>
                      <a:cubicBezTo>
                        <a:pt x="73871" y="39515"/>
                        <a:pt x="62506" y="51206"/>
                        <a:pt x="62506" y="71127"/>
                      </a:cubicBezTo>
                      <a:lnTo>
                        <a:pt x="62506" y="73675"/>
                      </a:lnTo>
                      <a:lnTo>
                        <a:pt x="1176" y="73675"/>
                      </a:lnTo>
                      <a:cubicBezTo>
                        <a:pt x="2417" y="25015"/>
                        <a:pt x="33441" y="0"/>
                        <a:pt x="93791" y="0"/>
                      </a:cubicBezTo>
                      <a:cubicBezTo>
                        <a:pt x="148460" y="0"/>
                        <a:pt x="182619" y="28738"/>
                        <a:pt x="182619" y="71127"/>
                      </a:cubicBezTo>
                      <a:cubicBezTo>
                        <a:pt x="182619" y="103393"/>
                        <a:pt x="164592" y="121681"/>
                        <a:pt x="127951" y="139708"/>
                      </a:cubicBezTo>
                      <a:cubicBezTo>
                        <a:pt x="96992" y="154860"/>
                        <a:pt x="76744" y="161849"/>
                        <a:pt x="72303" y="176088"/>
                      </a:cubicBezTo>
                      <a:lnTo>
                        <a:pt x="174063" y="176088"/>
                      </a:lnTo>
                      <a:close/>
                    </a:path>
                  </a:pathLst>
                </a:custGeom>
                <a:solidFill>
                  <a:srgbClr val="1D3176"/>
                </a:solidFill>
                <a:ln w="649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64651B76-952B-A8DB-C8FE-4C746B23E70F}"/>
                    </a:ext>
                  </a:extLst>
                </p:cNvPr>
                <p:cNvSpPr/>
                <p:nvPr/>
              </p:nvSpPr>
              <p:spPr>
                <a:xfrm>
                  <a:off x="857799" y="2186382"/>
                  <a:ext cx="1532470" cy="333103"/>
                </a:xfrm>
                <a:custGeom>
                  <a:avLst/>
                  <a:gdLst>
                    <a:gd name="connsiteX0" fmla="*/ 1532471 w 1532470"/>
                    <a:gd name="connsiteY0" fmla="*/ 0 h 333103"/>
                    <a:gd name="connsiteX1" fmla="*/ 766268 w 1532470"/>
                    <a:gd name="connsiteY1" fmla="*/ 240422 h 333103"/>
                    <a:gd name="connsiteX2" fmla="*/ 0 w 1532470"/>
                    <a:gd name="connsiteY2" fmla="*/ 0 h 333103"/>
                    <a:gd name="connsiteX3" fmla="*/ 766268 w 1532470"/>
                    <a:gd name="connsiteY3" fmla="*/ 333103 h 333103"/>
                    <a:gd name="connsiteX4" fmla="*/ 1532471 w 1532470"/>
                    <a:gd name="connsiteY4" fmla="*/ 0 h 333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470" h="333103">
                      <a:moveTo>
                        <a:pt x="1532471" y="0"/>
                      </a:moveTo>
                      <a:cubicBezTo>
                        <a:pt x="1367814" y="144867"/>
                        <a:pt x="1086113" y="240422"/>
                        <a:pt x="766268" y="240422"/>
                      </a:cubicBezTo>
                      <a:cubicBezTo>
                        <a:pt x="446424" y="240422"/>
                        <a:pt x="164658" y="144867"/>
                        <a:pt x="0" y="0"/>
                      </a:cubicBezTo>
                      <a:cubicBezTo>
                        <a:pt x="146304" y="198229"/>
                        <a:pt x="434536" y="333103"/>
                        <a:pt x="766268" y="333103"/>
                      </a:cubicBezTo>
                      <a:cubicBezTo>
                        <a:pt x="1098000" y="333103"/>
                        <a:pt x="1386232" y="198229"/>
                        <a:pt x="1532471" y="0"/>
                      </a:cubicBezTo>
                      <a:close/>
                    </a:path>
                  </a:pathLst>
                </a:custGeom>
                <a:solidFill>
                  <a:srgbClr val="D3D4D3"/>
                </a:solidFill>
                <a:ln w="649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333E1E12-5743-8FB6-B98D-2E6BB8ED2DB8}"/>
                    </a:ext>
                  </a:extLst>
                </p:cNvPr>
                <p:cNvSpPr/>
                <p:nvPr/>
              </p:nvSpPr>
              <p:spPr>
                <a:xfrm>
                  <a:off x="991498" y="1887111"/>
                  <a:ext cx="98363" cy="137356"/>
                </a:xfrm>
                <a:custGeom>
                  <a:avLst/>
                  <a:gdLst>
                    <a:gd name="connsiteX0" fmla="*/ 98363 w 98363"/>
                    <a:gd name="connsiteY0" fmla="*/ 115149 h 137356"/>
                    <a:gd name="connsiteX1" fmla="*/ 98233 w 98363"/>
                    <a:gd name="connsiteY1" fmla="*/ 119525 h 137356"/>
                    <a:gd name="connsiteX2" fmla="*/ 97776 w 98363"/>
                    <a:gd name="connsiteY2" fmla="*/ 122595 h 137356"/>
                    <a:gd name="connsiteX3" fmla="*/ 96927 w 98363"/>
                    <a:gd name="connsiteY3" fmla="*/ 124816 h 137356"/>
                    <a:gd name="connsiteX4" fmla="*/ 95294 w 98363"/>
                    <a:gd name="connsiteY4" fmla="*/ 126906 h 137356"/>
                    <a:gd name="connsiteX5" fmla="*/ 90918 w 98363"/>
                    <a:gd name="connsiteY5" fmla="*/ 129910 h 137356"/>
                    <a:gd name="connsiteX6" fmla="*/ 83015 w 98363"/>
                    <a:gd name="connsiteY6" fmla="*/ 133437 h 137356"/>
                    <a:gd name="connsiteX7" fmla="*/ 72303 w 98363"/>
                    <a:gd name="connsiteY7" fmla="*/ 136246 h 137356"/>
                    <a:gd name="connsiteX8" fmla="*/ 59305 w 98363"/>
                    <a:gd name="connsiteY8" fmla="*/ 137356 h 137356"/>
                    <a:gd name="connsiteX9" fmla="*/ 34617 w 98363"/>
                    <a:gd name="connsiteY9" fmla="*/ 133111 h 137356"/>
                    <a:gd name="connsiteX10" fmla="*/ 15937 w 98363"/>
                    <a:gd name="connsiteY10" fmla="*/ 120505 h 137356"/>
                    <a:gd name="connsiteX11" fmla="*/ 4115 w 98363"/>
                    <a:gd name="connsiteY11" fmla="*/ 99604 h 137356"/>
                    <a:gd name="connsiteX12" fmla="*/ 0 w 98363"/>
                    <a:gd name="connsiteY12" fmla="*/ 70409 h 137356"/>
                    <a:gd name="connsiteX13" fmla="*/ 4507 w 98363"/>
                    <a:gd name="connsiteY13" fmla="*/ 40299 h 137356"/>
                    <a:gd name="connsiteX14" fmla="*/ 17178 w 98363"/>
                    <a:gd name="connsiteY14" fmla="*/ 18223 h 137356"/>
                    <a:gd name="connsiteX15" fmla="*/ 36641 w 98363"/>
                    <a:gd name="connsiteY15" fmla="*/ 4637 h 137356"/>
                    <a:gd name="connsiteX16" fmla="*/ 61657 w 98363"/>
                    <a:gd name="connsiteY16" fmla="*/ 0 h 137356"/>
                    <a:gd name="connsiteX17" fmla="*/ 72368 w 98363"/>
                    <a:gd name="connsiteY17" fmla="*/ 914 h 137356"/>
                    <a:gd name="connsiteX18" fmla="*/ 81904 w 98363"/>
                    <a:gd name="connsiteY18" fmla="*/ 3331 h 137356"/>
                    <a:gd name="connsiteX19" fmla="*/ 89742 w 98363"/>
                    <a:gd name="connsiteY19" fmla="*/ 6793 h 137356"/>
                    <a:gd name="connsiteX20" fmla="*/ 94641 w 98363"/>
                    <a:gd name="connsiteY20" fmla="*/ 10124 h 137356"/>
                    <a:gd name="connsiteX21" fmla="*/ 96535 w 98363"/>
                    <a:gd name="connsiteY21" fmla="*/ 12410 h 137356"/>
                    <a:gd name="connsiteX22" fmla="*/ 97384 w 98363"/>
                    <a:gd name="connsiteY22" fmla="*/ 14761 h 137356"/>
                    <a:gd name="connsiteX23" fmla="*/ 97841 w 98363"/>
                    <a:gd name="connsiteY23" fmla="*/ 18157 h 137356"/>
                    <a:gd name="connsiteX24" fmla="*/ 97972 w 98363"/>
                    <a:gd name="connsiteY24" fmla="*/ 22991 h 137356"/>
                    <a:gd name="connsiteX25" fmla="*/ 97776 w 98363"/>
                    <a:gd name="connsiteY25" fmla="*/ 28216 h 137356"/>
                    <a:gd name="connsiteX26" fmla="*/ 97057 w 98363"/>
                    <a:gd name="connsiteY26" fmla="*/ 31743 h 137356"/>
                    <a:gd name="connsiteX27" fmla="*/ 95816 w 98363"/>
                    <a:gd name="connsiteY27" fmla="*/ 33702 h 137356"/>
                    <a:gd name="connsiteX28" fmla="*/ 94183 w 98363"/>
                    <a:gd name="connsiteY28" fmla="*/ 34290 h 137356"/>
                    <a:gd name="connsiteX29" fmla="*/ 90264 w 98363"/>
                    <a:gd name="connsiteY29" fmla="*/ 32461 h 137356"/>
                    <a:gd name="connsiteX30" fmla="*/ 84125 w 98363"/>
                    <a:gd name="connsiteY30" fmla="*/ 28477 h 137356"/>
                    <a:gd name="connsiteX31" fmla="*/ 75177 w 98363"/>
                    <a:gd name="connsiteY31" fmla="*/ 24493 h 137356"/>
                    <a:gd name="connsiteX32" fmla="*/ 62767 w 98363"/>
                    <a:gd name="connsiteY32" fmla="*/ 22664 h 137356"/>
                    <a:gd name="connsiteX33" fmla="*/ 48659 w 98363"/>
                    <a:gd name="connsiteY33" fmla="*/ 25930 h 137356"/>
                    <a:gd name="connsiteX34" fmla="*/ 38078 w 98363"/>
                    <a:gd name="connsiteY34" fmla="*/ 35204 h 137356"/>
                    <a:gd name="connsiteX35" fmla="*/ 31416 w 98363"/>
                    <a:gd name="connsiteY35" fmla="*/ 49770 h 137356"/>
                    <a:gd name="connsiteX36" fmla="*/ 29130 w 98363"/>
                    <a:gd name="connsiteY36" fmla="*/ 68972 h 137356"/>
                    <a:gd name="connsiteX37" fmla="*/ 31547 w 98363"/>
                    <a:gd name="connsiteY37" fmla="*/ 89285 h 137356"/>
                    <a:gd name="connsiteX38" fmla="*/ 38405 w 98363"/>
                    <a:gd name="connsiteY38" fmla="*/ 103393 h 137356"/>
                    <a:gd name="connsiteX39" fmla="*/ 49182 w 98363"/>
                    <a:gd name="connsiteY39" fmla="*/ 111688 h 137356"/>
                    <a:gd name="connsiteX40" fmla="*/ 63420 w 98363"/>
                    <a:gd name="connsiteY40" fmla="*/ 114431 h 137356"/>
                    <a:gd name="connsiteX41" fmla="*/ 75830 w 98363"/>
                    <a:gd name="connsiteY41" fmla="*/ 112733 h 137356"/>
                    <a:gd name="connsiteX42" fmla="*/ 84843 w 98363"/>
                    <a:gd name="connsiteY42" fmla="*/ 109010 h 137356"/>
                    <a:gd name="connsiteX43" fmla="*/ 90983 w 98363"/>
                    <a:gd name="connsiteY43" fmla="*/ 105287 h 137356"/>
                    <a:gd name="connsiteX44" fmla="*/ 94706 w 98363"/>
                    <a:gd name="connsiteY44" fmla="*/ 103654 h 137356"/>
                    <a:gd name="connsiteX45" fmla="*/ 96339 w 98363"/>
                    <a:gd name="connsiteY45" fmla="*/ 104046 h 137356"/>
                    <a:gd name="connsiteX46" fmla="*/ 97384 w 98363"/>
                    <a:gd name="connsiteY46" fmla="*/ 105679 h 137356"/>
                    <a:gd name="connsiteX47" fmla="*/ 97972 w 98363"/>
                    <a:gd name="connsiteY47" fmla="*/ 109140 h 137356"/>
                    <a:gd name="connsiteX48" fmla="*/ 98168 w 98363"/>
                    <a:gd name="connsiteY48" fmla="*/ 115084 h 137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98363" h="137356">
                      <a:moveTo>
                        <a:pt x="98363" y="115149"/>
                      </a:moveTo>
                      <a:cubicBezTo>
                        <a:pt x="98363" y="116847"/>
                        <a:pt x="98363" y="118350"/>
                        <a:pt x="98233" y="119525"/>
                      </a:cubicBezTo>
                      <a:cubicBezTo>
                        <a:pt x="98102" y="120701"/>
                        <a:pt x="97972" y="121746"/>
                        <a:pt x="97776" y="122595"/>
                      </a:cubicBezTo>
                      <a:cubicBezTo>
                        <a:pt x="97580" y="123444"/>
                        <a:pt x="97318" y="124163"/>
                        <a:pt x="96927" y="124816"/>
                      </a:cubicBezTo>
                      <a:cubicBezTo>
                        <a:pt x="96600" y="125404"/>
                        <a:pt x="96012" y="126122"/>
                        <a:pt x="95294" y="126906"/>
                      </a:cubicBezTo>
                      <a:cubicBezTo>
                        <a:pt x="94510" y="127690"/>
                        <a:pt x="93073" y="128735"/>
                        <a:pt x="90918" y="129910"/>
                      </a:cubicBezTo>
                      <a:cubicBezTo>
                        <a:pt x="88762" y="131151"/>
                        <a:pt x="86150" y="132327"/>
                        <a:pt x="83015" y="133437"/>
                      </a:cubicBezTo>
                      <a:cubicBezTo>
                        <a:pt x="79879" y="134548"/>
                        <a:pt x="76353" y="135527"/>
                        <a:pt x="72303" y="136246"/>
                      </a:cubicBezTo>
                      <a:cubicBezTo>
                        <a:pt x="68319" y="137030"/>
                        <a:pt x="63943" y="137356"/>
                        <a:pt x="59305" y="137356"/>
                      </a:cubicBezTo>
                      <a:cubicBezTo>
                        <a:pt x="50161" y="137356"/>
                        <a:pt x="41997" y="135919"/>
                        <a:pt x="34617" y="133111"/>
                      </a:cubicBezTo>
                      <a:cubicBezTo>
                        <a:pt x="27301" y="130302"/>
                        <a:pt x="21031" y="126122"/>
                        <a:pt x="15937" y="120505"/>
                      </a:cubicBezTo>
                      <a:cubicBezTo>
                        <a:pt x="10842" y="114888"/>
                        <a:pt x="6858" y="107965"/>
                        <a:pt x="4115" y="99604"/>
                      </a:cubicBezTo>
                      <a:cubicBezTo>
                        <a:pt x="1372" y="91244"/>
                        <a:pt x="0" y="81512"/>
                        <a:pt x="0" y="70409"/>
                      </a:cubicBezTo>
                      <a:cubicBezTo>
                        <a:pt x="0" y="59305"/>
                        <a:pt x="1502" y="49051"/>
                        <a:pt x="4507" y="40299"/>
                      </a:cubicBezTo>
                      <a:cubicBezTo>
                        <a:pt x="7511" y="31547"/>
                        <a:pt x="11757" y="24166"/>
                        <a:pt x="17178" y="18223"/>
                      </a:cubicBezTo>
                      <a:cubicBezTo>
                        <a:pt x="22599" y="12279"/>
                        <a:pt x="29065" y="7707"/>
                        <a:pt x="36641" y="4637"/>
                      </a:cubicBezTo>
                      <a:cubicBezTo>
                        <a:pt x="44218" y="1568"/>
                        <a:pt x="52578" y="0"/>
                        <a:pt x="61657" y="0"/>
                      </a:cubicBezTo>
                      <a:cubicBezTo>
                        <a:pt x="65380" y="0"/>
                        <a:pt x="68907" y="327"/>
                        <a:pt x="72368" y="914"/>
                      </a:cubicBezTo>
                      <a:cubicBezTo>
                        <a:pt x="75765" y="1502"/>
                        <a:pt x="78965" y="2351"/>
                        <a:pt x="81904" y="3331"/>
                      </a:cubicBezTo>
                      <a:cubicBezTo>
                        <a:pt x="84843" y="4311"/>
                        <a:pt x="87456" y="5486"/>
                        <a:pt x="89742" y="6793"/>
                      </a:cubicBezTo>
                      <a:cubicBezTo>
                        <a:pt x="92093" y="8099"/>
                        <a:pt x="93726" y="9209"/>
                        <a:pt x="94641" y="10124"/>
                      </a:cubicBezTo>
                      <a:cubicBezTo>
                        <a:pt x="95555" y="11038"/>
                        <a:pt x="96208" y="11822"/>
                        <a:pt x="96535" y="12410"/>
                      </a:cubicBezTo>
                      <a:cubicBezTo>
                        <a:pt x="96861" y="12998"/>
                        <a:pt x="97122" y="13781"/>
                        <a:pt x="97384" y="14761"/>
                      </a:cubicBezTo>
                      <a:cubicBezTo>
                        <a:pt x="97580" y="15741"/>
                        <a:pt x="97710" y="16851"/>
                        <a:pt x="97841" y="18157"/>
                      </a:cubicBezTo>
                      <a:cubicBezTo>
                        <a:pt x="97972" y="19464"/>
                        <a:pt x="97972" y="21097"/>
                        <a:pt x="97972" y="22991"/>
                      </a:cubicBezTo>
                      <a:cubicBezTo>
                        <a:pt x="97972" y="25015"/>
                        <a:pt x="97906" y="26779"/>
                        <a:pt x="97776" y="28216"/>
                      </a:cubicBezTo>
                      <a:cubicBezTo>
                        <a:pt x="97645" y="29653"/>
                        <a:pt x="97384" y="30828"/>
                        <a:pt x="97057" y="31743"/>
                      </a:cubicBezTo>
                      <a:cubicBezTo>
                        <a:pt x="96731" y="32657"/>
                        <a:pt x="96273" y="33310"/>
                        <a:pt x="95816" y="33702"/>
                      </a:cubicBezTo>
                      <a:cubicBezTo>
                        <a:pt x="95359" y="34094"/>
                        <a:pt x="94771" y="34290"/>
                        <a:pt x="94183" y="34290"/>
                      </a:cubicBezTo>
                      <a:cubicBezTo>
                        <a:pt x="93138" y="34290"/>
                        <a:pt x="91832" y="33702"/>
                        <a:pt x="90264" y="32461"/>
                      </a:cubicBezTo>
                      <a:cubicBezTo>
                        <a:pt x="88697" y="31220"/>
                        <a:pt x="86672" y="29914"/>
                        <a:pt x="84125" y="28477"/>
                      </a:cubicBezTo>
                      <a:cubicBezTo>
                        <a:pt x="81643" y="26975"/>
                        <a:pt x="78639" y="25669"/>
                        <a:pt x="75177" y="24493"/>
                      </a:cubicBezTo>
                      <a:cubicBezTo>
                        <a:pt x="71715" y="23317"/>
                        <a:pt x="67600" y="22664"/>
                        <a:pt x="62767" y="22664"/>
                      </a:cubicBezTo>
                      <a:cubicBezTo>
                        <a:pt x="57477" y="22664"/>
                        <a:pt x="52774" y="23774"/>
                        <a:pt x="48659" y="25930"/>
                      </a:cubicBezTo>
                      <a:cubicBezTo>
                        <a:pt x="44479" y="28085"/>
                        <a:pt x="40952" y="31155"/>
                        <a:pt x="38078" y="35204"/>
                      </a:cubicBezTo>
                      <a:cubicBezTo>
                        <a:pt x="35139" y="39189"/>
                        <a:pt x="32984" y="44087"/>
                        <a:pt x="31416" y="49770"/>
                      </a:cubicBezTo>
                      <a:cubicBezTo>
                        <a:pt x="29914" y="55452"/>
                        <a:pt x="29130" y="61853"/>
                        <a:pt x="29130" y="68972"/>
                      </a:cubicBezTo>
                      <a:cubicBezTo>
                        <a:pt x="29130" y="76810"/>
                        <a:pt x="29914" y="83537"/>
                        <a:pt x="31547" y="89285"/>
                      </a:cubicBezTo>
                      <a:cubicBezTo>
                        <a:pt x="33180" y="95032"/>
                        <a:pt x="35466" y="99735"/>
                        <a:pt x="38405" y="103393"/>
                      </a:cubicBezTo>
                      <a:cubicBezTo>
                        <a:pt x="41344" y="107050"/>
                        <a:pt x="45002" y="109859"/>
                        <a:pt x="49182" y="111688"/>
                      </a:cubicBezTo>
                      <a:cubicBezTo>
                        <a:pt x="53362" y="113516"/>
                        <a:pt x="58130" y="114431"/>
                        <a:pt x="63420" y="114431"/>
                      </a:cubicBezTo>
                      <a:cubicBezTo>
                        <a:pt x="68188" y="114431"/>
                        <a:pt x="72368" y="113843"/>
                        <a:pt x="75830" y="112733"/>
                      </a:cubicBezTo>
                      <a:cubicBezTo>
                        <a:pt x="79292" y="111622"/>
                        <a:pt x="82296" y="110381"/>
                        <a:pt x="84843" y="109010"/>
                      </a:cubicBezTo>
                      <a:cubicBezTo>
                        <a:pt x="87325" y="107638"/>
                        <a:pt x="89415" y="106397"/>
                        <a:pt x="90983" y="105287"/>
                      </a:cubicBezTo>
                      <a:cubicBezTo>
                        <a:pt x="92616" y="104177"/>
                        <a:pt x="93857" y="103654"/>
                        <a:pt x="94706" y="103654"/>
                      </a:cubicBezTo>
                      <a:cubicBezTo>
                        <a:pt x="95359" y="103654"/>
                        <a:pt x="95947" y="103785"/>
                        <a:pt x="96339" y="104046"/>
                      </a:cubicBezTo>
                      <a:cubicBezTo>
                        <a:pt x="96731" y="104307"/>
                        <a:pt x="97122" y="104895"/>
                        <a:pt x="97384" y="105679"/>
                      </a:cubicBezTo>
                      <a:cubicBezTo>
                        <a:pt x="97645" y="106462"/>
                        <a:pt x="97841" y="107638"/>
                        <a:pt x="97972" y="109140"/>
                      </a:cubicBezTo>
                      <a:cubicBezTo>
                        <a:pt x="98102" y="110643"/>
                        <a:pt x="98168" y="112602"/>
                        <a:pt x="98168" y="115084"/>
                      </a:cubicBezTo>
                      <a:close/>
                    </a:path>
                  </a:pathLst>
                </a:custGeom>
                <a:solidFill>
                  <a:srgbClr val="1D3176"/>
                </a:solidFill>
                <a:ln w="649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B1A49082-A7BE-3254-7C74-2197C7A6B206}"/>
                    </a:ext>
                  </a:extLst>
                </p:cNvPr>
                <p:cNvSpPr/>
                <p:nvPr/>
              </p:nvSpPr>
              <p:spPr>
                <a:xfrm>
                  <a:off x="1109325" y="1888613"/>
                  <a:ext cx="73217" cy="133763"/>
                </a:xfrm>
                <a:custGeom>
                  <a:avLst/>
                  <a:gdLst>
                    <a:gd name="connsiteX0" fmla="*/ 73087 w 73217"/>
                    <a:gd name="connsiteY0" fmla="*/ 122464 h 133763"/>
                    <a:gd name="connsiteX1" fmla="*/ 72826 w 73217"/>
                    <a:gd name="connsiteY1" fmla="*/ 127624 h 133763"/>
                    <a:gd name="connsiteX2" fmla="*/ 72042 w 73217"/>
                    <a:gd name="connsiteY2" fmla="*/ 131151 h 133763"/>
                    <a:gd name="connsiteX3" fmla="*/ 70735 w 73217"/>
                    <a:gd name="connsiteY3" fmla="*/ 133176 h 133763"/>
                    <a:gd name="connsiteX4" fmla="*/ 68907 w 73217"/>
                    <a:gd name="connsiteY4" fmla="*/ 133764 h 133763"/>
                    <a:gd name="connsiteX5" fmla="*/ 7968 w 73217"/>
                    <a:gd name="connsiteY5" fmla="*/ 133764 h 133763"/>
                    <a:gd name="connsiteX6" fmla="*/ 2286 w 73217"/>
                    <a:gd name="connsiteY6" fmla="*/ 131739 h 133763"/>
                    <a:gd name="connsiteX7" fmla="*/ 0 w 73217"/>
                    <a:gd name="connsiteY7" fmla="*/ 125208 h 133763"/>
                    <a:gd name="connsiteX8" fmla="*/ 0 w 73217"/>
                    <a:gd name="connsiteY8" fmla="*/ 4376 h 133763"/>
                    <a:gd name="connsiteX9" fmla="*/ 653 w 73217"/>
                    <a:gd name="connsiteY9" fmla="*/ 2547 h 133763"/>
                    <a:gd name="connsiteX10" fmla="*/ 2874 w 73217"/>
                    <a:gd name="connsiteY10" fmla="*/ 1176 h 133763"/>
                    <a:gd name="connsiteX11" fmla="*/ 7054 w 73217"/>
                    <a:gd name="connsiteY11" fmla="*/ 326 h 133763"/>
                    <a:gd name="connsiteX12" fmla="*/ 13585 w 73217"/>
                    <a:gd name="connsiteY12" fmla="*/ 0 h 133763"/>
                    <a:gd name="connsiteX13" fmla="*/ 20182 w 73217"/>
                    <a:gd name="connsiteY13" fmla="*/ 326 h 133763"/>
                    <a:gd name="connsiteX14" fmla="*/ 24297 w 73217"/>
                    <a:gd name="connsiteY14" fmla="*/ 1176 h 133763"/>
                    <a:gd name="connsiteX15" fmla="*/ 26518 w 73217"/>
                    <a:gd name="connsiteY15" fmla="*/ 2547 h 133763"/>
                    <a:gd name="connsiteX16" fmla="*/ 27171 w 73217"/>
                    <a:gd name="connsiteY16" fmla="*/ 4376 h 133763"/>
                    <a:gd name="connsiteX17" fmla="*/ 27171 w 73217"/>
                    <a:gd name="connsiteY17" fmla="*/ 111426 h 133763"/>
                    <a:gd name="connsiteX18" fmla="*/ 69037 w 73217"/>
                    <a:gd name="connsiteY18" fmla="*/ 111426 h 133763"/>
                    <a:gd name="connsiteX19" fmla="*/ 70866 w 73217"/>
                    <a:gd name="connsiteY19" fmla="*/ 112014 h 133763"/>
                    <a:gd name="connsiteX20" fmla="*/ 72172 w 73217"/>
                    <a:gd name="connsiteY20" fmla="*/ 113843 h 133763"/>
                    <a:gd name="connsiteX21" fmla="*/ 72956 w 73217"/>
                    <a:gd name="connsiteY21" fmla="*/ 117239 h 133763"/>
                    <a:gd name="connsiteX22" fmla="*/ 73217 w 73217"/>
                    <a:gd name="connsiteY22" fmla="*/ 122399 h 133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73217" h="133763">
                      <a:moveTo>
                        <a:pt x="73087" y="122464"/>
                      </a:moveTo>
                      <a:cubicBezTo>
                        <a:pt x="73087" y="124489"/>
                        <a:pt x="73021" y="126253"/>
                        <a:pt x="72826" y="127624"/>
                      </a:cubicBezTo>
                      <a:cubicBezTo>
                        <a:pt x="72630" y="128996"/>
                        <a:pt x="72368" y="130172"/>
                        <a:pt x="72042" y="131151"/>
                      </a:cubicBezTo>
                      <a:cubicBezTo>
                        <a:pt x="71715" y="132066"/>
                        <a:pt x="71258" y="132719"/>
                        <a:pt x="70735" y="133176"/>
                      </a:cubicBezTo>
                      <a:cubicBezTo>
                        <a:pt x="70213" y="133568"/>
                        <a:pt x="69625" y="133764"/>
                        <a:pt x="68907" y="133764"/>
                      </a:cubicBezTo>
                      <a:lnTo>
                        <a:pt x="7968" y="133764"/>
                      </a:lnTo>
                      <a:cubicBezTo>
                        <a:pt x="5682" y="133764"/>
                        <a:pt x="3788" y="133111"/>
                        <a:pt x="2286" y="131739"/>
                      </a:cubicBezTo>
                      <a:cubicBezTo>
                        <a:pt x="718" y="130367"/>
                        <a:pt x="0" y="128212"/>
                        <a:pt x="0" y="125208"/>
                      </a:cubicBezTo>
                      <a:lnTo>
                        <a:pt x="0" y="4376"/>
                      </a:lnTo>
                      <a:cubicBezTo>
                        <a:pt x="0" y="3723"/>
                        <a:pt x="196" y="3070"/>
                        <a:pt x="653" y="2547"/>
                      </a:cubicBezTo>
                      <a:cubicBezTo>
                        <a:pt x="1110" y="2025"/>
                        <a:pt x="1829" y="1567"/>
                        <a:pt x="2874" y="1176"/>
                      </a:cubicBezTo>
                      <a:cubicBezTo>
                        <a:pt x="3919" y="849"/>
                        <a:pt x="5290" y="588"/>
                        <a:pt x="7054" y="326"/>
                      </a:cubicBezTo>
                      <a:cubicBezTo>
                        <a:pt x="8817" y="131"/>
                        <a:pt x="10973" y="0"/>
                        <a:pt x="13585" y="0"/>
                      </a:cubicBezTo>
                      <a:cubicBezTo>
                        <a:pt x="16198" y="0"/>
                        <a:pt x="18484" y="131"/>
                        <a:pt x="20182" y="326"/>
                      </a:cubicBezTo>
                      <a:cubicBezTo>
                        <a:pt x="21880" y="523"/>
                        <a:pt x="23252" y="784"/>
                        <a:pt x="24297" y="1176"/>
                      </a:cubicBezTo>
                      <a:cubicBezTo>
                        <a:pt x="25342" y="1502"/>
                        <a:pt x="26060" y="1959"/>
                        <a:pt x="26518" y="2547"/>
                      </a:cubicBezTo>
                      <a:cubicBezTo>
                        <a:pt x="26975" y="3135"/>
                        <a:pt x="27171" y="3723"/>
                        <a:pt x="27171" y="4376"/>
                      </a:cubicBezTo>
                      <a:lnTo>
                        <a:pt x="27171" y="111426"/>
                      </a:lnTo>
                      <a:lnTo>
                        <a:pt x="69037" y="111426"/>
                      </a:lnTo>
                      <a:cubicBezTo>
                        <a:pt x="69690" y="111426"/>
                        <a:pt x="70344" y="111622"/>
                        <a:pt x="70866" y="112014"/>
                      </a:cubicBezTo>
                      <a:cubicBezTo>
                        <a:pt x="71389" y="112406"/>
                        <a:pt x="71780" y="112994"/>
                        <a:pt x="72172" y="113843"/>
                      </a:cubicBezTo>
                      <a:cubicBezTo>
                        <a:pt x="72499" y="114692"/>
                        <a:pt x="72760" y="115802"/>
                        <a:pt x="72956" y="117239"/>
                      </a:cubicBezTo>
                      <a:cubicBezTo>
                        <a:pt x="73152" y="118611"/>
                        <a:pt x="73217" y="120374"/>
                        <a:pt x="73217" y="122399"/>
                      </a:cubicBezTo>
                      <a:close/>
                    </a:path>
                  </a:pathLst>
                </a:custGeom>
                <a:solidFill>
                  <a:srgbClr val="1D3176"/>
                </a:solidFill>
                <a:ln w="649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D8AAD150-9309-C90B-820B-4087B1ABD172}"/>
                    </a:ext>
                  </a:extLst>
                </p:cNvPr>
                <p:cNvSpPr/>
                <p:nvPr/>
              </p:nvSpPr>
              <p:spPr>
                <a:xfrm>
                  <a:off x="1198348" y="1889332"/>
                  <a:ext cx="78899" cy="133110"/>
                </a:xfrm>
                <a:custGeom>
                  <a:avLst/>
                  <a:gdLst>
                    <a:gd name="connsiteX0" fmla="*/ 78834 w 78899"/>
                    <a:gd name="connsiteY0" fmla="*/ 122464 h 133110"/>
                    <a:gd name="connsiteX1" fmla="*/ 78573 w 78899"/>
                    <a:gd name="connsiteY1" fmla="*/ 127428 h 133110"/>
                    <a:gd name="connsiteX2" fmla="*/ 77789 w 78899"/>
                    <a:gd name="connsiteY2" fmla="*/ 130694 h 133110"/>
                    <a:gd name="connsiteX3" fmla="*/ 76483 w 78899"/>
                    <a:gd name="connsiteY3" fmla="*/ 132523 h 133110"/>
                    <a:gd name="connsiteX4" fmla="*/ 74785 w 78899"/>
                    <a:gd name="connsiteY4" fmla="*/ 133111 h 133110"/>
                    <a:gd name="connsiteX5" fmla="*/ 7968 w 78899"/>
                    <a:gd name="connsiteY5" fmla="*/ 133111 h 133110"/>
                    <a:gd name="connsiteX6" fmla="*/ 2286 w 78899"/>
                    <a:gd name="connsiteY6" fmla="*/ 131086 h 133110"/>
                    <a:gd name="connsiteX7" fmla="*/ 0 w 78899"/>
                    <a:gd name="connsiteY7" fmla="*/ 124554 h 133110"/>
                    <a:gd name="connsiteX8" fmla="*/ 0 w 78899"/>
                    <a:gd name="connsiteY8" fmla="*/ 8556 h 133110"/>
                    <a:gd name="connsiteX9" fmla="*/ 2286 w 78899"/>
                    <a:gd name="connsiteY9" fmla="*/ 2025 h 133110"/>
                    <a:gd name="connsiteX10" fmla="*/ 7968 w 78899"/>
                    <a:gd name="connsiteY10" fmla="*/ 0 h 133110"/>
                    <a:gd name="connsiteX11" fmla="*/ 74393 w 78899"/>
                    <a:gd name="connsiteY11" fmla="*/ 0 h 133110"/>
                    <a:gd name="connsiteX12" fmla="*/ 76026 w 78899"/>
                    <a:gd name="connsiteY12" fmla="*/ 522 h 133110"/>
                    <a:gd name="connsiteX13" fmla="*/ 77267 w 78899"/>
                    <a:gd name="connsiteY13" fmla="*/ 2351 h 133110"/>
                    <a:gd name="connsiteX14" fmla="*/ 78051 w 78899"/>
                    <a:gd name="connsiteY14" fmla="*/ 5617 h 133110"/>
                    <a:gd name="connsiteX15" fmla="*/ 78312 w 78899"/>
                    <a:gd name="connsiteY15" fmla="*/ 10712 h 133110"/>
                    <a:gd name="connsiteX16" fmla="*/ 78051 w 78899"/>
                    <a:gd name="connsiteY16" fmla="*/ 15610 h 133110"/>
                    <a:gd name="connsiteX17" fmla="*/ 77267 w 78899"/>
                    <a:gd name="connsiteY17" fmla="*/ 18876 h 133110"/>
                    <a:gd name="connsiteX18" fmla="*/ 76026 w 78899"/>
                    <a:gd name="connsiteY18" fmla="*/ 20705 h 133110"/>
                    <a:gd name="connsiteX19" fmla="*/ 74393 w 78899"/>
                    <a:gd name="connsiteY19" fmla="*/ 21292 h 133110"/>
                    <a:gd name="connsiteX20" fmla="*/ 26910 w 78899"/>
                    <a:gd name="connsiteY20" fmla="*/ 21292 h 133110"/>
                    <a:gd name="connsiteX21" fmla="*/ 26910 w 78899"/>
                    <a:gd name="connsiteY21" fmla="*/ 53754 h 133110"/>
                    <a:gd name="connsiteX22" fmla="*/ 67078 w 78899"/>
                    <a:gd name="connsiteY22" fmla="*/ 53754 h 133110"/>
                    <a:gd name="connsiteX23" fmla="*/ 68776 w 78899"/>
                    <a:gd name="connsiteY23" fmla="*/ 54342 h 133110"/>
                    <a:gd name="connsiteX24" fmla="*/ 70082 w 78899"/>
                    <a:gd name="connsiteY24" fmla="*/ 56105 h 133110"/>
                    <a:gd name="connsiteX25" fmla="*/ 70866 w 78899"/>
                    <a:gd name="connsiteY25" fmla="*/ 59305 h 133110"/>
                    <a:gd name="connsiteX26" fmla="*/ 71127 w 78899"/>
                    <a:gd name="connsiteY26" fmla="*/ 64204 h 133110"/>
                    <a:gd name="connsiteX27" fmla="*/ 70866 w 78899"/>
                    <a:gd name="connsiteY27" fmla="*/ 69168 h 133110"/>
                    <a:gd name="connsiteX28" fmla="*/ 70082 w 78899"/>
                    <a:gd name="connsiteY28" fmla="*/ 72303 h 133110"/>
                    <a:gd name="connsiteX29" fmla="*/ 68776 w 78899"/>
                    <a:gd name="connsiteY29" fmla="*/ 74001 h 133110"/>
                    <a:gd name="connsiteX30" fmla="*/ 67078 w 78899"/>
                    <a:gd name="connsiteY30" fmla="*/ 74524 h 133110"/>
                    <a:gd name="connsiteX31" fmla="*/ 26910 w 78899"/>
                    <a:gd name="connsiteY31" fmla="*/ 74524 h 133110"/>
                    <a:gd name="connsiteX32" fmla="*/ 26910 w 78899"/>
                    <a:gd name="connsiteY32" fmla="*/ 112079 h 133110"/>
                    <a:gd name="connsiteX33" fmla="*/ 74850 w 78899"/>
                    <a:gd name="connsiteY33" fmla="*/ 112079 h 133110"/>
                    <a:gd name="connsiteX34" fmla="*/ 76548 w 78899"/>
                    <a:gd name="connsiteY34" fmla="*/ 112667 h 133110"/>
                    <a:gd name="connsiteX35" fmla="*/ 77855 w 78899"/>
                    <a:gd name="connsiteY35" fmla="*/ 114496 h 133110"/>
                    <a:gd name="connsiteX36" fmla="*/ 78639 w 78899"/>
                    <a:gd name="connsiteY36" fmla="*/ 117762 h 133110"/>
                    <a:gd name="connsiteX37" fmla="*/ 78900 w 78899"/>
                    <a:gd name="connsiteY37" fmla="*/ 122726 h 133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78899" h="133110">
                      <a:moveTo>
                        <a:pt x="78834" y="122464"/>
                      </a:moveTo>
                      <a:cubicBezTo>
                        <a:pt x="78834" y="124424"/>
                        <a:pt x="78769" y="126122"/>
                        <a:pt x="78573" y="127428"/>
                      </a:cubicBezTo>
                      <a:cubicBezTo>
                        <a:pt x="78377" y="128735"/>
                        <a:pt x="78116" y="129845"/>
                        <a:pt x="77789" y="130694"/>
                      </a:cubicBezTo>
                      <a:cubicBezTo>
                        <a:pt x="77463" y="131543"/>
                        <a:pt x="77006" y="132131"/>
                        <a:pt x="76483" y="132523"/>
                      </a:cubicBezTo>
                      <a:cubicBezTo>
                        <a:pt x="75961" y="132915"/>
                        <a:pt x="75373" y="133111"/>
                        <a:pt x="74785" y="133111"/>
                      </a:cubicBezTo>
                      <a:lnTo>
                        <a:pt x="7968" y="133111"/>
                      </a:lnTo>
                      <a:cubicBezTo>
                        <a:pt x="5682" y="133111"/>
                        <a:pt x="3788" y="132458"/>
                        <a:pt x="2286" y="131086"/>
                      </a:cubicBezTo>
                      <a:cubicBezTo>
                        <a:pt x="718" y="129714"/>
                        <a:pt x="0" y="127559"/>
                        <a:pt x="0" y="124554"/>
                      </a:cubicBezTo>
                      <a:lnTo>
                        <a:pt x="0" y="8556"/>
                      </a:lnTo>
                      <a:cubicBezTo>
                        <a:pt x="0" y="5552"/>
                        <a:pt x="784" y="3396"/>
                        <a:pt x="2286" y="2025"/>
                      </a:cubicBezTo>
                      <a:cubicBezTo>
                        <a:pt x="3854" y="718"/>
                        <a:pt x="5748" y="0"/>
                        <a:pt x="7968" y="0"/>
                      </a:cubicBezTo>
                      <a:lnTo>
                        <a:pt x="74393" y="0"/>
                      </a:lnTo>
                      <a:cubicBezTo>
                        <a:pt x="74981" y="0"/>
                        <a:pt x="75569" y="196"/>
                        <a:pt x="76026" y="522"/>
                      </a:cubicBezTo>
                      <a:cubicBezTo>
                        <a:pt x="76483" y="849"/>
                        <a:pt x="76940" y="1437"/>
                        <a:pt x="77267" y="2351"/>
                      </a:cubicBezTo>
                      <a:cubicBezTo>
                        <a:pt x="77594" y="3200"/>
                        <a:pt x="77855" y="4311"/>
                        <a:pt x="78051" y="5617"/>
                      </a:cubicBezTo>
                      <a:cubicBezTo>
                        <a:pt x="78247" y="6989"/>
                        <a:pt x="78312" y="8621"/>
                        <a:pt x="78312" y="10712"/>
                      </a:cubicBezTo>
                      <a:cubicBezTo>
                        <a:pt x="78312" y="12606"/>
                        <a:pt x="78247" y="14238"/>
                        <a:pt x="78051" y="15610"/>
                      </a:cubicBezTo>
                      <a:cubicBezTo>
                        <a:pt x="77855" y="16916"/>
                        <a:pt x="77594" y="18027"/>
                        <a:pt x="77267" y="18876"/>
                      </a:cubicBezTo>
                      <a:cubicBezTo>
                        <a:pt x="76940" y="19725"/>
                        <a:pt x="76483" y="20313"/>
                        <a:pt x="76026" y="20705"/>
                      </a:cubicBezTo>
                      <a:cubicBezTo>
                        <a:pt x="75569" y="21097"/>
                        <a:pt x="74981" y="21292"/>
                        <a:pt x="74393" y="21292"/>
                      </a:cubicBezTo>
                      <a:lnTo>
                        <a:pt x="26910" y="21292"/>
                      </a:lnTo>
                      <a:lnTo>
                        <a:pt x="26910" y="53754"/>
                      </a:lnTo>
                      <a:lnTo>
                        <a:pt x="67078" y="53754"/>
                      </a:lnTo>
                      <a:cubicBezTo>
                        <a:pt x="67666" y="53754"/>
                        <a:pt x="68254" y="53950"/>
                        <a:pt x="68776" y="54342"/>
                      </a:cubicBezTo>
                      <a:cubicBezTo>
                        <a:pt x="69299" y="54733"/>
                        <a:pt x="69690" y="55321"/>
                        <a:pt x="70082" y="56105"/>
                      </a:cubicBezTo>
                      <a:cubicBezTo>
                        <a:pt x="70409" y="56889"/>
                        <a:pt x="70670" y="57934"/>
                        <a:pt x="70866" y="59305"/>
                      </a:cubicBezTo>
                      <a:cubicBezTo>
                        <a:pt x="71062" y="60677"/>
                        <a:pt x="71127" y="62245"/>
                        <a:pt x="71127" y="64204"/>
                      </a:cubicBezTo>
                      <a:cubicBezTo>
                        <a:pt x="71127" y="66163"/>
                        <a:pt x="71062" y="67862"/>
                        <a:pt x="70866" y="69168"/>
                      </a:cubicBezTo>
                      <a:cubicBezTo>
                        <a:pt x="70670" y="70474"/>
                        <a:pt x="70409" y="71519"/>
                        <a:pt x="70082" y="72303"/>
                      </a:cubicBezTo>
                      <a:cubicBezTo>
                        <a:pt x="69756" y="73087"/>
                        <a:pt x="69299" y="73675"/>
                        <a:pt x="68776" y="74001"/>
                      </a:cubicBezTo>
                      <a:cubicBezTo>
                        <a:pt x="68254" y="74328"/>
                        <a:pt x="67666" y="74524"/>
                        <a:pt x="67078" y="74524"/>
                      </a:cubicBezTo>
                      <a:lnTo>
                        <a:pt x="26910" y="74524"/>
                      </a:lnTo>
                      <a:lnTo>
                        <a:pt x="26910" y="112079"/>
                      </a:lnTo>
                      <a:lnTo>
                        <a:pt x="74850" y="112079"/>
                      </a:lnTo>
                      <a:cubicBezTo>
                        <a:pt x="75438" y="112079"/>
                        <a:pt x="76026" y="112275"/>
                        <a:pt x="76548" y="112667"/>
                      </a:cubicBezTo>
                      <a:cubicBezTo>
                        <a:pt x="77071" y="113059"/>
                        <a:pt x="77463" y="113647"/>
                        <a:pt x="77855" y="114496"/>
                      </a:cubicBezTo>
                      <a:cubicBezTo>
                        <a:pt x="78181" y="115345"/>
                        <a:pt x="78443" y="116390"/>
                        <a:pt x="78639" y="117762"/>
                      </a:cubicBezTo>
                      <a:cubicBezTo>
                        <a:pt x="78834" y="119068"/>
                        <a:pt x="78900" y="120766"/>
                        <a:pt x="78900" y="122726"/>
                      </a:cubicBezTo>
                      <a:close/>
                    </a:path>
                  </a:pathLst>
                </a:custGeom>
                <a:solidFill>
                  <a:srgbClr val="1D3176"/>
                </a:solidFill>
                <a:ln w="649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7EE5B7EA-6F30-2298-4E92-01E10E10A768}"/>
                    </a:ext>
                  </a:extLst>
                </p:cNvPr>
                <p:cNvSpPr/>
                <p:nvPr/>
              </p:nvSpPr>
              <p:spPr>
                <a:xfrm>
                  <a:off x="1286655" y="1888875"/>
                  <a:ext cx="122459" cy="134221"/>
                </a:xfrm>
                <a:custGeom>
                  <a:avLst/>
                  <a:gdLst>
                    <a:gd name="connsiteX0" fmla="*/ 120830 w 122459"/>
                    <a:gd name="connsiteY0" fmla="*/ 123444 h 134221"/>
                    <a:gd name="connsiteX1" fmla="*/ 122397 w 122459"/>
                    <a:gd name="connsiteY1" fmla="*/ 129322 h 134221"/>
                    <a:gd name="connsiteX2" fmla="*/ 121548 w 122459"/>
                    <a:gd name="connsiteY2" fmla="*/ 132588 h 134221"/>
                    <a:gd name="connsiteX3" fmla="*/ 117564 w 122459"/>
                    <a:gd name="connsiteY3" fmla="*/ 133894 h 134221"/>
                    <a:gd name="connsiteX4" fmla="*/ 109661 w 122459"/>
                    <a:gd name="connsiteY4" fmla="*/ 134156 h 134221"/>
                    <a:gd name="connsiteX5" fmla="*/ 101497 w 122459"/>
                    <a:gd name="connsiteY5" fmla="*/ 134025 h 134221"/>
                    <a:gd name="connsiteX6" fmla="*/ 97055 w 122459"/>
                    <a:gd name="connsiteY6" fmla="*/ 133437 h 134221"/>
                    <a:gd name="connsiteX7" fmla="*/ 94900 w 122459"/>
                    <a:gd name="connsiteY7" fmla="*/ 132131 h 134221"/>
                    <a:gd name="connsiteX8" fmla="*/ 93855 w 122459"/>
                    <a:gd name="connsiteY8" fmla="*/ 129976 h 134221"/>
                    <a:gd name="connsiteX9" fmla="*/ 84907 w 122459"/>
                    <a:gd name="connsiteY9" fmla="*/ 103262 h 134221"/>
                    <a:gd name="connsiteX10" fmla="*/ 34942 w 122459"/>
                    <a:gd name="connsiteY10" fmla="*/ 103262 h 134221"/>
                    <a:gd name="connsiteX11" fmla="*/ 26516 w 122459"/>
                    <a:gd name="connsiteY11" fmla="*/ 129257 h 134221"/>
                    <a:gd name="connsiteX12" fmla="*/ 25406 w 122459"/>
                    <a:gd name="connsiteY12" fmla="*/ 131674 h 134221"/>
                    <a:gd name="connsiteX13" fmla="*/ 23250 w 122459"/>
                    <a:gd name="connsiteY13" fmla="*/ 133241 h 134221"/>
                    <a:gd name="connsiteX14" fmla="*/ 19005 w 122459"/>
                    <a:gd name="connsiteY14" fmla="*/ 134025 h 134221"/>
                    <a:gd name="connsiteX15" fmla="*/ 11886 w 122459"/>
                    <a:gd name="connsiteY15" fmla="*/ 134221 h 134221"/>
                    <a:gd name="connsiteX16" fmla="*/ 4505 w 122459"/>
                    <a:gd name="connsiteY16" fmla="*/ 133894 h 134221"/>
                    <a:gd name="connsiteX17" fmla="*/ 782 w 122459"/>
                    <a:gd name="connsiteY17" fmla="*/ 132392 h 134221"/>
                    <a:gd name="connsiteX18" fmla="*/ 64 w 122459"/>
                    <a:gd name="connsiteY18" fmla="*/ 129061 h 134221"/>
                    <a:gd name="connsiteX19" fmla="*/ 1631 w 122459"/>
                    <a:gd name="connsiteY19" fmla="*/ 123314 h 134221"/>
                    <a:gd name="connsiteX20" fmla="*/ 42649 w 122459"/>
                    <a:gd name="connsiteY20" fmla="*/ 5290 h 134221"/>
                    <a:gd name="connsiteX21" fmla="*/ 44086 w 122459"/>
                    <a:gd name="connsiteY21" fmla="*/ 2482 h 134221"/>
                    <a:gd name="connsiteX22" fmla="*/ 46698 w 122459"/>
                    <a:gd name="connsiteY22" fmla="*/ 849 h 134221"/>
                    <a:gd name="connsiteX23" fmla="*/ 51662 w 122459"/>
                    <a:gd name="connsiteY23" fmla="*/ 131 h 134221"/>
                    <a:gd name="connsiteX24" fmla="*/ 60088 w 122459"/>
                    <a:gd name="connsiteY24" fmla="*/ 0 h 134221"/>
                    <a:gd name="connsiteX25" fmla="*/ 69754 w 122459"/>
                    <a:gd name="connsiteY25" fmla="*/ 131 h 134221"/>
                    <a:gd name="connsiteX26" fmla="*/ 75371 w 122459"/>
                    <a:gd name="connsiteY26" fmla="*/ 849 h 134221"/>
                    <a:gd name="connsiteX27" fmla="*/ 78245 w 122459"/>
                    <a:gd name="connsiteY27" fmla="*/ 2547 h 134221"/>
                    <a:gd name="connsiteX28" fmla="*/ 79747 w 122459"/>
                    <a:gd name="connsiteY28" fmla="*/ 5617 h 134221"/>
                    <a:gd name="connsiteX29" fmla="*/ 120895 w 122459"/>
                    <a:gd name="connsiteY29" fmla="*/ 123510 h 134221"/>
                    <a:gd name="connsiteX30" fmla="*/ 59761 w 122459"/>
                    <a:gd name="connsiteY30" fmla="*/ 25865 h 134221"/>
                    <a:gd name="connsiteX31" fmla="*/ 59630 w 122459"/>
                    <a:gd name="connsiteY31" fmla="*/ 25865 h 134221"/>
                    <a:gd name="connsiteX32" fmla="*/ 40820 w 122459"/>
                    <a:gd name="connsiteY32" fmla="*/ 82427 h 134221"/>
                    <a:gd name="connsiteX33" fmla="*/ 78572 w 122459"/>
                    <a:gd name="connsiteY33" fmla="*/ 82427 h 134221"/>
                    <a:gd name="connsiteX34" fmla="*/ 59761 w 122459"/>
                    <a:gd name="connsiteY34" fmla="*/ 25865 h 13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122459" h="134221">
                      <a:moveTo>
                        <a:pt x="120830" y="123444"/>
                      </a:moveTo>
                      <a:cubicBezTo>
                        <a:pt x="121679" y="125926"/>
                        <a:pt x="122136" y="127886"/>
                        <a:pt x="122397" y="129322"/>
                      </a:cubicBezTo>
                      <a:cubicBezTo>
                        <a:pt x="122593" y="130759"/>
                        <a:pt x="122332" y="131870"/>
                        <a:pt x="121548" y="132588"/>
                      </a:cubicBezTo>
                      <a:cubicBezTo>
                        <a:pt x="120765" y="133307"/>
                        <a:pt x="119458" y="133764"/>
                        <a:pt x="117564" y="133894"/>
                      </a:cubicBezTo>
                      <a:cubicBezTo>
                        <a:pt x="115670" y="134090"/>
                        <a:pt x="112992" y="134156"/>
                        <a:pt x="109661" y="134156"/>
                      </a:cubicBezTo>
                      <a:cubicBezTo>
                        <a:pt x="106330" y="134156"/>
                        <a:pt x="103456" y="134156"/>
                        <a:pt x="101497" y="134025"/>
                      </a:cubicBezTo>
                      <a:cubicBezTo>
                        <a:pt x="99537" y="133894"/>
                        <a:pt x="98035" y="133699"/>
                        <a:pt x="97055" y="133437"/>
                      </a:cubicBezTo>
                      <a:cubicBezTo>
                        <a:pt x="96010" y="133111"/>
                        <a:pt x="95292" y="132719"/>
                        <a:pt x="94900" y="132131"/>
                      </a:cubicBezTo>
                      <a:cubicBezTo>
                        <a:pt x="94508" y="131543"/>
                        <a:pt x="94116" y="130890"/>
                        <a:pt x="93855" y="129976"/>
                      </a:cubicBezTo>
                      <a:lnTo>
                        <a:pt x="84907" y="103262"/>
                      </a:lnTo>
                      <a:lnTo>
                        <a:pt x="34942" y="103262"/>
                      </a:lnTo>
                      <a:lnTo>
                        <a:pt x="26516" y="129257"/>
                      </a:lnTo>
                      <a:cubicBezTo>
                        <a:pt x="26255" y="130237"/>
                        <a:pt x="25863" y="131021"/>
                        <a:pt x="25406" y="131674"/>
                      </a:cubicBezTo>
                      <a:cubicBezTo>
                        <a:pt x="24948" y="132327"/>
                        <a:pt x="24230" y="132849"/>
                        <a:pt x="23250" y="133241"/>
                      </a:cubicBezTo>
                      <a:cubicBezTo>
                        <a:pt x="22271" y="133633"/>
                        <a:pt x="20834" y="133894"/>
                        <a:pt x="19005" y="134025"/>
                      </a:cubicBezTo>
                      <a:cubicBezTo>
                        <a:pt x="17176" y="134156"/>
                        <a:pt x="14825" y="134221"/>
                        <a:pt x="11886" y="134221"/>
                      </a:cubicBezTo>
                      <a:cubicBezTo>
                        <a:pt x="8750" y="134221"/>
                        <a:pt x="6269" y="134090"/>
                        <a:pt x="4505" y="133894"/>
                      </a:cubicBezTo>
                      <a:cubicBezTo>
                        <a:pt x="2742" y="133699"/>
                        <a:pt x="1501" y="133176"/>
                        <a:pt x="782" y="132392"/>
                      </a:cubicBezTo>
                      <a:cubicBezTo>
                        <a:pt x="129" y="131608"/>
                        <a:pt x="-132" y="130498"/>
                        <a:pt x="64" y="129061"/>
                      </a:cubicBezTo>
                      <a:cubicBezTo>
                        <a:pt x="260" y="127624"/>
                        <a:pt x="782" y="125730"/>
                        <a:pt x="1631" y="123314"/>
                      </a:cubicBezTo>
                      <a:lnTo>
                        <a:pt x="42649" y="5290"/>
                      </a:lnTo>
                      <a:cubicBezTo>
                        <a:pt x="43040" y="4115"/>
                        <a:pt x="43563" y="3200"/>
                        <a:pt x="44086" y="2482"/>
                      </a:cubicBezTo>
                      <a:cubicBezTo>
                        <a:pt x="44608" y="1764"/>
                        <a:pt x="45522" y="1241"/>
                        <a:pt x="46698" y="849"/>
                      </a:cubicBezTo>
                      <a:cubicBezTo>
                        <a:pt x="47874" y="457"/>
                        <a:pt x="49572" y="261"/>
                        <a:pt x="51662" y="131"/>
                      </a:cubicBezTo>
                      <a:cubicBezTo>
                        <a:pt x="53817" y="0"/>
                        <a:pt x="56626" y="0"/>
                        <a:pt x="60088" y="0"/>
                      </a:cubicBezTo>
                      <a:cubicBezTo>
                        <a:pt x="64137" y="0"/>
                        <a:pt x="67337" y="0"/>
                        <a:pt x="69754" y="131"/>
                      </a:cubicBezTo>
                      <a:cubicBezTo>
                        <a:pt x="72171" y="261"/>
                        <a:pt x="74000" y="457"/>
                        <a:pt x="75371" y="849"/>
                      </a:cubicBezTo>
                      <a:cubicBezTo>
                        <a:pt x="76743" y="1241"/>
                        <a:pt x="77657" y="1764"/>
                        <a:pt x="78245" y="2547"/>
                      </a:cubicBezTo>
                      <a:cubicBezTo>
                        <a:pt x="78833" y="3331"/>
                        <a:pt x="79355" y="4311"/>
                        <a:pt x="79747" y="5617"/>
                      </a:cubicBezTo>
                      <a:lnTo>
                        <a:pt x="120895" y="123510"/>
                      </a:lnTo>
                      <a:close/>
                      <a:moveTo>
                        <a:pt x="59761" y="25865"/>
                      </a:moveTo>
                      <a:lnTo>
                        <a:pt x="59630" y="25865"/>
                      </a:lnTo>
                      <a:lnTo>
                        <a:pt x="40820" y="82427"/>
                      </a:lnTo>
                      <a:lnTo>
                        <a:pt x="78572" y="82427"/>
                      </a:lnTo>
                      <a:lnTo>
                        <a:pt x="59761" y="25865"/>
                      </a:lnTo>
                      <a:close/>
                    </a:path>
                  </a:pathLst>
                </a:custGeom>
                <a:solidFill>
                  <a:srgbClr val="1D3176"/>
                </a:solidFill>
                <a:ln w="649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885D0A03-DB02-F60D-DD97-B63518D4607B}"/>
                    </a:ext>
                  </a:extLst>
                </p:cNvPr>
                <p:cNvSpPr/>
                <p:nvPr/>
              </p:nvSpPr>
              <p:spPr>
                <a:xfrm>
                  <a:off x="1426034" y="1889071"/>
                  <a:ext cx="109728" cy="134025"/>
                </a:xfrm>
                <a:custGeom>
                  <a:avLst/>
                  <a:gdLst>
                    <a:gd name="connsiteX0" fmla="*/ 109728 w 109728"/>
                    <a:gd name="connsiteY0" fmla="*/ 123836 h 134025"/>
                    <a:gd name="connsiteX1" fmla="*/ 108879 w 109728"/>
                    <a:gd name="connsiteY1" fmla="*/ 128081 h 134025"/>
                    <a:gd name="connsiteX2" fmla="*/ 106658 w 109728"/>
                    <a:gd name="connsiteY2" fmla="*/ 131151 h 134025"/>
                    <a:gd name="connsiteX3" fmla="*/ 103393 w 109728"/>
                    <a:gd name="connsiteY3" fmla="*/ 132980 h 134025"/>
                    <a:gd name="connsiteX4" fmla="*/ 99539 w 109728"/>
                    <a:gd name="connsiteY4" fmla="*/ 133568 h 134025"/>
                    <a:gd name="connsiteX5" fmla="*/ 88044 w 109728"/>
                    <a:gd name="connsiteY5" fmla="*/ 133568 h 134025"/>
                    <a:gd name="connsiteX6" fmla="*/ 81839 w 109728"/>
                    <a:gd name="connsiteY6" fmla="*/ 132849 h 134025"/>
                    <a:gd name="connsiteX7" fmla="*/ 77006 w 109728"/>
                    <a:gd name="connsiteY7" fmla="*/ 130237 h 134025"/>
                    <a:gd name="connsiteX8" fmla="*/ 72760 w 109728"/>
                    <a:gd name="connsiteY8" fmla="*/ 125077 h 134025"/>
                    <a:gd name="connsiteX9" fmla="*/ 68123 w 109728"/>
                    <a:gd name="connsiteY9" fmla="*/ 116717 h 134025"/>
                    <a:gd name="connsiteX10" fmla="*/ 35009 w 109728"/>
                    <a:gd name="connsiteY10" fmla="*/ 54538 h 134025"/>
                    <a:gd name="connsiteX11" fmla="*/ 29130 w 109728"/>
                    <a:gd name="connsiteY11" fmla="*/ 42585 h 134025"/>
                    <a:gd name="connsiteX12" fmla="*/ 23774 w 109728"/>
                    <a:gd name="connsiteY12" fmla="*/ 30110 h 134025"/>
                    <a:gd name="connsiteX13" fmla="*/ 23578 w 109728"/>
                    <a:gd name="connsiteY13" fmla="*/ 30110 h 134025"/>
                    <a:gd name="connsiteX14" fmla="*/ 24166 w 109728"/>
                    <a:gd name="connsiteY14" fmla="*/ 44871 h 134025"/>
                    <a:gd name="connsiteX15" fmla="*/ 24362 w 109728"/>
                    <a:gd name="connsiteY15" fmla="*/ 60024 h 134025"/>
                    <a:gd name="connsiteX16" fmla="*/ 24362 w 109728"/>
                    <a:gd name="connsiteY16" fmla="*/ 129649 h 134025"/>
                    <a:gd name="connsiteX17" fmla="*/ 23774 w 109728"/>
                    <a:gd name="connsiteY17" fmla="*/ 131478 h 134025"/>
                    <a:gd name="connsiteX18" fmla="*/ 21815 w 109728"/>
                    <a:gd name="connsiteY18" fmla="*/ 132849 h 134025"/>
                    <a:gd name="connsiteX19" fmla="*/ 18092 w 109728"/>
                    <a:gd name="connsiteY19" fmla="*/ 133699 h 134025"/>
                    <a:gd name="connsiteX20" fmla="*/ 12018 w 109728"/>
                    <a:gd name="connsiteY20" fmla="*/ 134025 h 134025"/>
                    <a:gd name="connsiteX21" fmla="*/ 6074 w 109728"/>
                    <a:gd name="connsiteY21" fmla="*/ 133699 h 134025"/>
                    <a:gd name="connsiteX22" fmla="*/ 2351 w 109728"/>
                    <a:gd name="connsiteY22" fmla="*/ 132849 h 134025"/>
                    <a:gd name="connsiteX23" fmla="*/ 523 w 109728"/>
                    <a:gd name="connsiteY23" fmla="*/ 131478 h 134025"/>
                    <a:gd name="connsiteX24" fmla="*/ 0 w 109728"/>
                    <a:gd name="connsiteY24" fmla="*/ 129649 h 134025"/>
                    <a:gd name="connsiteX25" fmla="*/ 0 w 109728"/>
                    <a:gd name="connsiteY25" fmla="*/ 10058 h 134025"/>
                    <a:gd name="connsiteX26" fmla="*/ 2809 w 109728"/>
                    <a:gd name="connsiteY26" fmla="*/ 2809 h 134025"/>
                    <a:gd name="connsiteX27" fmla="*/ 9732 w 109728"/>
                    <a:gd name="connsiteY27" fmla="*/ 392 h 134025"/>
                    <a:gd name="connsiteX28" fmla="*/ 24232 w 109728"/>
                    <a:gd name="connsiteY28" fmla="*/ 392 h 134025"/>
                    <a:gd name="connsiteX29" fmla="*/ 30828 w 109728"/>
                    <a:gd name="connsiteY29" fmla="*/ 1045 h 134025"/>
                    <a:gd name="connsiteX30" fmla="*/ 35596 w 109728"/>
                    <a:gd name="connsiteY30" fmla="*/ 3266 h 134025"/>
                    <a:gd name="connsiteX31" fmla="*/ 39581 w 109728"/>
                    <a:gd name="connsiteY31" fmla="*/ 7511 h 134025"/>
                    <a:gd name="connsiteX32" fmla="*/ 43369 w 109728"/>
                    <a:gd name="connsiteY32" fmla="*/ 14239 h 134025"/>
                    <a:gd name="connsiteX33" fmla="*/ 69299 w 109728"/>
                    <a:gd name="connsiteY33" fmla="*/ 62898 h 134025"/>
                    <a:gd name="connsiteX34" fmla="*/ 73805 w 109728"/>
                    <a:gd name="connsiteY34" fmla="*/ 71585 h 134025"/>
                    <a:gd name="connsiteX35" fmla="*/ 78051 w 109728"/>
                    <a:gd name="connsiteY35" fmla="*/ 80141 h 134025"/>
                    <a:gd name="connsiteX36" fmla="*/ 82035 w 109728"/>
                    <a:gd name="connsiteY36" fmla="*/ 88501 h 134025"/>
                    <a:gd name="connsiteX37" fmla="*/ 85823 w 109728"/>
                    <a:gd name="connsiteY37" fmla="*/ 96731 h 134025"/>
                    <a:gd name="connsiteX38" fmla="*/ 85954 w 109728"/>
                    <a:gd name="connsiteY38" fmla="*/ 96731 h 134025"/>
                    <a:gd name="connsiteX39" fmla="*/ 85497 w 109728"/>
                    <a:gd name="connsiteY39" fmla="*/ 81708 h 134025"/>
                    <a:gd name="connsiteX40" fmla="*/ 85366 w 109728"/>
                    <a:gd name="connsiteY40" fmla="*/ 66817 h 134025"/>
                    <a:gd name="connsiteX41" fmla="*/ 85366 w 109728"/>
                    <a:gd name="connsiteY41" fmla="*/ 4376 h 134025"/>
                    <a:gd name="connsiteX42" fmla="*/ 85954 w 109728"/>
                    <a:gd name="connsiteY42" fmla="*/ 2547 h 134025"/>
                    <a:gd name="connsiteX43" fmla="*/ 87978 w 109728"/>
                    <a:gd name="connsiteY43" fmla="*/ 1110 h 134025"/>
                    <a:gd name="connsiteX44" fmla="*/ 91767 w 109728"/>
                    <a:gd name="connsiteY44" fmla="*/ 261 h 134025"/>
                    <a:gd name="connsiteX45" fmla="*/ 97841 w 109728"/>
                    <a:gd name="connsiteY45" fmla="*/ 0 h 134025"/>
                    <a:gd name="connsiteX46" fmla="*/ 103719 w 109728"/>
                    <a:gd name="connsiteY46" fmla="*/ 261 h 134025"/>
                    <a:gd name="connsiteX47" fmla="*/ 107377 w 109728"/>
                    <a:gd name="connsiteY47" fmla="*/ 1110 h 134025"/>
                    <a:gd name="connsiteX48" fmla="*/ 109206 w 109728"/>
                    <a:gd name="connsiteY48" fmla="*/ 2547 h 134025"/>
                    <a:gd name="connsiteX49" fmla="*/ 109728 w 109728"/>
                    <a:gd name="connsiteY49" fmla="*/ 4376 h 134025"/>
                    <a:gd name="connsiteX50" fmla="*/ 109728 w 109728"/>
                    <a:gd name="connsiteY50" fmla="*/ 123967 h 134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109728" h="134025">
                      <a:moveTo>
                        <a:pt x="109728" y="123836"/>
                      </a:moveTo>
                      <a:cubicBezTo>
                        <a:pt x="109728" y="125404"/>
                        <a:pt x="109467" y="126841"/>
                        <a:pt x="108879" y="128081"/>
                      </a:cubicBezTo>
                      <a:cubicBezTo>
                        <a:pt x="108357" y="129322"/>
                        <a:pt x="107573" y="130368"/>
                        <a:pt x="106658" y="131151"/>
                      </a:cubicBezTo>
                      <a:cubicBezTo>
                        <a:pt x="105744" y="132000"/>
                        <a:pt x="104634" y="132588"/>
                        <a:pt x="103393" y="132980"/>
                      </a:cubicBezTo>
                      <a:cubicBezTo>
                        <a:pt x="102152" y="133372"/>
                        <a:pt x="100845" y="133568"/>
                        <a:pt x="99539" y="133568"/>
                      </a:cubicBezTo>
                      <a:lnTo>
                        <a:pt x="88044" y="133568"/>
                      </a:lnTo>
                      <a:cubicBezTo>
                        <a:pt x="85627" y="133568"/>
                        <a:pt x="83537" y="133307"/>
                        <a:pt x="81839" y="132849"/>
                      </a:cubicBezTo>
                      <a:cubicBezTo>
                        <a:pt x="80075" y="132392"/>
                        <a:pt x="78508" y="131478"/>
                        <a:pt x="77006" y="130237"/>
                      </a:cubicBezTo>
                      <a:cubicBezTo>
                        <a:pt x="75503" y="128996"/>
                        <a:pt x="74132" y="127232"/>
                        <a:pt x="72760" y="125077"/>
                      </a:cubicBezTo>
                      <a:cubicBezTo>
                        <a:pt x="71389" y="122922"/>
                        <a:pt x="69821" y="120113"/>
                        <a:pt x="68123" y="116717"/>
                      </a:cubicBezTo>
                      <a:lnTo>
                        <a:pt x="35009" y="54538"/>
                      </a:lnTo>
                      <a:cubicBezTo>
                        <a:pt x="33114" y="50815"/>
                        <a:pt x="31155" y="46830"/>
                        <a:pt x="29130" y="42585"/>
                      </a:cubicBezTo>
                      <a:cubicBezTo>
                        <a:pt x="27171" y="38274"/>
                        <a:pt x="25342" y="34159"/>
                        <a:pt x="23774" y="30110"/>
                      </a:cubicBezTo>
                      <a:lnTo>
                        <a:pt x="23578" y="30110"/>
                      </a:lnTo>
                      <a:cubicBezTo>
                        <a:pt x="23840" y="35074"/>
                        <a:pt x="24036" y="39972"/>
                        <a:pt x="24166" y="44871"/>
                      </a:cubicBezTo>
                      <a:cubicBezTo>
                        <a:pt x="24297" y="49770"/>
                        <a:pt x="24362" y="54799"/>
                        <a:pt x="24362" y="60024"/>
                      </a:cubicBezTo>
                      <a:lnTo>
                        <a:pt x="24362" y="129649"/>
                      </a:lnTo>
                      <a:cubicBezTo>
                        <a:pt x="24362" y="130302"/>
                        <a:pt x="24166" y="130955"/>
                        <a:pt x="23774" y="131478"/>
                      </a:cubicBezTo>
                      <a:cubicBezTo>
                        <a:pt x="23383" y="132000"/>
                        <a:pt x="22729" y="132458"/>
                        <a:pt x="21815" y="132849"/>
                      </a:cubicBezTo>
                      <a:cubicBezTo>
                        <a:pt x="20901" y="133241"/>
                        <a:pt x="19660" y="133503"/>
                        <a:pt x="18092" y="133699"/>
                      </a:cubicBezTo>
                      <a:cubicBezTo>
                        <a:pt x="16525" y="133894"/>
                        <a:pt x="14500" y="134025"/>
                        <a:pt x="12018" y="134025"/>
                      </a:cubicBezTo>
                      <a:cubicBezTo>
                        <a:pt x="9536" y="134025"/>
                        <a:pt x="7642" y="133894"/>
                        <a:pt x="6074" y="133699"/>
                      </a:cubicBezTo>
                      <a:cubicBezTo>
                        <a:pt x="4507" y="133503"/>
                        <a:pt x="3266" y="133176"/>
                        <a:pt x="2351" y="132849"/>
                      </a:cubicBezTo>
                      <a:cubicBezTo>
                        <a:pt x="1437" y="132458"/>
                        <a:pt x="849" y="132000"/>
                        <a:pt x="523" y="131478"/>
                      </a:cubicBezTo>
                      <a:cubicBezTo>
                        <a:pt x="196" y="130955"/>
                        <a:pt x="0" y="130302"/>
                        <a:pt x="0" y="129649"/>
                      </a:cubicBezTo>
                      <a:lnTo>
                        <a:pt x="0" y="10058"/>
                      </a:lnTo>
                      <a:cubicBezTo>
                        <a:pt x="0" y="6858"/>
                        <a:pt x="914" y="4441"/>
                        <a:pt x="2809" y="2809"/>
                      </a:cubicBezTo>
                      <a:cubicBezTo>
                        <a:pt x="4703" y="1176"/>
                        <a:pt x="6989" y="392"/>
                        <a:pt x="9732" y="392"/>
                      </a:cubicBezTo>
                      <a:lnTo>
                        <a:pt x="24232" y="392"/>
                      </a:lnTo>
                      <a:cubicBezTo>
                        <a:pt x="26844" y="392"/>
                        <a:pt x="29000" y="588"/>
                        <a:pt x="30828" y="1045"/>
                      </a:cubicBezTo>
                      <a:cubicBezTo>
                        <a:pt x="32657" y="1502"/>
                        <a:pt x="34225" y="2221"/>
                        <a:pt x="35596" y="3266"/>
                      </a:cubicBezTo>
                      <a:cubicBezTo>
                        <a:pt x="36968" y="4311"/>
                        <a:pt x="38340" y="5748"/>
                        <a:pt x="39581" y="7511"/>
                      </a:cubicBezTo>
                      <a:cubicBezTo>
                        <a:pt x="40821" y="9340"/>
                        <a:pt x="42062" y="11561"/>
                        <a:pt x="43369" y="14239"/>
                      </a:cubicBezTo>
                      <a:lnTo>
                        <a:pt x="69299" y="62898"/>
                      </a:lnTo>
                      <a:cubicBezTo>
                        <a:pt x="70801" y="65837"/>
                        <a:pt x="72303" y="68711"/>
                        <a:pt x="73805" y="71585"/>
                      </a:cubicBezTo>
                      <a:cubicBezTo>
                        <a:pt x="75307" y="74458"/>
                        <a:pt x="76679" y="77267"/>
                        <a:pt x="78051" y="80141"/>
                      </a:cubicBezTo>
                      <a:cubicBezTo>
                        <a:pt x="79422" y="83015"/>
                        <a:pt x="80729" y="85758"/>
                        <a:pt x="82035" y="88501"/>
                      </a:cubicBezTo>
                      <a:cubicBezTo>
                        <a:pt x="83341" y="91244"/>
                        <a:pt x="84582" y="93987"/>
                        <a:pt x="85823" y="96731"/>
                      </a:cubicBezTo>
                      <a:lnTo>
                        <a:pt x="85954" y="96731"/>
                      </a:lnTo>
                      <a:cubicBezTo>
                        <a:pt x="85758" y="91963"/>
                        <a:pt x="85562" y="86933"/>
                        <a:pt x="85497" y="81708"/>
                      </a:cubicBezTo>
                      <a:cubicBezTo>
                        <a:pt x="85431" y="76483"/>
                        <a:pt x="85366" y="71519"/>
                        <a:pt x="85366" y="66817"/>
                      </a:cubicBezTo>
                      <a:lnTo>
                        <a:pt x="85366" y="4376"/>
                      </a:lnTo>
                      <a:cubicBezTo>
                        <a:pt x="85366" y="3723"/>
                        <a:pt x="85562" y="3070"/>
                        <a:pt x="85954" y="2547"/>
                      </a:cubicBezTo>
                      <a:cubicBezTo>
                        <a:pt x="86346" y="2025"/>
                        <a:pt x="87064" y="1502"/>
                        <a:pt x="87978" y="1110"/>
                      </a:cubicBezTo>
                      <a:cubicBezTo>
                        <a:pt x="88958" y="718"/>
                        <a:pt x="90199" y="392"/>
                        <a:pt x="91767" y="261"/>
                      </a:cubicBezTo>
                      <a:cubicBezTo>
                        <a:pt x="93334" y="65"/>
                        <a:pt x="95359" y="0"/>
                        <a:pt x="97841" y="0"/>
                      </a:cubicBezTo>
                      <a:cubicBezTo>
                        <a:pt x="100192" y="0"/>
                        <a:pt x="102152" y="65"/>
                        <a:pt x="103719" y="261"/>
                      </a:cubicBezTo>
                      <a:cubicBezTo>
                        <a:pt x="105287" y="457"/>
                        <a:pt x="106528" y="718"/>
                        <a:pt x="107377" y="1110"/>
                      </a:cubicBezTo>
                      <a:cubicBezTo>
                        <a:pt x="108226" y="1502"/>
                        <a:pt x="108814" y="2025"/>
                        <a:pt x="109206" y="2547"/>
                      </a:cubicBezTo>
                      <a:cubicBezTo>
                        <a:pt x="109532" y="3070"/>
                        <a:pt x="109728" y="3723"/>
                        <a:pt x="109728" y="4376"/>
                      </a:cubicBezTo>
                      <a:lnTo>
                        <a:pt x="109728" y="123967"/>
                      </a:lnTo>
                      <a:close/>
                    </a:path>
                  </a:pathLst>
                </a:custGeom>
                <a:solidFill>
                  <a:srgbClr val="1D3176"/>
                </a:solidFill>
                <a:ln w="649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54C2CFD5-D338-0214-4A40-E8790AF1FBFD}"/>
                    </a:ext>
                  </a:extLst>
                </p:cNvPr>
                <p:cNvSpPr/>
                <p:nvPr/>
              </p:nvSpPr>
              <p:spPr>
                <a:xfrm>
                  <a:off x="1612376" y="1889397"/>
                  <a:ext cx="91244" cy="133633"/>
                </a:xfrm>
                <a:custGeom>
                  <a:avLst/>
                  <a:gdLst>
                    <a:gd name="connsiteX0" fmla="*/ 91114 w 91244"/>
                    <a:gd name="connsiteY0" fmla="*/ 40364 h 133633"/>
                    <a:gd name="connsiteX1" fmla="*/ 87586 w 91244"/>
                    <a:gd name="connsiteY1" fmla="*/ 60220 h 133633"/>
                    <a:gd name="connsiteX2" fmla="*/ 77397 w 91244"/>
                    <a:gd name="connsiteY2" fmla="*/ 74785 h 133633"/>
                    <a:gd name="connsiteX3" fmla="*/ 61004 w 91244"/>
                    <a:gd name="connsiteY3" fmla="*/ 83798 h 133633"/>
                    <a:gd name="connsiteX4" fmla="*/ 38144 w 91244"/>
                    <a:gd name="connsiteY4" fmla="*/ 86868 h 133633"/>
                    <a:gd name="connsiteX5" fmla="*/ 27040 w 91244"/>
                    <a:gd name="connsiteY5" fmla="*/ 86868 h 133633"/>
                    <a:gd name="connsiteX6" fmla="*/ 27040 w 91244"/>
                    <a:gd name="connsiteY6" fmla="*/ 129322 h 133633"/>
                    <a:gd name="connsiteX7" fmla="*/ 26387 w 91244"/>
                    <a:gd name="connsiteY7" fmla="*/ 131151 h 133633"/>
                    <a:gd name="connsiteX8" fmla="*/ 24166 w 91244"/>
                    <a:gd name="connsiteY8" fmla="*/ 132458 h 133633"/>
                    <a:gd name="connsiteX9" fmla="*/ 20051 w 91244"/>
                    <a:gd name="connsiteY9" fmla="*/ 133307 h 133633"/>
                    <a:gd name="connsiteX10" fmla="*/ 13455 w 91244"/>
                    <a:gd name="connsiteY10" fmla="*/ 133633 h 133633"/>
                    <a:gd name="connsiteX11" fmla="*/ 6923 w 91244"/>
                    <a:gd name="connsiteY11" fmla="*/ 133307 h 133633"/>
                    <a:gd name="connsiteX12" fmla="*/ 2743 w 91244"/>
                    <a:gd name="connsiteY12" fmla="*/ 132458 h 133633"/>
                    <a:gd name="connsiteX13" fmla="*/ 588 w 91244"/>
                    <a:gd name="connsiteY13" fmla="*/ 131151 h 133633"/>
                    <a:gd name="connsiteX14" fmla="*/ 0 w 91244"/>
                    <a:gd name="connsiteY14" fmla="*/ 129322 h 133633"/>
                    <a:gd name="connsiteX15" fmla="*/ 0 w 91244"/>
                    <a:gd name="connsiteY15" fmla="*/ 9667 h 133633"/>
                    <a:gd name="connsiteX16" fmla="*/ 2547 w 91244"/>
                    <a:gd name="connsiteY16" fmla="*/ 2417 h 133633"/>
                    <a:gd name="connsiteX17" fmla="*/ 9209 w 91244"/>
                    <a:gd name="connsiteY17" fmla="*/ 0 h 133633"/>
                    <a:gd name="connsiteX18" fmla="*/ 40560 w 91244"/>
                    <a:gd name="connsiteY18" fmla="*/ 0 h 133633"/>
                    <a:gd name="connsiteX19" fmla="*/ 49574 w 91244"/>
                    <a:gd name="connsiteY19" fmla="*/ 327 h 133633"/>
                    <a:gd name="connsiteX20" fmla="*/ 59828 w 91244"/>
                    <a:gd name="connsiteY20" fmla="*/ 1894 h 133633"/>
                    <a:gd name="connsiteX21" fmla="*/ 71911 w 91244"/>
                    <a:gd name="connsiteY21" fmla="*/ 6270 h 133633"/>
                    <a:gd name="connsiteX22" fmla="*/ 82361 w 91244"/>
                    <a:gd name="connsiteY22" fmla="*/ 14369 h 133633"/>
                    <a:gd name="connsiteX23" fmla="*/ 88958 w 91244"/>
                    <a:gd name="connsiteY23" fmla="*/ 25799 h 133633"/>
                    <a:gd name="connsiteX24" fmla="*/ 91244 w 91244"/>
                    <a:gd name="connsiteY24" fmla="*/ 40430 h 133633"/>
                    <a:gd name="connsiteX25" fmla="*/ 62832 w 91244"/>
                    <a:gd name="connsiteY25" fmla="*/ 42324 h 133633"/>
                    <a:gd name="connsiteX26" fmla="*/ 60350 w 91244"/>
                    <a:gd name="connsiteY26" fmla="*/ 30828 h 133633"/>
                    <a:gd name="connsiteX27" fmla="*/ 54276 w 91244"/>
                    <a:gd name="connsiteY27" fmla="*/ 24166 h 133633"/>
                    <a:gd name="connsiteX28" fmla="*/ 46700 w 91244"/>
                    <a:gd name="connsiteY28" fmla="*/ 21423 h 133633"/>
                    <a:gd name="connsiteX29" fmla="*/ 38535 w 91244"/>
                    <a:gd name="connsiteY29" fmla="*/ 20835 h 133633"/>
                    <a:gd name="connsiteX30" fmla="*/ 27040 w 91244"/>
                    <a:gd name="connsiteY30" fmla="*/ 20835 h 133633"/>
                    <a:gd name="connsiteX31" fmla="*/ 27040 w 91244"/>
                    <a:gd name="connsiteY31" fmla="*/ 65968 h 133633"/>
                    <a:gd name="connsiteX32" fmla="*/ 39189 w 91244"/>
                    <a:gd name="connsiteY32" fmla="*/ 65968 h 133633"/>
                    <a:gd name="connsiteX33" fmla="*/ 50031 w 91244"/>
                    <a:gd name="connsiteY33" fmla="*/ 64204 h 133633"/>
                    <a:gd name="connsiteX34" fmla="*/ 57150 w 91244"/>
                    <a:gd name="connsiteY34" fmla="*/ 59305 h 133633"/>
                    <a:gd name="connsiteX35" fmla="*/ 61330 w 91244"/>
                    <a:gd name="connsiteY35" fmla="*/ 51794 h 133633"/>
                    <a:gd name="connsiteX36" fmla="*/ 62767 w 91244"/>
                    <a:gd name="connsiteY36" fmla="*/ 42258 h 133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91244" h="133633">
                      <a:moveTo>
                        <a:pt x="91114" y="40364"/>
                      </a:moveTo>
                      <a:cubicBezTo>
                        <a:pt x="91114" y="47810"/>
                        <a:pt x="89938" y="54472"/>
                        <a:pt x="87586" y="60220"/>
                      </a:cubicBezTo>
                      <a:cubicBezTo>
                        <a:pt x="85235" y="65968"/>
                        <a:pt x="81839" y="70801"/>
                        <a:pt x="77397" y="74785"/>
                      </a:cubicBezTo>
                      <a:cubicBezTo>
                        <a:pt x="72956" y="78704"/>
                        <a:pt x="67470" y="81708"/>
                        <a:pt x="61004" y="83798"/>
                      </a:cubicBezTo>
                      <a:cubicBezTo>
                        <a:pt x="54537" y="85888"/>
                        <a:pt x="46896" y="86868"/>
                        <a:pt x="38144" y="86868"/>
                      </a:cubicBezTo>
                      <a:lnTo>
                        <a:pt x="27040" y="86868"/>
                      </a:lnTo>
                      <a:lnTo>
                        <a:pt x="27040" y="129322"/>
                      </a:lnTo>
                      <a:cubicBezTo>
                        <a:pt x="27040" y="129976"/>
                        <a:pt x="26844" y="130629"/>
                        <a:pt x="26387" y="131151"/>
                      </a:cubicBezTo>
                      <a:cubicBezTo>
                        <a:pt x="25930" y="131674"/>
                        <a:pt x="25211" y="132131"/>
                        <a:pt x="24166" y="132458"/>
                      </a:cubicBezTo>
                      <a:cubicBezTo>
                        <a:pt x="23121" y="132784"/>
                        <a:pt x="21750" y="133045"/>
                        <a:pt x="20051" y="133307"/>
                      </a:cubicBezTo>
                      <a:cubicBezTo>
                        <a:pt x="18353" y="133503"/>
                        <a:pt x="16133" y="133633"/>
                        <a:pt x="13455" y="133633"/>
                      </a:cubicBezTo>
                      <a:cubicBezTo>
                        <a:pt x="10777" y="133633"/>
                        <a:pt x="8687" y="133503"/>
                        <a:pt x="6923" y="133307"/>
                      </a:cubicBezTo>
                      <a:cubicBezTo>
                        <a:pt x="5160" y="133111"/>
                        <a:pt x="3788" y="132849"/>
                        <a:pt x="2743" y="132458"/>
                      </a:cubicBezTo>
                      <a:cubicBezTo>
                        <a:pt x="1698" y="132131"/>
                        <a:pt x="980" y="131674"/>
                        <a:pt x="588" y="131151"/>
                      </a:cubicBezTo>
                      <a:cubicBezTo>
                        <a:pt x="196" y="130629"/>
                        <a:pt x="0" y="129976"/>
                        <a:pt x="0" y="129322"/>
                      </a:cubicBezTo>
                      <a:lnTo>
                        <a:pt x="0" y="9667"/>
                      </a:lnTo>
                      <a:cubicBezTo>
                        <a:pt x="0" y="6466"/>
                        <a:pt x="849" y="4049"/>
                        <a:pt x="2547" y="2417"/>
                      </a:cubicBezTo>
                      <a:cubicBezTo>
                        <a:pt x="4245" y="784"/>
                        <a:pt x="6466" y="0"/>
                        <a:pt x="9209" y="0"/>
                      </a:cubicBezTo>
                      <a:lnTo>
                        <a:pt x="40560" y="0"/>
                      </a:lnTo>
                      <a:cubicBezTo>
                        <a:pt x="43695" y="0"/>
                        <a:pt x="46700" y="131"/>
                        <a:pt x="49574" y="327"/>
                      </a:cubicBezTo>
                      <a:cubicBezTo>
                        <a:pt x="52447" y="588"/>
                        <a:pt x="55844" y="1110"/>
                        <a:pt x="59828" y="1894"/>
                      </a:cubicBezTo>
                      <a:cubicBezTo>
                        <a:pt x="63812" y="2678"/>
                        <a:pt x="67862" y="4115"/>
                        <a:pt x="71911" y="6270"/>
                      </a:cubicBezTo>
                      <a:cubicBezTo>
                        <a:pt x="75961" y="8426"/>
                        <a:pt x="79488" y="11103"/>
                        <a:pt x="82361" y="14369"/>
                      </a:cubicBezTo>
                      <a:cubicBezTo>
                        <a:pt x="85235" y="17635"/>
                        <a:pt x="87456" y="21423"/>
                        <a:pt x="88958" y="25799"/>
                      </a:cubicBezTo>
                      <a:cubicBezTo>
                        <a:pt x="90460" y="30175"/>
                        <a:pt x="91244" y="35009"/>
                        <a:pt x="91244" y="40430"/>
                      </a:cubicBezTo>
                      <a:close/>
                      <a:moveTo>
                        <a:pt x="62832" y="42324"/>
                      </a:moveTo>
                      <a:cubicBezTo>
                        <a:pt x="62832" y="37686"/>
                        <a:pt x="62049" y="33833"/>
                        <a:pt x="60350" y="30828"/>
                      </a:cubicBezTo>
                      <a:cubicBezTo>
                        <a:pt x="58718" y="27824"/>
                        <a:pt x="56693" y="25603"/>
                        <a:pt x="54276" y="24166"/>
                      </a:cubicBezTo>
                      <a:cubicBezTo>
                        <a:pt x="51860" y="22729"/>
                        <a:pt x="49378" y="21815"/>
                        <a:pt x="46700" y="21423"/>
                      </a:cubicBezTo>
                      <a:cubicBezTo>
                        <a:pt x="44022" y="21031"/>
                        <a:pt x="41344" y="20835"/>
                        <a:pt x="38535" y="20835"/>
                      </a:cubicBezTo>
                      <a:lnTo>
                        <a:pt x="27040" y="20835"/>
                      </a:lnTo>
                      <a:lnTo>
                        <a:pt x="27040" y="65968"/>
                      </a:lnTo>
                      <a:lnTo>
                        <a:pt x="39189" y="65968"/>
                      </a:lnTo>
                      <a:cubicBezTo>
                        <a:pt x="43499" y="65968"/>
                        <a:pt x="47092" y="65380"/>
                        <a:pt x="50031" y="64204"/>
                      </a:cubicBezTo>
                      <a:cubicBezTo>
                        <a:pt x="52970" y="63028"/>
                        <a:pt x="55321" y="61395"/>
                        <a:pt x="57150" y="59305"/>
                      </a:cubicBezTo>
                      <a:cubicBezTo>
                        <a:pt x="58979" y="57215"/>
                        <a:pt x="60416" y="54733"/>
                        <a:pt x="61330" y="51794"/>
                      </a:cubicBezTo>
                      <a:cubicBezTo>
                        <a:pt x="62245" y="48855"/>
                        <a:pt x="62767" y="45720"/>
                        <a:pt x="62767" y="42258"/>
                      </a:cubicBezTo>
                      <a:close/>
                    </a:path>
                  </a:pathLst>
                </a:custGeom>
                <a:solidFill>
                  <a:srgbClr val="1D3176"/>
                </a:solidFill>
                <a:ln w="649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CAEAD320-2016-7D7A-F89B-2CC38B7DBA0D}"/>
                    </a:ext>
                  </a:extLst>
                </p:cNvPr>
                <p:cNvSpPr/>
                <p:nvPr/>
              </p:nvSpPr>
              <p:spPr>
                <a:xfrm>
                  <a:off x="1718186" y="1886915"/>
                  <a:ext cx="125926" cy="137748"/>
                </a:xfrm>
                <a:custGeom>
                  <a:avLst/>
                  <a:gdLst>
                    <a:gd name="connsiteX0" fmla="*/ 125926 w 125926"/>
                    <a:gd name="connsiteY0" fmla="*/ 67404 h 137748"/>
                    <a:gd name="connsiteX1" fmla="*/ 121811 w 125926"/>
                    <a:gd name="connsiteY1" fmla="*/ 96992 h 137748"/>
                    <a:gd name="connsiteX2" fmla="*/ 109598 w 125926"/>
                    <a:gd name="connsiteY2" fmla="*/ 119133 h 137748"/>
                    <a:gd name="connsiteX3" fmla="*/ 89481 w 125926"/>
                    <a:gd name="connsiteY3" fmla="*/ 132980 h 137748"/>
                    <a:gd name="connsiteX4" fmla="*/ 61787 w 125926"/>
                    <a:gd name="connsiteY4" fmla="*/ 137748 h 137748"/>
                    <a:gd name="connsiteX5" fmla="*/ 34682 w 125926"/>
                    <a:gd name="connsiteY5" fmla="*/ 133699 h 137748"/>
                    <a:gd name="connsiteX6" fmla="*/ 15414 w 125926"/>
                    <a:gd name="connsiteY6" fmla="*/ 121289 h 137748"/>
                    <a:gd name="connsiteX7" fmla="*/ 3854 w 125926"/>
                    <a:gd name="connsiteY7" fmla="*/ 100127 h 137748"/>
                    <a:gd name="connsiteX8" fmla="*/ 0 w 125926"/>
                    <a:gd name="connsiteY8" fmla="*/ 69690 h 137748"/>
                    <a:gd name="connsiteX9" fmla="*/ 4115 w 125926"/>
                    <a:gd name="connsiteY9" fmla="*/ 40626 h 137748"/>
                    <a:gd name="connsiteX10" fmla="*/ 16329 w 125926"/>
                    <a:gd name="connsiteY10" fmla="*/ 18680 h 137748"/>
                    <a:gd name="connsiteX11" fmla="*/ 36445 w 125926"/>
                    <a:gd name="connsiteY11" fmla="*/ 4833 h 137748"/>
                    <a:gd name="connsiteX12" fmla="*/ 64269 w 125926"/>
                    <a:gd name="connsiteY12" fmla="*/ 0 h 137748"/>
                    <a:gd name="connsiteX13" fmla="*/ 90918 w 125926"/>
                    <a:gd name="connsiteY13" fmla="*/ 3984 h 137748"/>
                    <a:gd name="connsiteX14" fmla="*/ 110251 w 125926"/>
                    <a:gd name="connsiteY14" fmla="*/ 16329 h 137748"/>
                    <a:gd name="connsiteX15" fmla="*/ 121942 w 125926"/>
                    <a:gd name="connsiteY15" fmla="*/ 37360 h 137748"/>
                    <a:gd name="connsiteX16" fmla="*/ 125926 w 125926"/>
                    <a:gd name="connsiteY16" fmla="*/ 67339 h 137748"/>
                    <a:gd name="connsiteX17" fmla="*/ 97580 w 125926"/>
                    <a:gd name="connsiteY17" fmla="*/ 68841 h 137748"/>
                    <a:gd name="connsiteX18" fmla="*/ 95947 w 125926"/>
                    <a:gd name="connsiteY18" fmla="*/ 49770 h 137748"/>
                    <a:gd name="connsiteX19" fmla="*/ 90330 w 125926"/>
                    <a:gd name="connsiteY19" fmla="*/ 35074 h 137748"/>
                    <a:gd name="connsiteX20" fmla="*/ 79814 w 125926"/>
                    <a:gd name="connsiteY20" fmla="*/ 25603 h 137748"/>
                    <a:gd name="connsiteX21" fmla="*/ 63355 w 125926"/>
                    <a:gd name="connsiteY21" fmla="*/ 22272 h 137748"/>
                    <a:gd name="connsiteX22" fmla="*/ 46700 w 125926"/>
                    <a:gd name="connsiteY22" fmla="*/ 25995 h 137748"/>
                    <a:gd name="connsiteX23" fmla="*/ 35923 w 125926"/>
                    <a:gd name="connsiteY23" fmla="*/ 36054 h 137748"/>
                    <a:gd name="connsiteX24" fmla="*/ 30110 w 125926"/>
                    <a:gd name="connsiteY24" fmla="*/ 50684 h 137748"/>
                    <a:gd name="connsiteX25" fmla="*/ 28412 w 125926"/>
                    <a:gd name="connsiteY25" fmla="*/ 68384 h 137748"/>
                    <a:gd name="connsiteX26" fmla="*/ 30045 w 125926"/>
                    <a:gd name="connsiteY26" fmla="*/ 87978 h 137748"/>
                    <a:gd name="connsiteX27" fmla="*/ 35596 w 125926"/>
                    <a:gd name="connsiteY27" fmla="*/ 102805 h 137748"/>
                    <a:gd name="connsiteX28" fmla="*/ 46112 w 125926"/>
                    <a:gd name="connsiteY28" fmla="*/ 112210 h 137748"/>
                    <a:gd name="connsiteX29" fmla="*/ 62636 w 125926"/>
                    <a:gd name="connsiteY29" fmla="*/ 115476 h 137748"/>
                    <a:gd name="connsiteX30" fmla="*/ 79292 w 125926"/>
                    <a:gd name="connsiteY30" fmla="*/ 111753 h 137748"/>
                    <a:gd name="connsiteX31" fmla="*/ 90068 w 125926"/>
                    <a:gd name="connsiteY31" fmla="*/ 101695 h 137748"/>
                    <a:gd name="connsiteX32" fmla="*/ 95881 w 125926"/>
                    <a:gd name="connsiteY32" fmla="*/ 86868 h 137748"/>
                    <a:gd name="connsiteX33" fmla="*/ 97580 w 125926"/>
                    <a:gd name="connsiteY33" fmla="*/ 68841 h 137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25926" h="137748">
                      <a:moveTo>
                        <a:pt x="125926" y="67404"/>
                      </a:moveTo>
                      <a:cubicBezTo>
                        <a:pt x="125926" y="78443"/>
                        <a:pt x="124554" y="88305"/>
                        <a:pt x="121811" y="96992"/>
                      </a:cubicBezTo>
                      <a:cubicBezTo>
                        <a:pt x="119068" y="105679"/>
                        <a:pt x="115019" y="113059"/>
                        <a:pt x="109598" y="119133"/>
                      </a:cubicBezTo>
                      <a:cubicBezTo>
                        <a:pt x="104176" y="125208"/>
                        <a:pt x="97449" y="129845"/>
                        <a:pt x="89481" y="132980"/>
                      </a:cubicBezTo>
                      <a:cubicBezTo>
                        <a:pt x="81512" y="136181"/>
                        <a:pt x="72238" y="137748"/>
                        <a:pt x="61787" y="137748"/>
                      </a:cubicBezTo>
                      <a:cubicBezTo>
                        <a:pt x="51337" y="137748"/>
                        <a:pt x="42389" y="136376"/>
                        <a:pt x="34682" y="133699"/>
                      </a:cubicBezTo>
                      <a:cubicBezTo>
                        <a:pt x="26975" y="131021"/>
                        <a:pt x="20509" y="126841"/>
                        <a:pt x="15414" y="121289"/>
                      </a:cubicBezTo>
                      <a:cubicBezTo>
                        <a:pt x="10254" y="115737"/>
                        <a:pt x="6401" y="108683"/>
                        <a:pt x="3854" y="100127"/>
                      </a:cubicBezTo>
                      <a:cubicBezTo>
                        <a:pt x="1306" y="91571"/>
                        <a:pt x="0" y="81382"/>
                        <a:pt x="0" y="69690"/>
                      </a:cubicBezTo>
                      <a:cubicBezTo>
                        <a:pt x="0" y="58914"/>
                        <a:pt x="1372" y="49247"/>
                        <a:pt x="4115" y="40626"/>
                      </a:cubicBezTo>
                      <a:cubicBezTo>
                        <a:pt x="6858" y="32004"/>
                        <a:pt x="10907" y="24689"/>
                        <a:pt x="16329" y="18680"/>
                      </a:cubicBezTo>
                      <a:cubicBezTo>
                        <a:pt x="21750" y="12671"/>
                        <a:pt x="28477" y="8034"/>
                        <a:pt x="36445" y="4833"/>
                      </a:cubicBezTo>
                      <a:cubicBezTo>
                        <a:pt x="44414" y="1633"/>
                        <a:pt x="53688" y="0"/>
                        <a:pt x="64269" y="0"/>
                      </a:cubicBezTo>
                      <a:cubicBezTo>
                        <a:pt x="74850" y="0"/>
                        <a:pt x="83211" y="1372"/>
                        <a:pt x="90918" y="3984"/>
                      </a:cubicBezTo>
                      <a:cubicBezTo>
                        <a:pt x="98625" y="6597"/>
                        <a:pt x="105091" y="10777"/>
                        <a:pt x="110251" y="16329"/>
                      </a:cubicBezTo>
                      <a:cubicBezTo>
                        <a:pt x="115410" y="21880"/>
                        <a:pt x="119329" y="28869"/>
                        <a:pt x="121942" y="37360"/>
                      </a:cubicBezTo>
                      <a:cubicBezTo>
                        <a:pt x="124554" y="45851"/>
                        <a:pt x="125926" y="55844"/>
                        <a:pt x="125926" y="67339"/>
                      </a:cubicBezTo>
                      <a:close/>
                      <a:moveTo>
                        <a:pt x="97580" y="68841"/>
                      </a:moveTo>
                      <a:cubicBezTo>
                        <a:pt x="97580" y="61853"/>
                        <a:pt x="97057" y="55517"/>
                        <a:pt x="95947" y="49770"/>
                      </a:cubicBezTo>
                      <a:cubicBezTo>
                        <a:pt x="94836" y="44022"/>
                        <a:pt x="93008" y="39123"/>
                        <a:pt x="90330" y="35074"/>
                      </a:cubicBezTo>
                      <a:cubicBezTo>
                        <a:pt x="87717" y="31024"/>
                        <a:pt x="84190" y="27824"/>
                        <a:pt x="79814" y="25603"/>
                      </a:cubicBezTo>
                      <a:cubicBezTo>
                        <a:pt x="75438" y="23383"/>
                        <a:pt x="69952" y="22272"/>
                        <a:pt x="63355" y="22272"/>
                      </a:cubicBezTo>
                      <a:cubicBezTo>
                        <a:pt x="56758" y="22272"/>
                        <a:pt x="51141" y="23513"/>
                        <a:pt x="46700" y="25995"/>
                      </a:cubicBezTo>
                      <a:cubicBezTo>
                        <a:pt x="42258" y="28477"/>
                        <a:pt x="38666" y="31808"/>
                        <a:pt x="35923" y="36054"/>
                      </a:cubicBezTo>
                      <a:cubicBezTo>
                        <a:pt x="33180" y="40234"/>
                        <a:pt x="31220" y="45132"/>
                        <a:pt x="30110" y="50684"/>
                      </a:cubicBezTo>
                      <a:cubicBezTo>
                        <a:pt x="29000" y="56301"/>
                        <a:pt x="28412" y="62179"/>
                        <a:pt x="28412" y="68384"/>
                      </a:cubicBezTo>
                      <a:cubicBezTo>
                        <a:pt x="28412" y="75634"/>
                        <a:pt x="28934" y="82165"/>
                        <a:pt x="30045" y="87978"/>
                      </a:cubicBezTo>
                      <a:cubicBezTo>
                        <a:pt x="31155" y="93791"/>
                        <a:pt x="32984" y="98690"/>
                        <a:pt x="35596" y="102805"/>
                      </a:cubicBezTo>
                      <a:cubicBezTo>
                        <a:pt x="38209" y="106920"/>
                        <a:pt x="41671" y="110055"/>
                        <a:pt x="46112" y="112210"/>
                      </a:cubicBezTo>
                      <a:cubicBezTo>
                        <a:pt x="50488" y="114366"/>
                        <a:pt x="56040" y="115476"/>
                        <a:pt x="62636" y="115476"/>
                      </a:cubicBezTo>
                      <a:cubicBezTo>
                        <a:pt x="69233" y="115476"/>
                        <a:pt x="74850" y="114235"/>
                        <a:pt x="79292" y="111753"/>
                      </a:cubicBezTo>
                      <a:cubicBezTo>
                        <a:pt x="83733" y="109271"/>
                        <a:pt x="87325" y="105940"/>
                        <a:pt x="90068" y="101695"/>
                      </a:cubicBezTo>
                      <a:cubicBezTo>
                        <a:pt x="92812" y="97449"/>
                        <a:pt x="94771" y="92485"/>
                        <a:pt x="95881" y="86868"/>
                      </a:cubicBezTo>
                      <a:cubicBezTo>
                        <a:pt x="96992" y="81186"/>
                        <a:pt x="97580" y="75177"/>
                        <a:pt x="97580" y="68841"/>
                      </a:cubicBezTo>
                      <a:close/>
                    </a:path>
                  </a:pathLst>
                </a:custGeom>
                <a:solidFill>
                  <a:srgbClr val="1D3176"/>
                </a:solidFill>
                <a:ln w="649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FCF47D57-1A37-8668-41E7-7E0683148575}"/>
                    </a:ext>
                  </a:extLst>
                </p:cNvPr>
                <p:cNvSpPr/>
                <p:nvPr/>
              </p:nvSpPr>
              <p:spPr>
                <a:xfrm>
                  <a:off x="1854163" y="1888613"/>
                  <a:ext cx="181608" cy="134482"/>
                </a:xfrm>
                <a:custGeom>
                  <a:avLst/>
                  <a:gdLst>
                    <a:gd name="connsiteX0" fmla="*/ 150165 w 181608"/>
                    <a:gd name="connsiteY0" fmla="*/ 126906 h 134482"/>
                    <a:gd name="connsiteX1" fmla="*/ 148467 w 181608"/>
                    <a:gd name="connsiteY1" fmla="*/ 130890 h 134482"/>
                    <a:gd name="connsiteX2" fmla="*/ 145201 w 181608"/>
                    <a:gd name="connsiteY2" fmla="*/ 133176 h 134482"/>
                    <a:gd name="connsiteX3" fmla="*/ 139649 w 181608"/>
                    <a:gd name="connsiteY3" fmla="*/ 134221 h 134482"/>
                    <a:gd name="connsiteX4" fmla="*/ 131028 w 181608"/>
                    <a:gd name="connsiteY4" fmla="*/ 134482 h 134482"/>
                    <a:gd name="connsiteX5" fmla="*/ 121622 w 181608"/>
                    <a:gd name="connsiteY5" fmla="*/ 134221 h 134482"/>
                    <a:gd name="connsiteX6" fmla="*/ 116005 w 181608"/>
                    <a:gd name="connsiteY6" fmla="*/ 133176 h 134482"/>
                    <a:gd name="connsiteX7" fmla="*/ 113001 w 181608"/>
                    <a:gd name="connsiteY7" fmla="*/ 130890 h 134482"/>
                    <a:gd name="connsiteX8" fmla="*/ 111564 w 181608"/>
                    <a:gd name="connsiteY8" fmla="*/ 126906 h 134482"/>
                    <a:gd name="connsiteX9" fmla="*/ 90271 w 181608"/>
                    <a:gd name="connsiteY9" fmla="*/ 42585 h 134482"/>
                    <a:gd name="connsiteX10" fmla="*/ 90076 w 181608"/>
                    <a:gd name="connsiteY10" fmla="*/ 42585 h 134482"/>
                    <a:gd name="connsiteX11" fmla="*/ 69893 w 181608"/>
                    <a:gd name="connsiteY11" fmla="*/ 126906 h 134482"/>
                    <a:gd name="connsiteX12" fmla="*/ 68457 w 181608"/>
                    <a:gd name="connsiteY12" fmla="*/ 130759 h 134482"/>
                    <a:gd name="connsiteX13" fmla="*/ 65517 w 181608"/>
                    <a:gd name="connsiteY13" fmla="*/ 133045 h 134482"/>
                    <a:gd name="connsiteX14" fmla="*/ 60096 w 181608"/>
                    <a:gd name="connsiteY14" fmla="*/ 134156 h 134482"/>
                    <a:gd name="connsiteX15" fmla="*/ 51018 w 181608"/>
                    <a:gd name="connsiteY15" fmla="*/ 134417 h 134482"/>
                    <a:gd name="connsiteX16" fmla="*/ 41482 w 181608"/>
                    <a:gd name="connsiteY16" fmla="*/ 134156 h 134482"/>
                    <a:gd name="connsiteX17" fmla="*/ 35865 w 181608"/>
                    <a:gd name="connsiteY17" fmla="*/ 133111 h 134482"/>
                    <a:gd name="connsiteX18" fmla="*/ 32860 w 181608"/>
                    <a:gd name="connsiteY18" fmla="*/ 130825 h 134482"/>
                    <a:gd name="connsiteX19" fmla="*/ 31293 w 181608"/>
                    <a:gd name="connsiteY19" fmla="*/ 126841 h 134482"/>
                    <a:gd name="connsiteX20" fmla="*/ 1052 w 181608"/>
                    <a:gd name="connsiteY20" fmla="*/ 10777 h 134482"/>
                    <a:gd name="connsiteX21" fmla="*/ 7 w 181608"/>
                    <a:gd name="connsiteY21" fmla="*/ 4964 h 134482"/>
                    <a:gd name="connsiteX22" fmla="*/ 1183 w 181608"/>
                    <a:gd name="connsiteY22" fmla="*/ 1698 h 134482"/>
                    <a:gd name="connsiteX23" fmla="*/ 5428 w 181608"/>
                    <a:gd name="connsiteY23" fmla="*/ 326 h 134482"/>
                    <a:gd name="connsiteX24" fmla="*/ 13592 w 181608"/>
                    <a:gd name="connsiteY24" fmla="*/ 65 h 134482"/>
                    <a:gd name="connsiteX25" fmla="*/ 21234 w 181608"/>
                    <a:gd name="connsiteY25" fmla="*/ 196 h 134482"/>
                    <a:gd name="connsiteX26" fmla="*/ 25480 w 181608"/>
                    <a:gd name="connsiteY26" fmla="*/ 914 h 134482"/>
                    <a:gd name="connsiteX27" fmla="*/ 27439 w 181608"/>
                    <a:gd name="connsiteY27" fmla="*/ 2547 h 134482"/>
                    <a:gd name="connsiteX28" fmla="*/ 28288 w 181608"/>
                    <a:gd name="connsiteY28" fmla="*/ 5552 h 134482"/>
                    <a:gd name="connsiteX29" fmla="*/ 51605 w 181608"/>
                    <a:gd name="connsiteY29" fmla="*/ 107442 h 134482"/>
                    <a:gd name="connsiteX30" fmla="*/ 51736 w 181608"/>
                    <a:gd name="connsiteY30" fmla="*/ 107442 h 134482"/>
                    <a:gd name="connsiteX31" fmla="*/ 75968 w 181608"/>
                    <a:gd name="connsiteY31" fmla="*/ 6270 h 134482"/>
                    <a:gd name="connsiteX32" fmla="*/ 77078 w 181608"/>
                    <a:gd name="connsiteY32" fmla="*/ 3070 h 134482"/>
                    <a:gd name="connsiteX33" fmla="*/ 79364 w 181608"/>
                    <a:gd name="connsiteY33" fmla="*/ 1176 h 134482"/>
                    <a:gd name="connsiteX34" fmla="*/ 83740 w 181608"/>
                    <a:gd name="connsiteY34" fmla="*/ 261 h 134482"/>
                    <a:gd name="connsiteX35" fmla="*/ 91121 w 181608"/>
                    <a:gd name="connsiteY35" fmla="*/ 0 h 134482"/>
                    <a:gd name="connsiteX36" fmla="*/ 98958 w 181608"/>
                    <a:gd name="connsiteY36" fmla="*/ 196 h 134482"/>
                    <a:gd name="connsiteX37" fmla="*/ 103465 w 181608"/>
                    <a:gd name="connsiteY37" fmla="*/ 1045 h 134482"/>
                    <a:gd name="connsiteX38" fmla="*/ 105751 w 181608"/>
                    <a:gd name="connsiteY38" fmla="*/ 2939 h 134482"/>
                    <a:gd name="connsiteX39" fmla="*/ 106861 w 181608"/>
                    <a:gd name="connsiteY39" fmla="*/ 6205 h 134482"/>
                    <a:gd name="connsiteX40" fmla="*/ 131942 w 181608"/>
                    <a:gd name="connsiteY40" fmla="*/ 107377 h 134482"/>
                    <a:gd name="connsiteX41" fmla="*/ 132138 w 181608"/>
                    <a:gd name="connsiteY41" fmla="*/ 107377 h 134482"/>
                    <a:gd name="connsiteX42" fmla="*/ 155455 w 181608"/>
                    <a:gd name="connsiteY42" fmla="*/ 5813 h 134482"/>
                    <a:gd name="connsiteX43" fmla="*/ 156304 w 181608"/>
                    <a:gd name="connsiteY43" fmla="*/ 3004 h 134482"/>
                    <a:gd name="connsiteX44" fmla="*/ 158264 w 181608"/>
                    <a:gd name="connsiteY44" fmla="*/ 1176 h 134482"/>
                    <a:gd name="connsiteX45" fmla="*/ 162379 w 181608"/>
                    <a:gd name="connsiteY45" fmla="*/ 261 h 134482"/>
                    <a:gd name="connsiteX46" fmla="*/ 169890 w 181608"/>
                    <a:gd name="connsiteY46" fmla="*/ 0 h 134482"/>
                    <a:gd name="connsiteX47" fmla="*/ 176944 w 181608"/>
                    <a:gd name="connsiteY47" fmla="*/ 261 h 134482"/>
                    <a:gd name="connsiteX48" fmla="*/ 180601 w 181608"/>
                    <a:gd name="connsiteY48" fmla="*/ 1633 h 134482"/>
                    <a:gd name="connsiteX49" fmla="*/ 181581 w 181608"/>
                    <a:gd name="connsiteY49" fmla="*/ 4964 h 134482"/>
                    <a:gd name="connsiteX50" fmla="*/ 180471 w 181608"/>
                    <a:gd name="connsiteY50" fmla="*/ 10973 h 134482"/>
                    <a:gd name="connsiteX51" fmla="*/ 149904 w 181608"/>
                    <a:gd name="connsiteY51" fmla="*/ 126710 h 1344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181608" h="134482">
                      <a:moveTo>
                        <a:pt x="150165" y="126906"/>
                      </a:moveTo>
                      <a:cubicBezTo>
                        <a:pt x="149773" y="128539"/>
                        <a:pt x="149185" y="129845"/>
                        <a:pt x="148467" y="130890"/>
                      </a:cubicBezTo>
                      <a:cubicBezTo>
                        <a:pt x="147748" y="131935"/>
                        <a:pt x="146638" y="132653"/>
                        <a:pt x="145201" y="133176"/>
                      </a:cubicBezTo>
                      <a:cubicBezTo>
                        <a:pt x="143764" y="133699"/>
                        <a:pt x="141935" y="134025"/>
                        <a:pt x="139649" y="134221"/>
                      </a:cubicBezTo>
                      <a:cubicBezTo>
                        <a:pt x="137363" y="134417"/>
                        <a:pt x="134489" y="134482"/>
                        <a:pt x="131028" y="134482"/>
                      </a:cubicBezTo>
                      <a:cubicBezTo>
                        <a:pt x="127109" y="134482"/>
                        <a:pt x="123974" y="134417"/>
                        <a:pt x="121622" y="134221"/>
                      </a:cubicBezTo>
                      <a:cubicBezTo>
                        <a:pt x="119271" y="134025"/>
                        <a:pt x="117377" y="133699"/>
                        <a:pt x="116005" y="133176"/>
                      </a:cubicBezTo>
                      <a:cubicBezTo>
                        <a:pt x="114634" y="132653"/>
                        <a:pt x="113654" y="131935"/>
                        <a:pt x="113001" y="130890"/>
                      </a:cubicBezTo>
                      <a:cubicBezTo>
                        <a:pt x="112348" y="129845"/>
                        <a:pt x="111891" y="128604"/>
                        <a:pt x="111564" y="126906"/>
                      </a:cubicBezTo>
                      <a:lnTo>
                        <a:pt x="90271" y="42585"/>
                      </a:lnTo>
                      <a:lnTo>
                        <a:pt x="90076" y="42585"/>
                      </a:lnTo>
                      <a:lnTo>
                        <a:pt x="69893" y="126906"/>
                      </a:lnTo>
                      <a:cubicBezTo>
                        <a:pt x="69567" y="128473"/>
                        <a:pt x="69044" y="129780"/>
                        <a:pt x="68457" y="130759"/>
                      </a:cubicBezTo>
                      <a:cubicBezTo>
                        <a:pt x="67869" y="131739"/>
                        <a:pt x="66889" y="132523"/>
                        <a:pt x="65517" y="133045"/>
                      </a:cubicBezTo>
                      <a:cubicBezTo>
                        <a:pt x="64211" y="133568"/>
                        <a:pt x="62382" y="133960"/>
                        <a:pt x="60096" y="134156"/>
                      </a:cubicBezTo>
                      <a:cubicBezTo>
                        <a:pt x="57810" y="134352"/>
                        <a:pt x="54740" y="134417"/>
                        <a:pt x="51018" y="134417"/>
                      </a:cubicBezTo>
                      <a:cubicBezTo>
                        <a:pt x="47033" y="134417"/>
                        <a:pt x="43898" y="134352"/>
                        <a:pt x="41482" y="134156"/>
                      </a:cubicBezTo>
                      <a:cubicBezTo>
                        <a:pt x="39065" y="133960"/>
                        <a:pt x="37236" y="133633"/>
                        <a:pt x="35865" y="133111"/>
                      </a:cubicBezTo>
                      <a:cubicBezTo>
                        <a:pt x="34493" y="132588"/>
                        <a:pt x="33513" y="131870"/>
                        <a:pt x="32860" y="130825"/>
                      </a:cubicBezTo>
                      <a:cubicBezTo>
                        <a:pt x="32272" y="129845"/>
                        <a:pt x="31750" y="128539"/>
                        <a:pt x="31293" y="126841"/>
                      </a:cubicBezTo>
                      <a:lnTo>
                        <a:pt x="1052" y="10777"/>
                      </a:lnTo>
                      <a:cubicBezTo>
                        <a:pt x="464" y="8295"/>
                        <a:pt x="72" y="6401"/>
                        <a:pt x="7" y="4964"/>
                      </a:cubicBezTo>
                      <a:cubicBezTo>
                        <a:pt x="-58" y="3527"/>
                        <a:pt x="334" y="2482"/>
                        <a:pt x="1183" y="1698"/>
                      </a:cubicBezTo>
                      <a:cubicBezTo>
                        <a:pt x="2032" y="914"/>
                        <a:pt x="3469" y="457"/>
                        <a:pt x="5428" y="326"/>
                      </a:cubicBezTo>
                      <a:cubicBezTo>
                        <a:pt x="7388" y="131"/>
                        <a:pt x="10131" y="65"/>
                        <a:pt x="13592" y="65"/>
                      </a:cubicBezTo>
                      <a:cubicBezTo>
                        <a:pt x="16793" y="65"/>
                        <a:pt x="19340" y="65"/>
                        <a:pt x="21234" y="196"/>
                      </a:cubicBezTo>
                      <a:cubicBezTo>
                        <a:pt x="23128" y="326"/>
                        <a:pt x="24565" y="523"/>
                        <a:pt x="25480" y="914"/>
                      </a:cubicBezTo>
                      <a:cubicBezTo>
                        <a:pt x="26459" y="1306"/>
                        <a:pt x="27113" y="1829"/>
                        <a:pt x="27439" y="2547"/>
                      </a:cubicBezTo>
                      <a:cubicBezTo>
                        <a:pt x="27766" y="3266"/>
                        <a:pt x="28027" y="4245"/>
                        <a:pt x="28288" y="5552"/>
                      </a:cubicBezTo>
                      <a:lnTo>
                        <a:pt x="51605" y="107442"/>
                      </a:lnTo>
                      <a:lnTo>
                        <a:pt x="51736" y="107442"/>
                      </a:lnTo>
                      <a:lnTo>
                        <a:pt x="75968" y="6270"/>
                      </a:lnTo>
                      <a:cubicBezTo>
                        <a:pt x="76229" y="4964"/>
                        <a:pt x="76621" y="3919"/>
                        <a:pt x="77078" y="3070"/>
                      </a:cubicBezTo>
                      <a:cubicBezTo>
                        <a:pt x="77535" y="2221"/>
                        <a:pt x="78254" y="1633"/>
                        <a:pt x="79364" y="1176"/>
                      </a:cubicBezTo>
                      <a:cubicBezTo>
                        <a:pt x="80409" y="718"/>
                        <a:pt x="81911" y="392"/>
                        <a:pt x="83740" y="261"/>
                      </a:cubicBezTo>
                      <a:cubicBezTo>
                        <a:pt x="85569" y="65"/>
                        <a:pt x="88051" y="0"/>
                        <a:pt x="91121" y="0"/>
                      </a:cubicBezTo>
                      <a:cubicBezTo>
                        <a:pt x="94386" y="0"/>
                        <a:pt x="97064" y="65"/>
                        <a:pt x="98958" y="196"/>
                      </a:cubicBezTo>
                      <a:cubicBezTo>
                        <a:pt x="100918" y="326"/>
                        <a:pt x="102420" y="653"/>
                        <a:pt x="103465" y="1045"/>
                      </a:cubicBezTo>
                      <a:cubicBezTo>
                        <a:pt x="104510" y="1502"/>
                        <a:pt x="105294" y="2155"/>
                        <a:pt x="105751" y="2939"/>
                      </a:cubicBezTo>
                      <a:cubicBezTo>
                        <a:pt x="106208" y="3788"/>
                        <a:pt x="106600" y="4833"/>
                        <a:pt x="106861" y="6205"/>
                      </a:cubicBezTo>
                      <a:lnTo>
                        <a:pt x="131942" y="107377"/>
                      </a:lnTo>
                      <a:lnTo>
                        <a:pt x="132138" y="107377"/>
                      </a:lnTo>
                      <a:lnTo>
                        <a:pt x="155455" y="5813"/>
                      </a:lnTo>
                      <a:cubicBezTo>
                        <a:pt x="155651" y="4703"/>
                        <a:pt x="155912" y="3788"/>
                        <a:pt x="156304" y="3004"/>
                      </a:cubicBezTo>
                      <a:cubicBezTo>
                        <a:pt x="156631" y="2221"/>
                        <a:pt x="157284" y="1567"/>
                        <a:pt x="158264" y="1176"/>
                      </a:cubicBezTo>
                      <a:cubicBezTo>
                        <a:pt x="159243" y="718"/>
                        <a:pt x="160615" y="392"/>
                        <a:pt x="162379" y="261"/>
                      </a:cubicBezTo>
                      <a:cubicBezTo>
                        <a:pt x="164142" y="65"/>
                        <a:pt x="166689" y="0"/>
                        <a:pt x="169890" y="0"/>
                      </a:cubicBezTo>
                      <a:cubicBezTo>
                        <a:pt x="172894" y="0"/>
                        <a:pt x="175245" y="65"/>
                        <a:pt x="176944" y="261"/>
                      </a:cubicBezTo>
                      <a:cubicBezTo>
                        <a:pt x="178642" y="457"/>
                        <a:pt x="179818" y="914"/>
                        <a:pt x="180601" y="1633"/>
                      </a:cubicBezTo>
                      <a:cubicBezTo>
                        <a:pt x="181385" y="2417"/>
                        <a:pt x="181712" y="3527"/>
                        <a:pt x="181581" y="4964"/>
                      </a:cubicBezTo>
                      <a:cubicBezTo>
                        <a:pt x="181450" y="6401"/>
                        <a:pt x="181124" y="8426"/>
                        <a:pt x="180471" y="10973"/>
                      </a:cubicBezTo>
                      <a:lnTo>
                        <a:pt x="149904" y="126710"/>
                      </a:lnTo>
                      <a:close/>
                    </a:path>
                  </a:pathLst>
                </a:custGeom>
                <a:solidFill>
                  <a:srgbClr val="1D3176"/>
                </a:solidFill>
                <a:ln w="649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60DEE1B8-663B-84A6-B5AC-058B382F6F1A}"/>
                    </a:ext>
                  </a:extLst>
                </p:cNvPr>
                <p:cNvSpPr/>
                <p:nvPr/>
              </p:nvSpPr>
              <p:spPr>
                <a:xfrm>
                  <a:off x="2055142" y="1889332"/>
                  <a:ext cx="78899" cy="133110"/>
                </a:xfrm>
                <a:custGeom>
                  <a:avLst/>
                  <a:gdLst>
                    <a:gd name="connsiteX0" fmla="*/ 78834 w 78899"/>
                    <a:gd name="connsiteY0" fmla="*/ 122464 h 133110"/>
                    <a:gd name="connsiteX1" fmla="*/ 78573 w 78899"/>
                    <a:gd name="connsiteY1" fmla="*/ 127428 h 133110"/>
                    <a:gd name="connsiteX2" fmla="*/ 77789 w 78899"/>
                    <a:gd name="connsiteY2" fmla="*/ 130694 h 133110"/>
                    <a:gd name="connsiteX3" fmla="*/ 76483 w 78899"/>
                    <a:gd name="connsiteY3" fmla="*/ 132523 h 133110"/>
                    <a:gd name="connsiteX4" fmla="*/ 74785 w 78899"/>
                    <a:gd name="connsiteY4" fmla="*/ 133111 h 133110"/>
                    <a:gd name="connsiteX5" fmla="*/ 7968 w 78899"/>
                    <a:gd name="connsiteY5" fmla="*/ 133111 h 133110"/>
                    <a:gd name="connsiteX6" fmla="*/ 2286 w 78899"/>
                    <a:gd name="connsiteY6" fmla="*/ 131086 h 133110"/>
                    <a:gd name="connsiteX7" fmla="*/ 0 w 78899"/>
                    <a:gd name="connsiteY7" fmla="*/ 124554 h 133110"/>
                    <a:gd name="connsiteX8" fmla="*/ 0 w 78899"/>
                    <a:gd name="connsiteY8" fmla="*/ 8556 h 133110"/>
                    <a:gd name="connsiteX9" fmla="*/ 2286 w 78899"/>
                    <a:gd name="connsiteY9" fmla="*/ 2025 h 133110"/>
                    <a:gd name="connsiteX10" fmla="*/ 7968 w 78899"/>
                    <a:gd name="connsiteY10" fmla="*/ 0 h 133110"/>
                    <a:gd name="connsiteX11" fmla="*/ 74393 w 78899"/>
                    <a:gd name="connsiteY11" fmla="*/ 0 h 133110"/>
                    <a:gd name="connsiteX12" fmla="*/ 76026 w 78899"/>
                    <a:gd name="connsiteY12" fmla="*/ 522 h 133110"/>
                    <a:gd name="connsiteX13" fmla="*/ 77267 w 78899"/>
                    <a:gd name="connsiteY13" fmla="*/ 2351 h 133110"/>
                    <a:gd name="connsiteX14" fmla="*/ 78051 w 78899"/>
                    <a:gd name="connsiteY14" fmla="*/ 5617 h 133110"/>
                    <a:gd name="connsiteX15" fmla="*/ 78312 w 78899"/>
                    <a:gd name="connsiteY15" fmla="*/ 10712 h 133110"/>
                    <a:gd name="connsiteX16" fmla="*/ 78051 w 78899"/>
                    <a:gd name="connsiteY16" fmla="*/ 15610 h 133110"/>
                    <a:gd name="connsiteX17" fmla="*/ 77267 w 78899"/>
                    <a:gd name="connsiteY17" fmla="*/ 18876 h 133110"/>
                    <a:gd name="connsiteX18" fmla="*/ 76026 w 78899"/>
                    <a:gd name="connsiteY18" fmla="*/ 20705 h 133110"/>
                    <a:gd name="connsiteX19" fmla="*/ 74393 w 78899"/>
                    <a:gd name="connsiteY19" fmla="*/ 21292 h 133110"/>
                    <a:gd name="connsiteX20" fmla="*/ 26909 w 78899"/>
                    <a:gd name="connsiteY20" fmla="*/ 21292 h 133110"/>
                    <a:gd name="connsiteX21" fmla="*/ 26909 w 78899"/>
                    <a:gd name="connsiteY21" fmla="*/ 53754 h 133110"/>
                    <a:gd name="connsiteX22" fmla="*/ 67143 w 78899"/>
                    <a:gd name="connsiteY22" fmla="*/ 53754 h 133110"/>
                    <a:gd name="connsiteX23" fmla="*/ 68841 w 78899"/>
                    <a:gd name="connsiteY23" fmla="*/ 54342 h 133110"/>
                    <a:gd name="connsiteX24" fmla="*/ 70148 w 78899"/>
                    <a:gd name="connsiteY24" fmla="*/ 56105 h 133110"/>
                    <a:gd name="connsiteX25" fmla="*/ 70931 w 78899"/>
                    <a:gd name="connsiteY25" fmla="*/ 59305 h 133110"/>
                    <a:gd name="connsiteX26" fmla="*/ 71193 w 78899"/>
                    <a:gd name="connsiteY26" fmla="*/ 64204 h 133110"/>
                    <a:gd name="connsiteX27" fmla="*/ 70931 w 78899"/>
                    <a:gd name="connsiteY27" fmla="*/ 69168 h 133110"/>
                    <a:gd name="connsiteX28" fmla="*/ 70148 w 78899"/>
                    <a:gd name="connsiteY28" fmla="*/ 72303 h 133110"/>
                    <a:gd name="connsiteX29" fmla="*/ 68841 w 78899"/>
                    <a:gd name="connsiteY29" fmla="*/ 74001 h 133110"/>
                    <a:gd name="connsiteX30" fmla="*/ 67143 w 78899"/>
                    <a:gd name="connsiteY30" fmla="*/ 74524 h 133110"/>
                    <a:gd name="connsiteX31" fmla="*/ 26909 w 78899"/>
                    <a:gd name="connsiteY31" fmla="*/ 74524 h 133110"/>
                    <a:gd name="connsiteX32" fmla="*/ 26909 w 78899"/>
                    <a:gd name="connsiteY32" fmla="*/ 112079 h 133110"/>
                    <a:gd name="connsiteX33" fmla="*/ 74850 w 78899"/>
                    <a:gd name="connsiteY33" fmla="*/ 112079 h 133110"/>
                    <a:gd name="connsiteX34" fmla="*/ 76548 w 78899"/>
                    <a:gd name="connsiteY34" fmla="*/ 112667 h 133110"/>
                    <a:gd name="connsiteX35" fmla="*/ 77855 w 78899"/>
                    <a:gd name="connsiteY35" fmla="*/ 114496 h 133110"/>
                    <a:gd name="connsiteX36" fmla="*/ 78639 w 78899"/>
                    <a:gd name="connsiteY36" fmla="*/ 117762 h 133110"/>
                    <a:gd name="connsiteX37" fmla="*/ 78900 w 78899"/>
                    <a:gd name="connsiteY37" fmla="*/ 122726 h 133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78899" h="133110">
                      <a:moveTo>
                        <a:pt x="78834" y="122464"/>
                      </a:moveTo>
                      <a:cubicBezTo>
                        <a:pt x="78834" y="124424"/>
                        <a:pt x="78769" y="126122"/>
                        <a:pt x="78573" y="127428"/>
                      </a:cubicBezTo>
                      <a:cubicBezTo>
                        <a:pt x="78377" y="128735"/>
                        <a:pt x="78116" y="129845"/>
                        <a:pt x="77789" y="130694"/>
                      </a:cubicBezTo>
                      <a:cubicBezTo>
                        <a:pt x="77463" y="131543"/>
                        <a:pt x="77006" y="132131"/>
                        <a:pt x="76483" y="132523"/>
                      </a:cubicBezTo>
                      <a:cubicBezTo>
                        <a:pt x="75961" y="132915"/>
                        <a:pt x="75373" y="133111"/>
                        <a:pt x="74785" y="133111"/>
                      </a:cubicBezTo>
                      <a:lnTo>
                        <a:pt x="7968" y="133111"/>
                      </a:lnTo>
                      <a:cubicBezTo>
                        <a:pt x="5682" y="133111"/>
                        <a:pt x="3788" y="132458"/>
                        <a:pt x="2286" y="131086"/>
                      </a:cubicBezTo>
                      <a:cubicBezTo>
                        <a:pt x="718" y="129714"/>
                        <a:pt x="0" y="127559"/>
                        <a:pt x="0" y="124554"/>
                      </a:cubicBezTo>
                      <a:lnTo>
                        <a:pt x="0" y="8556"/>
                      </a:lnTo>
                      <a:cubicBezTo>
                        <a:pt x="0" y="5552"/>
                        <a:pt x="784" y="3396"/>
                        <a:pt x="2286" y="2025"/>
                      </a:cubicBezTo>
                      <a:cubicBezTo>
                        <a:pt x="3854" y="718"/>
                        <a:pt x="5748" y="0"/>
                        <a:pt x="7968" y="0"/>
                      </a:cubicBezTo>
                      <a:lnTo>
                        <a:pt x="74393" y="0"/>
                      </a:lnTo>
                      <a:cubicBezTo>
                        <a:pt x="74981" y="0"/>
                        <a:pt x="75569" y="196"/>
                        <a:pt x="76026" y="522"/>
                      </a:cubicBezTo>
                      <a:cubicBezTo>
                        <a:pt x="76483" y="849"/>
                        <a:pt x="76940" y="1437"/>
                        <a:pt x="77267" y="2351"/>
                      </a:cubicBezTo>
                      <a:cubicBezTo>
                        <a:pt x="77594" y="3200"/>
                        <a:pt x="77855" y="4311"/>
                        <a:pt x="78051" y="5617"/>
                      </a:cubicBezTo>
                      <a:cubicBezTo>
                        <a:pt x="78247" y="6989"/>
                        <a:pt x="78312" y="8621"/>
                        <a:pt x="78312" y="10712"/>
                      </a:cubicBezTo>
                      <a:cubicBezTo>
                        <a:pt x="78312" y="12606"/>
                        <a:pt x="78247" y="14238"/>
                        <a:pt x="78051" y="15610"/>
                      </a:cubicBezTo>
                      <a:cubicBezTo>
                        <a:pt x="77855" y="16916"/>
                        <a:pt x="77594" y="18027"/>
                        <a:pt x="77267" y="18876"/>
                      </a:cubicBezTo>
                      <a:cubicBezTo>
                        <a:pt x="76940" y="19725"/>
                        <a:pt x="76483" y="20313"/>
                        <a:pt x="76026" y="20705"/>
                      </a:cubicBezTo>
                      <a:cubicBezTo>
                        <a:pt x="75569" y="21097"/>
                        <a:pt x="74981" y="21292"/>
                        <a:pt x="74393" y="21292"/>
                      </a:cubicBezTo>
                      <a:lnTo>
                        <a:pt x="26909" y="21292"/>
                      </a:lnTo>
                      <a:lnTo>
                        <a:pt x="26909" y="53754"/>
                      </a:lnTo>
                      <a:lnTo>
                        <a:pt x="67143" y="53754"/>
                      </a:lnTo>
                      <a:cubicBezTo>
                        <a:pt x="67731" y="53754"/>
                        <a:pt x="68319" y="53950"/>
                        <a:pt x="68841" y="54342"/>
                      </a:cubicBezTo>
                      <a:cubicBezTo>
                        <a:pt x="69364" y="54733"/>
                        <a:pt x="69756" y="55321"/>
                        <a:pt x="70148" y="56105"/>
                      </a:cubicBezTo>
                      <a:cubicBezTo>
                        <a:pt x="70474" y="56889"/>
                        <a:pt x="70735" y="57934"/>
                        <a:pt x="70931" y="59305"/>
                      </a:cubicBezTo>
                      <a:cubicBezTo>
                        <a:pt x="71127" y="60677"/>
                        <a:pt x="71193" y="62245"/>
                        <a:pt x="71193" y="64204"/>
                      </a:cubicBezTo>
                      <a:cubicBezTo>
                        <a:pt x="71193" y="66163"/>
                        <a:pt x="71127" y="67862"/>
                        <a:pt x="70931" y="69168"/>
                      </a:cubicBezTo>
                      <a:cubicBezTo>
                        <a:pt x="70735" y="70474"/>
                        <a:pt x="70474" y="71519"/>
                        <a:pt x="70148" y="72303"/>
                      </a:cubicBezTo>
                      <a:cubicBezTo>
                        <a:pt x="69821" y="73087"/>
                        <a:pt x="69364" y="73675"/>
                        <a:pt x="68841" y="74001"/>
                      </a:cubicBezTo>
                      <a:cubicBezTo>
                        <a:pt x="68319" y="74328"/>
                        <a:pt x="67731" y="74524"/>
                        <a:pt x="67143" y="74524"/>
                      </a:cubicBezTo>
                      <a:lnTo>
                        <a:pt x="26909" y="74524"/>
                      </a:lnTo>
                      <a:lnTo>
                        <a:pt x="26909" y="112079"/>
                      </a:lnTo>
                      <a:lnTo>
                        <a:pt x="74850" y="112079"/>
                      </a:lnTo>
                      <a:cubicBezTo>
                        <a:pt x="75438" y="112079"/>
                        <a:pt x="76026" y="112275"/>
                        <a:pt x="76548" y="112667"/>
                      </a:cubicBezTo>
                      <a:cubicBezTo>
                        <a:pt x="77071" y="113059"/>
                        <a:pt x="77463" y="113647"/>
                        <a:pt x="77855" y="114496"/>
                      </a:cubicBezTo>
                      <a:cubicBezTo>
                        <a:pt x="78247" y="115345"/>
                        <a:pt x="78443" y="116390"/>
                        <a:pt x="78639" y="117762"/>
                      </a:cubicBezTo>
                      <a:cubicBezTo>
                        <a:pt x="78834" y="119068"/>
                        <a:pt x="78900" y="120766"/>
                        <a:pt x="78900" y="122726"/>
                      </a:cubicBezTo>
                      <a:close/>
                    </a:path>
                  </a:pathLst>
                </a:custGeom>
                <a:solidFill>
                  <a:srgbClr val="1D3176"/>
                </a:solidFill>
                <a:ln w="649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E95EE584-357A-EFBD-AA02-C6EEF67FF348}"/>
                    </a:ext>
                  </a:extLst>
                </p:cNvPr>
                <p:cNvSpPr/>
                <p:nvPr/>
              </p:nvSpPr>
              <p:spPr>
                <a:xfrm>
                  <a:off x="2157817" y="1889332"/>
                  <a:ext cx="98755" cy="133698"/>
                </a:xfrm>
                <a:custGeom>
                  <a:avLst/>
                  <a:gdLst>
                    <a:gd name="connsiteX0" fmla="*/ 98690 w 98755"/>
                    <a:gd name="connsiteY0" fmla="*/ 129584 h 133698"/>
                    <a:gd name="connsiteX1" fmla="*/ 98298 w 98755"/>
                    <a:gd name="connsiteY1" fmla="*/ 131478 h 133698"/>
                    <a:gd name="connsiteX2" fmla="*/ 96339 w 98755"/>
                    <a:gd name="connsiteY2" fmla="*/ 132784 h 133698"/>
                    <a:gd name="connsiteX3" fmla="*/ 91832 w 98755"/>
                    <a:gd name="connsiteY3" fmla="*/ 133503 h 133698"/>
                    <a:gd name="connsiteX4" fmla="*/ 83733 w 98755"/>
                    <a:gd name="connsiteY4" fmla="*/ 133699 h 133698"/>
                    <a:gd name="connsiteX5" fmla="*/ 76875 w 98755"/>
                    <a:gd name="connsiteY5" fmla="*/ 133503 h 133698"/>
                    <a:gd name="connsiteX6" fmla="*/ 72825 w 98755"/>
                    <a:gd name="connsiteY6" fmla="*/ 132719 h 133698"/>
                    <a:gd name="connsiteX7" fmla="*/ 70735 w 98755"/>
                    <a:gd name="connsiteY7" fmla="*/ 131282 h 133698"/>
                    <a:gd name="connsiteX8" fmla="*/ 69690 w 98755"/>
                    <a:gd name="connsiteY8" fmla="*/ 129192 h 133698"/>
                    <a:gd name="connsiteX9" fmla="*/ 57738 w 98755"/>
                    <a:gd name="connsiteY9" fmla="*/ 99474 h 133698"/>
                    <a:gd name="connsiteX10" fmla="*/ 53492 w 98755"/>
                    <a:gd name="connsiteY10" fmla="*/ 90526 h 133698"/>
                    <a:gd name="connsiteX11" fmla="*/ 48920 w 98755"/>
                    <a:gd name="connsiteY11" fmla="*/ 83994 h 133698"/>
                    <a:gd name="connsiteX12" fmla="*/ 43108 w 98755"/>
                    <a:gd name="connsiteY12" fmla="*/ 80010 h 133698"/>
                    <a:gd name="connsiteX13" fmla="*/ 35466 w 98755"/>
                    <a:gd name="connsiteY13" fmla="*/ 78704 h 133698"/>
                    <a:gd name="connsiteX14" fmla="*/ 27040 w 98755"/>
                    <a:gd name="connsiteY14" fmla="*/ 78704 h 133698"/>
                    <a:gd name="connsiteX15" fmla="*/ 27040 w 98755"/>
                    <a:gd name="connsiteY15" fmla="*/ 129388 h 133698"/>
                    <a:gd name="connsiteX16" fmla="*/ 26387 w 98755"/>
                    <a:gd name="connsiteY16" fmla="*/ 131217 h 133698"/>
                    <a:gd name="connsiteX17" fmla="*/ 24166 w 98755"/>
                    <a:gd name="connsiteY17" fmla="*/ 132523 h 133698"/>
                    <a:gd name="connsiteX18" fmla="*/ 20052 w 98755"/>
                    <a:gd name="connsiteY18" fmla="*/ 133372 h 133698"/>
                    <a:gd name="connsiteX19" fmla="*/ 13455 w 98755"/>
                    <a:gd name="connsiteY19" fmla="*/ 133699 h 133698"/>
                    <a:gd name="connsiteX20" fmla="*/ 6923 w 98755"/>
                    <a:gd name="connsiteY20" fmla="*/ 133372 h 133698"/>
                    <a:gd name="connsiteX21" fmla="*/ 2743 w 98755"/>
                    <a:gd name="connsiteY21" fmla="*/ 132523 h 133698"/>
                    <a:gd name="connsiteX22" fmla="*/ 588 w 98755"/>
                    <a:gd name="connsiteY22" fmla="*/ 131217 h 133698"/>
                    <a:gd name="connsiteX23" fmla="*/ 0 w 98755"/>
                    <a:gd name="connsiteY23" fmla="*/ 129388 h 133698"/>
                    <a:gd name="connsiteX24" fmla="*/ 0 w 98755"/>
                    <a:gd name="connsiteY24" fmla="*/ 8556 h 133698"/>
                    <a:gd name="connsiteX25" fmla="*/ 2286 w 98755"/>
                    <a:gd name="connsiteY25" fmla="*/ 2025 h 133698"/>
                    <a:gd name="connsiteX26" fmla="*/ 7968 w 98755"/>
                    <a:gd name="connsiteY26" fmla="*/ 0 h 133698"/>
                    <a:gd name="connsiteX27" fmla="*/ 42389 w 98755"/>
                    <a:gd name="connsiteY27" fmla="*/ 0 h 133698"/>
                    <a:gd name="connsiteX28" fmla="*/ 51011 w 98755"/>
                    <a:gd name="connsiteY28" fmla="*/ 196 h 133698"/>
                    <a:gd name="connsiteX29" fmla="*/ 57150 w 98755"/>
                    <a:gd name="connsiteY29" fmla="*/ 718 h 133698"/>
                    <a:gd name="connsiteX30" fmla="*/ 71585 w 98755"/>
                    <a:gd name="connsiteY30" fmla="*/ 4637 h 133698"/>
                    <a:gd name="connsiteX31" fmla="*/ 82492 w 98755"/>
                    <a:gd name="connsiteY31" fmla="*/ 11887 h 133698"/>
                    <a:gd name="connsiteX32" fmla="*/ 89350 w 98755"/>
                    <a:gd name="connsiteY32" fmla="*/ 22468 h 133698"/>
                    <a:gd name="connsiteX33" fmla="*/ 91701 w 98755"/>
                    <a:gd name="connsiteY33" fmla="*/ 36511 h 133698"/>
                    <a:gd name="connsiteX34" fmla="*/ 90003 w 98755"/>
                    <a:gd name="connsiteY34" fmla="*/ 48724 h 133698"/>
                    <a:gd name="connsiteX35" fmla="*/ 85039 w 98755"/>
                    <a:gd name="connsiteY35" fmla="*/ 58522 h 133698"/>
                    <a:gd name="connsiteX36" fmla="*/ 76940 w 98755"/>
                    <a:gd name="connsiteY36" fmla="*/ 66033 h 133698"/>
                    <a:gd name="connsiteX37" fmla="*/ 65968 w 98755"/>
                    <a:gd name="connsiteY37" fmla="*/ 71193 h 133698"/>
                    <a:gd name="connsiteX38" fmla="*/ 71585 w 98755"/>
                    <a:gd name="connsiteY38" fmla="*/ 74720 h 133698"/>
                    <a:gd name="connsiteX39" fmla="*/ 76548 w 98755"/>
                    <a:gd name="connsiteY39" fmla="*/ 79684 h 133698"/>
                    <a:gd name="connsiteX40" fmla="*/ 80925 w 98755"/>
                    <a:gd name="connsiteY40" fmla="*/ 86346 h 133698"/>
                    <a:gd name="connsiteX41" fmla="*/ 84909 w 98755"/>
                    <a:gd name="connsiteY41" fmla="*/ 94836 h 133698"/>
                    <a:gd name="connsiteX42" fmla="*/ 96143 w 98755"/>
                    <a:gd name="connsiteY42" fmla="*/ 121028 h 133698"/>
                    <a:gd name="connsiteX43" fmla="*/ 98233 w 98755"/>
                    <a:gd name="connsiteY43" fmla="*/ 126710 h 133698"/>
                    <a:gd name="connsiteX44" fmla="*/ 98755 w 98755"/>
                    <a:gd name="connsiteY44" fmla="*/ 129518 h 133698"/>
                    <a:gd name="connsiteX45" fmla="*/ 63812 w 98755"/>
                    <a:gd name="connsiteY45" fmla="*/ 39319 h 133698"/>
                    <a:gd name="connsiteX46" fmla="*/ 60808 w 98755"/>
                    <a:gd name="connsiteY46" fmla="*/ 28216 h 133698"/>
                    <a:gd name="connsiteX47" fmla="*/ 51011 w 98755"/>
                    <a:gd name="connsiteY47" fmla="*/ 21815 h 133698"/>
                    <a:gd name="connsiteX48" fmla="*/ 46308 w 98755"/>
                    <a:gd name="connsiteY48" fmla="*/ 20966 h 133698"/>
                    <a:gd name="connsiteX49" fmla="*/ 39058 w 98755"/>
                    <a:gd name="connsiteY49" fmla="*/ 20639 h 133698"/>
                    <a:gd name="connsiteX50" fmla="*/ 26909 w 98755"/>
                    <a:gd name="connsiteY50" fmla="*/ 20639 h 133698"/>
                    <a:gd name="connsiteX51" fmla="*/ 26909 w 98755"/>
                    <a:gd name="connsiteY51" fmla="*/ 58391 h 133698"/>
                    <a:gd name="connsiteX52" fmla="*/ 40691 w 98755"/>
                    <a:gd name="connsiteY52" fmla="*/ 58391 h 133698"/>
                    <a:gd name="connsiteX53" fmla="*/ 50749 w 98755"/>
                    <a:gd name="connsiteY53" fmla="*/ 57019 h 133698"/>
                    <a:gd name="connsiteX54" fmla="*/ 57934 w 98755"/>
                    <a:gd name="connsiteY54" fmla="*/ 53101 h 133698"/>
                    <a:gd name="connsiteX55" fmla="*/ 62245 w 98755"/>
                    <a:gd name="connsiteY55" fmla="*/ 47092 h 133698"/>
                    <a:gd name="connsiteX56" fmla="*/ 63682 w 98755"/>
                    <a:gd name="connsiteY56" fmla="*/ 39254 h 133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</a:cxnLst>
                  <a:rect l="l" t="t" r="r" b="b"/>
                  <a:pathLst>
                    <a:path w="98755" h="133698">
                      <a:moveTo>
                        <a:pt x="98690" y="129584"/>
                      </a:moveTo>
                      <a:cubicBezTo>
                        <a:pt x="98690" y="130367"/>
                        <a:pt x="98559" y="130955"/>
                        <a:pt x="98298" y="131478"/>
                      </a:cubicBezTo>
                      <a:cubicBezTo>
                        <a:pt x="98037" y="132000"/>
                        <a:pt x="97384" y="132392"/>
                        <a:pt x="96339" y="132784"/>
                      </a:cubicBezTo>
                      <a:cubicBezTo>
                        <a:pt x="95294" y="133111"/>
                        <a:pt x="93791" y="133372"/>
                        <a:pt x="91832" y="133503"/>
                      </a:cubicBezTo>
                      <a:cubicBezTo>
                        <a:pt x="89873" y="133633"/>
                        <a:pt x="87129" y="133699"/>
                        <a:pt x="83733" y="133699"/>
                      </a:cubicBezTo>
                      <a:cubicBezTo>
                        <a:pt x="80859" y="133699"/>
                        <a:pt x="78573" y="133633"/>
                        <a:pt x="76875" y="133503"/>
                      </a:cubicBezTo>
                      <a:cubicBezTo>
                        <a:pt x="75177" y="133372"/>
                        <a:pt x="73805" y="133111"/>
                        <a:pt x="72825" y="132719"/>
                      </a:cubicBezTo>
                      <a:cubicBezTo>
                        <a:pt x="71846" y="132327"/>
                        <a:pt x="71127" y="131870"/>
                        <a:pt x="70735" y="131282"/>
                      </a:cubicBezTo>
                      <a:cubicBezTo>
                        <a:pt x="70344" y="130694"/>
                        <a:pt x="69952" y="129976"/>
                        <a:pt x="69690" y="129192"/>
                      </a:cubicBezTo>
                      <a:lnTo>
                        <a:pt x="57738" y="99474"/>
                      </a:lnTo>
                      <a:cubicBezTo>
                        <a:pt x="56301" y="96143"/>
                        <a:pt x="54864" y="93138"/>
                        <a:pt x="53492" y="90526"/>
                      </a:cubicBezTo>
                      <a:cubicBezTo>
                        <a:pt x="52121" y="87913"/>
                        <a:pt x="50619" y="85758"/>
                        <a:pt x="48920" y="83994"/>
                      </a:cubicBezTo>
                      <a:cubicBezTo>
                        <a:pt x="47222" y="82231"/>
                        <a:pt x="45328" y="80925"/>
                        <a:pt x="43108" y="80010"/>
                      </a:cubicBezTo>
                      <a:cubicBezTo>
                        <a:pt x="40887" y="79096"/>
                        <a:pt x="38405" y="78704"/>
                        <a:pt x="35466" y="78704"/>
                      </a:cubicBezTo>
                      <a:lnTo>
                        <a:pt x="27040" y="78704"/>
                      </a:lnTo>
                      <a:lnTo>
                        <a:pt x="27040" y="129388"/>
                      </a:lnTo>
                      <a:cubicBezTo>
                        <a:pt x="27040" y="130041"/>
                        <a:pt x="26844" y="130694"/>
                        <a:pt x="26387" y="131217"/>
                      </a:cubicBezTo>
                      <a:cubicBezTo>
                        <a:pt x="25930" y="131739"/>
                        <a:pt x="25211" y="132196"/>
                        <a:pt x="24166" y="132523"/>
                      </a:cubicBezTo>
                      <a:cubicBezTo>
                        <a:pt x="23121" y="132849"/>
                        <a:pt x="21750" y="133111"/>
                        <a:pt x="20052" y="133372"/>
                      </a:cubicBezTo>
                      <a:cubicBezTo>
                        <a:pt x="18353" y="133568"/>
                        <a:pt x="16133" y="133699"/>
                        <a:pt x="13455" y="133699"/>
                      </a:cubicBezTo>
                      <a:cubicBezTo>
                        <a:pt x="10777" y="133699"/>
                        <a:pt x="8687" y="133568"/>
                        <a:pt x="6923" y="133372"/>
                      </a:cubicBezTo>
                      <a:cubicBezTo>
                        <a:pt x="5160" y="133176"/>
                        <a:pt x="3788" y="132915"/>
                        <a:pt x="2743" y="132523"/>
                      </a:cubicBezTo>
                      <a:cubicBezTo>
                        <a:pt x="1698" y="132196"/>
                        <a:pt x="980" y="131739"/>
                        <a:pt x="588" y="131217"/>
                      </a:cubicBezTo>
                      <a:cubicBezTo>
                        <a:pt x="196" y="130694"/>
                        <a:pt x="0" y="130041"/>
                        <a:pt x="0" y="129388"/>
                      </a:cubicBezTo>
                      <a:lnTo>
                        <a:pt x="0" y="8556"/>
                      </a:lnTo>
                      <a:cubicBezTo>
                        <a:pt x="0" y="5552"/>
                        <a:pt x="784" y="3396"/>
                        <a:pt x="2286" y="2025"/>
                      </a:cubicBezTo>
                      <a:cubicBezTo>
                        <a:pt x="3854" y="718"/>
                        <a:pt x="5748" y="0"/>
                        <a:pt x="7968" y="0"/>
                      </a:cubicBezTo>
                      <a:lnTo>
                        <a:pt x="42389" y="0"/>
                      </a:lnTo>
                      <a:cubicBezTo>
                        <a:pt x="45916" y="0"/>
                        <a:pt x="48790" y="65"/>
                        <a:pt x="51011" y="196"/>
                      </a:cubicBezTo>
                      <a:cubicBezTo>
                        <a:pt x="53297" y="326"/>
                        <a:pt x="55321" y="522"/>
                        <a:pt x="57150" y="718"/>
                      </a:cubicBezTo>
                      <a:cubicBezTo>
                        <a:pt x="62506" y="1502"/>
                        <a:pt x="67339" y="2743"/>
                        <a:pt x="71585" y="4637"/>
                      </a:cubicBezTo>
                      <a:cubicBezTo>
                        <a:pt x="75895" y="6466"/>
                        <a:pt x="79488" y="8883"/>
                        <a:pt x="82492" y="11887"/>
                      </a:cubicBezTo>
                      <a:cubicBezTo>
                        <a:pt x="85496" y="14892"/>
                        <a:pt x="87717" y="18419"/>
                        <a:pt x="89350" y="22468"/>
                      </a:cubicBezTo>
                      <a:cubicBezTo>
                        <a:pt x="90918" y="26518"/>
                        <a:pt x="91701" y="31220"/>
                        <a:pt x="91701" y="36511"/>
                      </a:cubicBezTo>
                      <a:cubicBezTo>
                        <a:pt x="91701" y="40952"/>
                        <a:pt x="91114" y="45002"/>
                        <a:pt x="90003" y="48724"/>
                      </a:cubicBezTo>
                      <a:cubicBezTo>
                        <a:pt x="88893" y="52382"/>
                        <a:pt x="87195" y="55648"/>
                        <a:pt x="85039" y="58522"/>
                      </a:cubicBezTo>
                      <a:cubicBezTo>
                        <a:pt x="82819" y="61395"/>
                        <a:pt x="80141" y="63877"/>
                        <a:pt x="76940" y="66033"/>
                      </a:cubicBezTo>
                      <a:cubicBezTo>
                        <a:pt x="73740" y="68188"/>
                        <a:pt x="70082" y="69886"/>
                        <a:pt x="65968" y="71193"/>
                      </a:cubicBezTo>
                      <a:cubicBezTo>
                        <a:pt x="67927" y="72172"/>
                        <a:pt x="69821" y="73348"/>
                        <a:pt x="71585" y="74720"/>
                      </a:cubicBezTo>
                      <a:cubicBezTo>
                        <a:pt x="73348" y="76091"/>
                        <a:pt x="74981" y="77724"/>
                        <a:pt x="76548" y="79684"/>
                      </a:cubicBezTo>
                      <a:cubicBezTo>
                        <a:pt x="78116" y="81643"/>
                        <a:pt x="79553" y="83864"/>
                        <a:pt x="80925" y="86346"/>
                      </a:cubicBezTo>
                      <a:cubicBezTo>
                        <a:pt x="82296" y="88827"/>
                        <a:pt x="83602" y="91701"/>
                        <a:pt x="84909" y="94836"/>
                      </a:cubicBezTo>
                      <a:lnTo>
                        <a:pt x="96143" y="121028"/>
                      </a:lnTo>
                      <a:cubicBezTo>
                        <a:pt x="97188" y="123640"/>
                        <a:pt x="97841" y="125534"/>
                        <a:pt x="98233" y="126710"/>
                      </a:cubicBezTo>
                      <a:cubicBezTo>
                        <a:pt x="98559" y="127885"/>
                        <a:pt x="98755" y="128865"/>
                        <a:pt x="98755" y="129518"/>
                      </a:cubicBezTo>
                      <a:close/>
                      <a:moveTo>
                        <a:pt x="63812" y="39319"/>
                      </a:moveTo>
                      <a:cubicBezTo>
                        <a:pt x="63812" y="34943"/>
                        <a:pt x="62832" y="31220"/>
                        <a:pt x="60808" y="28216"/>
                      </a:cubicBezTo>
                      <a:cubicBezTo>
                        <a:pt x="58848" y="25211"/>
                        <a:pt x="55582" y="23056"/>
                        <a:pt x="51011" y="21815"/>
                      </a:cubicBezTo>
                      <a:cubicBezTo>
                        <a:pt x="49639" y="21488"/>
                        <a:pt x="48071" y="21227"/>
                        <a:pt x="46308" y="20966"/>
                      </a:cubicBezTo>
                      <a:cubicBezTo>
                        <a:pt x="44544" y="20705"/>
                        <a:pt x="42128" y="20639"/>
                        <a:pt x="39058" y="20639"/>
                      </a:cubicBezTo>
                      <a:lnTo>
                        <a:pt x="26909" y="20639"/>
                      </a:lnTo>
                      <a:lnTo>
                        <a:pt x="26909" y="58391"/>
                      </a:lnTo>
                      <a:lnTo>
                        <a:pt x="40691" y="58391"/>
                      </a:lnTo>
                      <a:cubicBezTo>
                        <a:pt x="44544" y="58391"/>
                        <a:pt x="47875" y="57934"/>
                        <a:pt x="50749" y="57019"/>
                      </a:cubicBezTo>
                      <a:cubicBezTo>
                        <a:pt x="53623" y="56105"/>
                        <a:pt x="56040" y="54799"/>
                        <a:pt x="57934" y="53101"/>
                      </a:cubicBezTo>
                      <a:cubicBezTo>
                        <a:pt x="59828" y="51402"/>
                        <a:pt x="61265" y="49443"/>
                        <a:pt x="62245" y="47092"/>
                      </a:cubicBezTo>
                      <a:cubicBezTo>
                        <a:pt x="63224" y="44740"/>
                        <a:pt x="63682" y="42193"/>
                        <a:pt x="63682" y="39254"/>
                      </a:cubicBezTo>
                      <a:close/>
                    </a:path>
                  </a:pathLst>
                </a:custGeom>
                <a:solidFill>
                  <a:srgbClr val="1D3176"/>
                </a:solidFill>
                <a:ln w="649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5DFE9B87-BDB3-71E9-9725-1DE970F426DB}"/>
                    </a:ext>
                  </a:extLst>
                </p:cNvPr>
                <p:cNvSpPr/>
                <p:nvPr/>
              </p:nvSpPr>
              <p:spPr>
                <a:xfrm>
                  <a:off x="1157919" y="2101408"/>
                  <a:ext cx="97579" cy="126056"/>
                </a:xfrm>
                <a:custGeom>
                  <a:avLst/>
                  <a:gdLst>
                    <a:gd name="connsiteX0" fmla="*/ 97580 w 97579"/>
                    <a:gd name="connsiteY0" fmla="*/ 122007 h 126056"/>
                    <a:gd name="connsiteX1" fmla="*/ 96927 w 97579"/>
                    <a:gd name="connsiteY1" fmla="*/ 123771 h 126056"/>
                    <a:gd name="connsiteX2" fmla="*/ 94836 w 97579"/>
                    <a:gd name="connsiteY2" fmla="*/ 125012 h 126056"/>
                    <a:gd name="connsiteX3" fmla="*/ 90983 w 97579"/>
                    <a:gd name="connsiteY3" fmla="*/ 125795 h 126056"/>
                    <a:gd name="connsiteX4" fmla="*/ 84909 w 97579"/>
                    <a:gd name="connsiteY4" fmla="*/ 126057 h 126056"/>
                    <a:gd name="connsiteX5" fmla="*/ 78704 w 97579"/>
                    <a:gd name="connsiteY5" fmla="*/ 125795 h 126056"/>
                    <a:gd name="connsiteX6" fmla="*/ 74850 w 97579"/>
                    <a:gd name="connsiteY6" fmla="*/ 125012 h 126056"/>
                    <a:gd name="connsiteX7" fmla="*/ 72825 w 97579"/>
                    <a:gd name="connsiteY7" fmla="*/ 123771 h 126056"/>
                    <a:gd name="connsiteX8" fmla="*/ 72172 w 97579"/>
                    <a:gd name="connsiteY8" fmla="*/ 122007 h 126056"/>
                    <a:gd name="connsiteX9" fmla="*/ 72172 w 97579"/>
                    <a:gd name="connsiteY9" fmla="*/ 71519 h 126056"/>
                    <a:gd name="connsiteX10" fmla="*/ 25473 w 97579"/>
                    <a:gd name="connsiteY10" fmla="*/ 71519 h 126056"/>
                    <a:gd name="connsiteX11" fmla="*/ 25473 w 97579"/>
                    <a:gd name="connsiteY11" fmla="*/ 122007 h 126056"/>
                    <a:gd name="connsiteX12" fmla="*/ 24885 w 97579"/>
                    <a:gd name="connsiteY12" fmla="*/ 123771 h 126056"/>
                    <a:gd name="connsiteX13" fmla="*/ 22860 w 97579"/>
                    <a:gd name="connsiteY13" fmla="*/ 125012 h 126056"/>
                    <a:gd name="connsiteX14" fmla="*/ 19006 w 97579"/>
                    <a:gd name="connsiteY14" fmla="*/ 125795 h 126056"/>
                    <a:gd name="connsiteX15" fmla="*/ 12802 w 97579"/>
                    <a:gd name="connsiteY15" fmla="*/ 126057 h 126056"/>
                    <a:gd name="connsiteX16" fmla="*/ 6662 w 97579"/>
                    <a:gd name="connsiteY16" fmla="*/ 125795 h 126056"/>
                    <a:gd name="connsiteX17" fmla="*/ 2743 w 97579"/>
                    <a:gd name="connsiteY17" fmla="*/ 125012 h 126056"/>
                    <a:gd name="connsiteX18" fmla="*/ 653 w 97579"/>
                    <a:gd name="connsiteY18" fmla="*/ 123771 h 126056"/>
                    <a:gd name="connsiteX19" fmla="*/ 0 w 97579"/>
                    <a:gd name="connsiteY19" fmla="*/ 122007 h 126056"/>
                    <a:gd name="connsiteX20" fmla="*/ 0 w 97579"/>
                    <a:gd name="connsiteY20" fmla="*/ 4049 h 126056"/>
                    <a:gd name="connsiteX21" fmla="*/ 653 w 97579"/>
                    <a:gd name="connsiteY21" fmla="*/ 2286 h 126056"/>
                    <a:gd name="connsiteX22" fmla="*/ 2743 w 97579"/>
                    <a:gd name="connsiteY22" fmla="*/ 1045 h 126056"/>
                    <a:gd name="connsiteX23" fmla="*/ 6662 w 97579"/>
                    <a:gd name="connsiteY23" fmla="*/ 261 h 126056"/>
                    <a:gd name="connsiteX24" fmla="*/ 12802 w 97579"/>
                    <a:gd name="connsiteY24" fmla="*/ 0 h 126056"/>
                    <a:gd name="connsiteX25" fmla="*/ 19006 w 97579"/>
                    <a:gd name="connsiteY25" fmla="*/ 261 h 126056"/>
                    <a:gd name="connsiteX26" fmla="*/ 22860 w 97579"/>
                    <a:gd name="connsiteY26" fmla="*/ 1045 h 126056"/>
                    <a:gd name="connsiteX27" fmla="*/ 24885 w 97579"/>
                    <a:gd name="connsiteY27" fmla="*/ 2286 h 126056"/>
                    <a:gd name="connsiteX28" fmla="*/ 25473 w 97579"/>
                    <a:gd name="connsiteY28" fmla="*/ 4049 h 126056"/>
                    <a:gd name="connsiteX29" fmla="*/ 25473 w 97579"/>
                    <a:gd name="connsiteY29" fmla="*/ 49900 h 126056"/>
                    <a:gd name="connsiteX30" fmla="*/ 72172 w 97579"/>
                    <a:gd name="connsiteY30" fmla="*/ 49900 h 126056"/>
                    <a:gd name="connsiteX31" fmla="*/ 72172 w 97579"/>
                    <a:gd name="connsiteY31" fmla="*/ 4049 h 126056"/>
                    <a:gd name="connsiteX32" fmla="*/ 72825 w 97579"/>
                    <a:gd name="connsiteY32" fmla="*/ 2286 h 126056"/>
                    <a:gd name="connsiteX33" fmla="*/ 74850 w 97579"/>
                    <a:gd name="connsiteY33" fmla="*/ 1045 h 126056"/>
                    <a:gd name="connsiteX34" fmla="*/ 78704 w 97579"/>
                    <a:gd name="connsiteY34" fmla="*/ 261 h 126056"/>
                    <a:gd name="connsiteX35" fmla="*/ 84909 w 97579"/>
                    <a:gd name="connsiteY35" fmla="*/ 0 h 126056"/>
                    <a:gd name="connsiteX36" fmla="*/ 90983 w 97579"/>
                    <a:gd name="connsiteY36" fmla="*/ 261 h 126056"/>
                    <a:gd name="connsiteX37" fmla="*/ 94836 w 97579"/>
                    <a:gd name="connsiteY37" fmla="*/ 1045 h 126056"/>
                    <a:gd name="connsiteX38" fmla="*/ 96927 w 97579"/>
                    <a:gd name="connsiteY38" fmla="*/ 2286 h 126056"/>
                    <a:gd name="connsiteX39" fmla="*/ 97580 w 97579"/>
                    <a:gd name="connsiteY39" fmla="*/ 4049 h 126056"/>
                    <a:gd name="connsiteX40" fmla="*/ 97580 w 97579"/>
                    <a:gd name="connsiteY40" fmla="*/ 122007 h 126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97579" h="126056">
                      <a:moveTo>
                        <a:pt x="97580" y="122007"/>
                      </a:moveTo>
                      <a:cubicBezTo>
                        <a:pt x="97580" y="122660"/>
                        <a:pt x="97384" y="123248"/>
                        <a:pt x="96927" y="123771"/>
                      </a:cubicBezTo>
                      <a:cubicBezTo>
                        <a:pt x="96535" y="124293"/>
                        <a:pt x="95816" y="124685"/>
                        <a:pt x="94836" y="125012"/>
                      </a:cubicBezTo>
                      <a:cubicBezTo>
                        <a:pt x="93857" y="125338"/>
                        <a:pt x="92616" y="125600"/>
                        <a:pt x="90983" y="125795"/>
                      </a:cubicBezTo>
                      <a:cubicBezTo>
                        <a:pt x="89350" y="125991"/>
                        <a:pt x="87325" y="126057"/>
                        <a:pt x="84909" y="126057"/>
                      </a:cubicBezTo>
                      <a:cubicBezTo>
                        <a:pt x="82492" y="126057"/>
                        <a:pt x="80337" y="125991"/>
                        <a:pt x="78704" y="125795"/>
                      </a:cubicBezTo>
                      <a:cubicBezTo>
                        <a:pt x="77071" y="125600"/>
                        <a:pt x="75765" y="125338"/>
                        <a:pt x="74850" y="125012"/>
                      </a:cubicBezTo>
                      <a:cubicBezTo>
                        <a:pt x="73936" y="124685"/>
                        <a:pt x="73217" y="124293"/>
                        <a:pt x="72825" y="123771"/>
                      </a:cubicBezTo>
                      <a:cubicBezTo>
                        <a:pt x="72434" y="123248"/>
                        <a:pt x="72172" y="122660"/>
                        <a:pt x="72172" y="122007"/>
                      </a:cubicBezTo>
                      <a:lnTo>
                        <a:pt x="72172" y="71519"/>
                      </a:lnTo>
                      <a:lnTo>
                        <a:pt x="25473" y="71519"/>
                      </a:lnTo>
                      <a:lnTo>
                        <a:pt x="25473" y="122007"/>
                      </a:lnTo>
                      <a:cubicBezTo>
                        <a:pt x="25473" y="122660"/>
                        <a:pt x="25277" y="123248"/>
                        <a:pt x="24885" y="123771"/>
                      </a:cubicBezTo>
                      <a:cubicBezTo>
                        <a:pt x="24493" y="124293"/>
                        <a:pt x="23840" y="124685"/>
                        <a:pt x="22860" y="125012"/>
                      </a:cubicBezTo>
                      <a:cubicBezTo>
                        <a:pt x="21880" y="125338"/>
                        <a:pt x="20639" y="125600"/>
                        <a:pt x="19006" y="125795"/>
                      </a:cubicBezTo>
                      <a:cubicBezTo>
                        <a:pt x="17374" y="125991"/>
                        <a:pt x="15349" y="126057"/>
                        <a:pt x="12802" y="126057"/>
                      </a:cubicBezTo>
                      <a:cubicBezTo>
                        <a:pt x="10254" y="126057"/>
                        <a:pt x="8295" y="125991"/>
                        <a:pt x="6662" y="125795"/>
                      </a:cubicBezTo>
                      <a:cubicBezTo>
                        <a:pt x="5029" y="125600"/>
                        <a:pt x="3723" y="125338"/>
                        <a:pt x="2743" y="125012"/>
                      </a:cubicBezTo>
                      <a:cubicBezTo>
                        <a:pt x="1763" y="124685"/>
                        <a:pt x="1110" y="124293"/>
                        <a:pt x="653" y="123771"/>
                      </a:cubicBezTo>
                      <a:cubicBezTo>
                        <a:pt x="196" y="123248"/>
                        <a:pt x="0" y="122660"/>
                        <a:pt x="0" y="122007"/>
                      </a:cubicBezTo>
                      <a:lnTo>
                        <a:pt x="0" y="4049"/>
                      </a:lnTo>
                      <a:cubicBezTo>
                        <a:pt x="0" y="3396"/>
                        <a:pt x="196" y="2808"/>
                        <a:pt x="653" y="2286"/>
                      </a:cubicBezTo>
                      <a:cubicBezTo>
                        <a:pt x="1045" y="1763"/>
                        <a:pt x="1763" y="1372"/>
                        <a:pt x="2743" y="1045"/>
                      </a:cubicBezTo>
                      <a:cubicBezTo>
                        <a:pt x="3723" y="718"/>
                        <a:pt x="5029" y="457"/>
                        <a:pt x="6662" y="261"/>
                      </a:cubicBezTo>
                      <a:cubicBezTo>
                        <a:pt x="8295" y="65"/>
                        <a:pt x="10320" y="0"/>
                        <a:pt x="12802" y="0"/>
                      </a:cubicBezTo>
                      <a:cubicBezTo>
                        <a:pt x="15284" y="0"/>
                        <a:pt x="17374" y="65"/>
                        <a:pt x="19006" y="261"/>
                      </a:cubicBezTo>
                      <a:cubicBezTo>
                        <a:pt x="20639" y="457"/>
                        <a:pt x="21880" y="718"/>
                        <a:pt x="22860" y="1045"/>
                      </a:cubicBezTo>
                      <a:cubicBezTo>
                        <a:pt x="23840" y="1372"/>
                        <a:pt x="24493" y="1763"/>
                        <a:pt x="24885" y="2286"/>
                      </a:cubicBezTo>
                      <a:cubicBezTo>
                        <a:pt x="25277" y="2808"/>
                        <a:pt x="25473" y="3396"/>
                        <a:pt x="25473" y="4049"/>
                      </a:cubicBezTo>
                      <a:lnTo>
                        <a:pt x="25473" y="49900"/>
                      </a:lnTo>
                      <a:lnTo>
                        <a:pt x="72172" y="49900"/>
                      </a:lnTo>
                      <a:lnTo>
                        <a:pt x="72172" y="4049"/>
                      </a:lnTo>
                      <a:cubicBezTo>
                        <a:pt x="72172" y="3396"/>
                        <a:pt x="72368" y="2808"/>
                        <a:pt x="72825" y="2286"/>
                      </a:cubicBezTo>
                      <a:cubicBezTo>
                        <a:pt x="73217" y="1763"/>
                        <a:pt x="73936" y="1372"/>
                        <a:pt x="74850" y="1045"/>
                      </a:cubicBezTo>
                      <a:cubicBezTo>
                        <a:pt x="75765" y="718"/>
                        <a:pt x="77071" y="457"/>
                        <a:pt x="78704" y="261"/>
                      </a:cubicBezTo>
                      <a:cubicBezTo>
                        <a:pt x="80337" y="65"/>
                        <a:pt x="82427" y="0"/>
                        <a:pt x="84909" y="0"/>
                      </a:cubicBezTo>
                      <a:cubicBezTo>
                        <a:pt x="87391" y="0"/>
                        <a:pt x="89350" y="65"/>
                        <a:pt x="90983" y="261"/>
                      </a:cubicBezTo>
                      <a:cubicBezTo>
                        <a:pt x="92616" y="457"/>
                        <a:pt x="93857" y="718"/>
                        <a:pt x="94836" y="1045"/>
                      </a:cubicBezTo>
                      <a:cubicBezTo>
                        <a:pt x="95816" y="1372"/>
                        <a:pt x="96469" y="1763"/>
                        <a:pt x="96927" y="2286"/>
                      </a:cubicBezTo>
                      <a:cubicBezTo>
                        <a:pt x="97318" y="2808"/>
                        <a:pt x="97580" y="3396"/>
                        <a:pt x="97580" y="4049"/>
                      </a:cubicBezTo>
                      <a:lnTo>
                        <a:pt x="97580" y="122007"/>
                      </a:lnTo>
                      <a:close/>
                    </a:path>
                  </a:pathLst>
                </a:custGeom>
                <a:solidFill>
                  <a:srgbClr val="1D3176"/>
                </a:solidFill>
                <a:ln w="649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7" name="Freeform: Shape 66">
                  <a:extLst>
                    <a:ext uri="{FF2B5EF4-FFF2-40B4-BE49-F238E27FC236}">
                      <a16:creationId xmlns:a16="http://schemas.microsoft.com/office/drawing/2014/main" id="{19CF1665-569D-260E-D089-73F1C728C22C}"/>
                    </a:ext>
                  </a:extLst>
                </p:cNvPr>
                <p:cNvSpPr/>
                <p:nvPr/>
              </p:nvSpPr>
              <p:spPr>
                <a:xfrm>
                  <a:off x="1272458" y="2101342"/>
                  <a:ext cx="98910" cy="126122"/>
                </a:xfrm>
                <a:custGeom>
                  <a:avLst/>
                  <a:gdLst>
                    <a:gd name="connsiteX0" fmla="*/ 62267 w 98910"/>
                    <a:gd name="connsiteY0" fmla="*/ 78181 h 126122"/>
                    <a:gd name="connsiteX1" fmla="*/ 62267 w 98910"/>
                    <a:gd name="connsiteY1" fmla="*/ 122073 h 126122"/>
                    <a:gd name="connsiteX2" fmla="*/ 61614 w 98910"/>
                    <a:gd name="connsiteY2" fmla="*/ 123836 h 126122"/>
                    <a:gd name="connsiteX3" fmla="*/ 59524 w 98910"/>
                    <a:gd name="connsiteY3" fmla="*/ 125077 h 126122"/>
                    <a:gd name="connsiteX4" fmla="*/ 55605 w 98910"/>
                    <a:gd name="connsiteY4" fmla="*/ 125861 h 126122"/>
                    <a:gd name="connsiteX5" fmla="*/ 49465 w 98910"/>
                    <a:gd name="connsiteY5" fmla="*/ 126122 h 126122"/>
                    <a:gd name="connsiteX6" fmla="*/ 43261 w 98910"/>
                    <a:gd name="connsiteY6" fmla="*/ 125861 h 126122"/>
                    <a:gd name="connsiteX7" fmla="*/ 39342 w 98910"/>
                    <a:gd name="connsiteY7" fmla="*/ 125077 h 126122"/>
                    <a:gd name="connsiteX8" fmla="*/ 37252 w 98910"/>
                    <a:gd name="connsiteY8" fmla="*/ 123836 h 126122"/>
                    <a:gd name="connsiteX9" fmla="*/ 36664 w 98910"/>
                    <a:gd name="connsiteY9" fmla="*/ 122073 h 126122"/>
                    <a:gd name="connsiteX10" fmla="*/ 36664 w 98910"/>
                    <a:gd name="connsiteY10" fmla="*/ 78181 h 126122"/>
                    <a:gd name="connsiteX11" fmla="*/ 2504 w 98910"/>
                    <a:gd name="connsiteY11" fmla="*/ 10124 h 126122"/>
                    <a:gd name="connsiteX12" fmla="*/ 153 w 98910"/>
                    <a:gd name="connsiteY12" fmla="*/ 4572 h 126122"/>
                    <a:gd name="connsiteX13" fmla="*/ 741 w 98910"/>
                    <a:gd name="connsiteY13" fmla="*/ 1568 h 126122"/>
                    <a:gd name="connsiteX14" fmla="*/ 4856 w 98910"/>
                    <a:gd name="connsiteY14" fmla="*/ 327 h 126122"/>
                    <a:gd name="connsiteX15" fmla="*/ 13151 w 98910"/>
                    <a:gd name="connsiteY15" fmla="*/ 65 h 126122"/>
                    <a:gd name="connsiteX16" fmla="*/ 20270 w 98910"/>
                    <a:gd name="connsiteY16" fmla="*/ 261 h 126122"/>
                    <a:gd name="connsiteX17" fmla="*/ 24450 w 98910"/>
                    <a:gd name="connsiteY17" fmla="*/ 980 h 126122"/>
                    <a:gd name="connsiteX18" fmla="*/ 26736 w 98910"/>
                    <a:gd name="connsiteY18" fmla="*/ 2351 h 126122"/>
                    <a:gd name="connsiteX19" fmla="*/ 28108 w 98910"/>
                    <a:gd name="connsiteY19" fmla="*/ 4572 h 126122"/>
                    <a:gd name="connsiteX20" fmla="*/ 42020 w 98910"/>
                    <a:gd name="connsiteY20" fmla="*/ 35270 h 126122"/>
                    <a:gd name="connsiteX21" fmla="*/ 46004 w 98910"/>
                    <a:gd name="connsiteY21" fmla="*/ 44610 h 126122"/>
                    <a:gd name="connsiteX22" fmla="*/ 49988 w 98910"/>
                    <a:gd name="connsiteY22" fmla="*/ 54929 h 126122"/>
                    <a:gd name="connsiteX23" fmla="*/ 50184 w 98910"/>
                    <a:gd name="connsiteY23" fmla="*/ 54929 h 126122"/>
                    <a:gd name="connsiteX24" fmla="*/ 53972 w 98910"/>
                    <a:gd name="connsiteY24" fmla="*/ 44806 h 126122"/>
                    <a:gd name="connsiteX25" fmla="*/ 57760 w 98910"/>
                    <a:gd name="connsiteY25" fmla="*/ 35466 h 126122"/>
                    <a:gd name="connsiteX26" fmla="*/ 71476 w 98910"/>
                    <a:gd name="connsiteY26" fmla="*/ 4964 h 126122"/>
                    <a:gd name="connsiteX27" fmla="*/ 72652 w 98910"/>
                    <a:gd name="connsiteY27" fmla="*/ 2482 h 126122"/>
                    <a:gd name="connsiteX28" fmla="*/ 74807 w 98910"/>
                    <a:gd name="connsiteY28" fmla="*/ 980 h 126122"/>
                    <a:gd name="connsiteX29" fmla="*/ 78792 w 98910"/>
                    <a:gd name="connsiteY29" fmla="*/ 196 h 126122"/>
                    <a:gd name="connsiteX30" fmla="*/ 85454 w 98910"/>
                    <a:gd name="connsiteY30" fmla="*/ 0 h 126122"/>
                    <a:gd name="connsiteX31" fmla="*/ 94010 w 98910"/>
                    <a:gd name="connsiteY31" fmla="*/ 261 h 126122"/>
                    <a:gd name="connsiteX32" fmla="*/ 98190 w 98910"/>
                    <a:gd name="connsiteY32" fmla="*/ 1502 h 126122"/>
                    <a:gd name="connsiteX33" fmla="*/ 98712 w 98910"/>
                    <a:gd name="connsiteY33" fmla="*/ 4507 h 126122"/>
                    <a:gd name="connsiteX34" fmla="*/ 96426 w 98910"/>
                    <a:gd name="connsiteY34" fmla="*/ 9993 h 126122"/>
                    <a:gd name="connsiteX35" fmla="*/ 62267 w 98910"/>
                    <a:gd name="connsiteY35" fmla="*/ 78051 h 1261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98910" h="126122">
                      <a:moveTo>
                        <a:pt x="62267" y="78181"/>
                      </a:moveTo>
                      <a:lnTo>
                        <a:pt x="62267" y="122073"/>
                      </a:lnTo>
                      <a:cubicBezTo>
                        <a:pt x="62267" y="122726"/>
                        <a:pt x="62071" y="123314"/>
                        <a:pt x="61614" y="123836"/>
                      </a:cubicBezTo>
                      <a:cubicBezTo>
                        <a:pt x="61222" y="124359"/>
                        <a:pt x="60504" y="124751"/>
                        <a:pt x="59524" y="125077"/>
                      </a:cubicBezTo>
                      <a:cubicBezTo>
                        <a:pt x="58544" y="125404"/>
                        <a:pt x="57238" y="125665"/>
                        <a:pt x="55605" y="125861"/>
                      </a:cubicBezTo>
                      <a:cubicBezTo>
                        <a:pt x="53972" y="126057"/>
                        <a:pt x="51947" y="126122"/>
                        <a:pt x="49465" y="126122"/>
                      </a:cubicBezTo>
                      <a:cubicBezTo>
                        <a:pt x="46983" y="126122"/>
                        <a:pt x="44893" y="126057"/>
                        <a:pt x="43261" y="125861"/>
                      </a:cubicBezTo>
                      <a:cubicBezTo>
                        <a:pt x="41628" y="125665"/>
                        <a:pt x="40321" y="125404"/>
                        <a:pt x="39342" y="125077"/>
                      </a:cubicBezTo>
                      <a:cubicBezTo>
                        <a:pt x="38362" y="124751"/>
                        <a:pt x="37644" y="124359"/>
                        <a:pt x="37252" y="123836"/>
                      </a:cubicBezTo>
                      <a:cubicBezTo>
                        <a:pt x="36860" y="123314"/>
                        <a:pt x="36664" y="122726"/>
                        <a:pt x="36664" y="122073"/>
                      </a:cubicBezTo>
                      <a:lnTo>
                        <a:pt x="36664" y="78181"/>
                      </a:lnTo>
                      <a:lnTo>
                        <a:pt x="2504" y="10124"/>
                      </a:lnTo>
                      <a:cubicBezTo>
                        <a:pt x="1263" y="7707"/>
                        <a:pt x="480" y="5878"/>
                        <a:pt x="153" y="4572"/>
                      </a:cubicBezTo>
                      <a:cubicBezTo>
                        <a:pt x="-174" y="3266"/>
                        <a:pt x="22" y="2221"/>
                        <a:pt x="741" y="1568"/>
                      </a:cubicBezTo>
                      <a:cubicBezTo>
                        <a:pt x="1459" y="914"/>
                        <a:pt x="2831" y="457"/>
                        <a:pt x="4856" y="327"/>
                      </a:cubicBezTo>
                      <a:cubicBezTo>
                        <a:pt x="6880" y="196"/>
                        <a:pt x="9624" y="65"/>
                        <a:pt x="13151" y="65"/>
                      </a:cubicBezTo>
                      <a:cubicBezTo>
                        <a:pt x="16090" y="65"/>
                        <a:pt x="18441" y="65"/>
                        <a:pt x="20270" y="261"/>
                      </a:cubicBezTo>
                      <a:cubicBezTo>
                        <a:pt x="22033" y="392"/>
                        <a:pt x="23405" y="653"/>
                        <a:pt x="24450" y="980"/>
                      </a:cubicBezTo>
                      <a:cubicBezTo>
                        <a:pt x="25495" y="1306"/>
                        <a:pt x="26214" y="1764"/>
                        <a:pt x="26736" y="2351"/>
                      </a:cubicBezTo>
                      <a:cubicBezTo>
                        <a:pt x="27259" y="2939"/>
                        <a:pt x="27716" y="3658"/>
                        <a:pt x="28108" y="4572"/>
                      </a:cubicBezTo>
                      <a:lnTo>
                        <a:pt x="42020" y="35270"/>
                      </a:lnTo>
                      <a:cubicBezTo>
                        <a:pt x="43391" y="38209"/>
                        <a:pt x="44697" y="41344"/>
                        <a:pt x="46004" y="44610"/>
                      </a:cubicBezTo>
                      <a:cubicBezTo>
                        <a:pt x="47310" y="47875"/>
                        <a:pt x="48682" y="51337"/>
                        <a:pt x="49988" y="54929"/>
                      </a:cubicBezTo>
                      <a:lnTo>
                        <a:pt x="50184" y="54929"/>
                      </a:lnTo>
                      <a:cubicBezTo>
                        <a:pt x="51425" y="51468"/>
                        <a:pt x="52666" y="48071"/>
                        <a:pt x="53972" y="44806"/>
                      </a:cubicBezTo>
                      <a:cubicBezTo>
                        <a:pt x="55278" y="41540"/>
                        <a:pt x="56519" y="38405"/>
                        <a:pt x="57760" y="35466"/>
                      </a:cubicBezTo>
                      <a:lnTo>
                        <a:pt x="71476" y="4964"/>
                      </a:lnTo>
                      <a:cubicBezTo>
                        <a:pt x="71803" y="3919"/>
                        <a:pt x="72195" y="3135"/>
                        <a:pt x="72652" y="2482"/>
                      </a:cubicBezTo>
                      <a:cubicBezTo>
                        <a:pt x="73109" y="1829"/>
                        <a:pt x="73828" y="1372"/>
                        <a:pt x="74807" y="980"/>
                      </a:cubicBezTo>
                      <a:cubicBezTo>
                        <a:pt x="75787" y="588"/>
                        <a:pt x="77093" y="327"/>
                        <a:pt x="78792" y="196"/>
                      </a:cubicBezTo>
                      <a:cubicBezTo>
                        <a:pt x="80490" y="65"/>
                        <a:pt x="82710" y="0"/>
                        <a:pt x="85454" y="0"/>
                      </a:cubicBezTo>
                      <a:cubicBezTo>
                        <a:pt x="89111" y="0"/>
                        <a:pt x="91985" y="65"/>
                        <a:pt x="94010" y="261"/>
                      </a:cubicBezTo>
                      <a:cubicBezTo>
                        <a:pt x="96035" y="392"/>
                        <a:pt x="97406" y="849"/>
                        <a:pt x="98190" y="1502"/>
                      </a:cubicBezTo>
                      <a:cubicBezTo>
                        <a:pt x="98908" y="2155"/>
                        <a:pt x="99104" y="3200"/>
                        <a:pt x="98712" y="4507"/>
                      </a:cubicBezTo>
                      <a:cubicBezTo>
                        <a:pt x="98321" y="5813"/>
                        <a:pt x="97537" y="7707"/>
                        <a:pt x="96426" y="9993"/>
                      </a:cubicBezTo>
                      <a:lnTo>
                        <a:pt x="62267" y="78051"/>
                      </a:lnTo>
                      <a:close/>
                    </a:path>
                  </a:pathLst>
                </a:custGeom>
                <a:solidFill>
                  <a:srgbClr val="1D3176"/>
                </a:solidFill>
                <a:ln w="649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8" name="Freeform: Shape 67">
                  <a:extLst>
                    <a:ext uri="{FF2B5EF4-FFF2-40B4-BE49-F238E27FC236}">
                      <a16:creationId xmlns:a16="http://schemas.microsoft.com/office/drawing/2014/main" id="{3B09D80B-D889-B911-0367-228B37C2AD63}"/>
                    </a:ext>
                  </a:extLst>
                </p:cNvPr>
                <p:cNvSpPr/>
                <p:nvPr/>
              </p:nvSpPr>
              <p:spPr>
                <a:xfrm>
                  <a:off x="1388544" y="2101996"/>
                  <a:ext cx="103784" cy="124946"/>
                </a:xfrm>
                <a:custGeom>
                  <a:avLst/>
                  <a:gdLst>
                    <a:gd name="connsiteX0" fmla="*/ 103719 w 103784"/>
                    <a:gd name="connsiteY0" fmla="*/ 60677 h 124946"/>
                    <a:gd name="connsiteX1" fmla="*/ 99213 w 103784"/>
                    <a:gd name="connsiteY1" fmla="*/ 90068 h 124946"/>
                    <a:gd name="connsiteX2" fmla="*/ 86346 w 103784"/>
                    <a:gd name="connsiteY2" fmla="*/ 109989 h 124946"/>
                    <a:gd name="connsiteX3" fmla="*/ 65968 w 103784"/>
                    <a:gd name="connsiteY3" fmla="*/ 121354 h 124946"/>
                    <a:gd name="connsiteX4" fmla="*/ 37360 w 103784"/>
                    <a:gd name="connsiteY4" fmla="*/ 124946 h 124946"/>
                    <a:gd name="connsiteX5" fmla="*/ 7511 w 103784"/>
                    <a:gd name="connsiteY5" fmla="*/ 124946 h 124946"/>
                    <a:gd name="connsiteX6" fmla="*/ 2155 w 103784"/>
                    <a:gd name="connsiteY6" fmla="*/ 123052 h 124946"/>
                    <a:gd name="connsiteX7" fmla="*/ 0 w 103784"/>
                    <a:gd name="connsiteY7" fmla="*/ 116913 h 124946"/>
                    <a:gd name="connsiteX8" fmla="*/ 0 w 103784"/>
                    <a:gd name="connsiteY8" fmla="*/ 8034 h 124946"/>
                    <a:gd name="connsiteX9" fmla="*/ 2155 w 103784"/>
                    <a:gd name="connsiteY9" fmla="*/ 1894 h 124946"/>
                    <a:gd name="connsiteX10" fmla="*/ 7511 w 103784"/>
                    <a:gd name="connsiteY10" fmla="*/ 0 h 124946"/>
                    <a:gd name="connsiteX11" fmla="*/ 39580 w 103784"/>
                    <a:gd name="connsiteY11" fmla="*/ 0 h 124946"/>
                    <a:gd name="connsiteX12" fmla="*/ 67927 w 103784"/>
                    <a:gd name="connsiteY12" fmla="*/ 3919 h 124946"/>
                    <a:gd name="connsiteX13" fmla="*/ 87521 w 103784"/>
                    <a:gd name="connsiteY13" fmla="*/ 15479 h 124946"/>
                    <a:gd name="connsiteX14" fmla="*/ 99604 w 103784"/>
                    <a:gd name="connsiteY14" fmla="*/ 34421 h 124946"/>
                    <a:gd name="connsiteX15" fmla="*/ 103785 w 103784"/>
                    <a:gd name="connsiteY15" fmla="*/ 60546 h 124946"/>
                    <a:gd name="connsiteX16" fmla="*/ 77463 w 103784"/>
                    <a:gd name="connsiteY16" fmla="*/ 61526 h 124946"/>
                    <a:gd name="connsiteX17" fmla="*/ 75373 w 103784"/>
                    <a:gd name="connsiteY17" fmla="*/ 45002 h 124946"/>
                    <a:gd name="connsiteX18" fmla="*/ 68711 w 103784"/>
                    <a:gd name="connsiteY18" fmla="*/ 31808 h 124946"/>
                    <a:gd name="connsiteX19" fmla="*/ 56954 w 103784"/>
                    <a:gd name="connsiteY19" fmla="*/ 23056 h 124946"/>
                    <a:gd name="connsiteX20" fmla="*/ 38078 w 103784"/>
                    <a:gd name="connsiteY20" fmla="*/ 19921 h 124946"/>
                    <a:gd name="connsiteX21" fmla="*/ 25277 w 103784"/>
                    <a:gd name="connsiteY21" fmla="*/ 19921 h 124946"/>
                    <a:gd name="connsiteX22" fmla="*/ 25277 w 103784"/>
                    <a:gd name="connsiteY22" fmla="*/ 104830 h 124946"/>
                    <a:gd name="connsiteX23" fmla="*/ 38470 w 103784"/>
                    <a:gd name="connsiteY23" fmla="*/ 104830 h 124946"/>
                    <a:gd name="connsiteX24" fmla="*/ 56040 w 103784"/>
                    <a:gd name="connsiteY24" fmla="*/ 102152 h 124946"/>
                    <a:gd name="connsiteX25" fmla="*/ 67927 w 103784"/>
                    <a:gd name="connsiteY25" fmla="*/ 93987 h 124946"/>
                    <a:gd name="connsiteX26" fmla="*/ 75046 w 103784"/>
                    <a:gd name="connsiteY26" fmla="*/ 80402 h 124946"/>
                    <a:gd name="connsiteX27" fmla="*/ 77398 w 103784"/>
                    <a:gd name="connsiteY27" fmla="*/ 61461 h 124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03784" h="124946">
                      <a:moveTo>
                        <a:pt x="103719" y="60677"/>
                      </a:moveTo>
                      <a:cubicBezTo>
                        <a:pt x="103719" y="72107"/>
                        <a:pt x="102217" y="81904"/>
                        <a:pt x="99213" y="90068"/>
                      </a:cubicBezTo>
                      <a:cubicBezTo>
                        <a:pt x="96208" y="98233"/>
                        <a:pt x="91897" y="104830"/>
                        <a:pt x="86346" y="109989"/>
                      </a:cubicBezTo>
                      <a:cubicBezTo>
                        <a:pt x="80794" y="115149"/>
                        <a:pt x="73936" y="118937"/>
                        <a:pt x="65968" y="121354"/>
                      </a:cubicBezTo>
                      <a:cubicBezTo>
                        <a:pt x="57934" y="123771"/>
                        <a:pt x="48398" y="124946"/>
                        <a:pt x="37360" y="124946"/>
                      </a:cubicBezTo>
                      <a:lnTo>
                        <a:pt x="7511" y="124946"/>
                      </a:lnTo>
                      <a:cubicBezTo>
                        <a:pt x="5356" y="124946"/>
                        <a:pt x="3592" y="124293"/>
                        <a:pt x="2155" y="123052"/>
                      </a:cubicBezTo>
                      <a:cubicBezTo>
                        <a:pt x="718" y="121811"/>
                        <a:pt x="0" y="119787"/>
                        <a:pt x="0" y="116913"/>
                      </a:cubicBezTo>
                      <a:lnTo>
                        <a:pt x="0" y="8034"/>
                      </a:lnTo>
                      <a:cubicBezTo>
                        <a:pt x="0" y="5225"/>
                        <a:pt x="718" y="3135"/>
                        <a:pt x="2155" y="1894"/>
                      </a:cubicBezTo>
                      <a:cubicBezTo>
                        <a:pt x="3592" y="653"/>
                        <a:pt x="5356" y="0"/>
                        <a:pt x="7511" y="0"/>
                      </a:cubicBezTo>
                      <a:lnTo>
                        <a:pt x="39580" y="0"/>
                      </a:lnTo>
                      <a:cubicBezTo>
                        <a:pt x="50684" y="0"/>
                        <a:pt x="60155" y="1306"/>
                        <a:pt x="67927" y="3919"/>
                      </a:cubicBezTo>
                      <a:cubicBezTo>
                        <a:pt x="75699" y="6531"/>
                        <a:pt x="82231" y="10385"/>
                        <a:pt x="87521" y="15479"/>
                      </a:cubicBezTo>
                      <a:cubicBezTo>
                        <a:pt x="92812" y="20574"/>
                        <a:pt x="96861" y="26909"/>
                        <a:pt x="99604" y="34421"/>
                      </a:cubicBezTo>
                      <a:cubicBezTo>
                        <a:pt x="102348" y="41932"/>
                        <a:pt x="103785" y="50684"/>
                        <a:pt x="103785" y="60546"/>
                      </a:cubicBezTo>
                      <a:close/>
                      <a:moveTo>
                        <a:pt x="77463" y="61526"/>
                      </a:moveTo>
                      <a:cubicBezTo>
                        <a:pt x="77463" y="55582"/>
                        <a:pt x="76744" y="50096"/>
                        <a:pt x="75373" y="45002"/>
                      </a:cubicBezTo>
                      <a:cubicBezTo>
                        <a:pt x="74001" y="39907"/>
                        <a:pt x="71780" y="35531"/>
                        <a:pt x="68711" y="31808"/>
                      </a:cubicBezTo>
                      <a:cubicBezTo>
                        <a:pt x="65641" y="28085"/>
                        <a:pt x="61722" y="25146"/>
                        <a:pt x="56954" y="23056"/>
                      </a:cubicBezTo>
                      <a:cubicBezTo>
                        <a:pt x="52186" y="20966"/>
                        <a:pt x="45851" y="19921"/>
                        <a:pt x="38078" y="19921"/>
                      </a:cubicBezTo>
                      <a:lnTo>
                        <a:pt x="25277" y="19921"/>
                      </a:lnTo>
                      <a:lnTo>
                        <a:pt x="25277" y="104830"/>
                      </a:lnTo>
                      <a:lnTo>
                        <a:pt x="38470" y="104830"/>
                      </a:lnTo>
                      <a:cubicBezTo>
                        <a:pt x="45393" y="104830"/>
                        <a:pt x="51272" y="103915"/>
                        <a:pt x="56040" y="102152"/>
                      </a:cubicBezTo>
                      <a:cubicBezTo>
                        <a:pt x="60808" y="100323"/>
                        <a:pt x="64792" y="97645"/>
                        <a:pt x="67927" y="93987"/>
                      </a:cubicBezTo>
                      <a:cubicBezTo>
                        <a:pt x="71127" y="90330"/>
                        <a:pt x="73479" y="85823"/>
                        <a:pt x="75046" y="80402"/>
                      </a:cubicBezTo>
                      <a:cubicBezTo>
                        <a:pt x="76614" y="74981"/>
                        <a:pt x="77398" y="68711"/>
                        <a:pt x="77398" y="61461"/>
                      </a:cubicBezTo>
                      <a:close/>
                    </a:path>
                  </a:pathLst>
                </a:custGeom>
                <a:solidFill>
                  <a:srgbClr val="1D3176"/>
                </a:solidFill>
                <a:ln w="649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id="{BB279871-3C4C-8DA0-824A-1E82C5D9047B}"/>
                    </a:ext>
                  </a:extLst>
                </p:cNvPr>
                <p:cNvSpPr/>
                <p:nvPr/>
              </p:nvSpPr>
              <p:spPr>
                <a:xfrm>
                  <a:off x="1514666" y="2101996"/>
                  <a:ext cx="92746" cy="125534"/>
                </a:xfrm>
                <a:custGeom>
                  <a:avLst/>
                  <a:gdLst>
                    <a:gd name="connsiteX0" fmla="*/ 92681 w 92746"/>
                    <a:gd name="connsiteY0" fmla="*/ 121681 h 125534"/>
                    <a:gd name="connsiteX1" fmla="*/ 92289 w 92746"/>
                    <a:gd name="connsiteY1" fmla="*/ 123444 h 125534"/>
                    <a:gd name="connsiteX2" fmla="*/ 90460 w 92746"/>
                    <a:gd name="connsiteY2" fmla="*/ 124685 h 125534"/>
                    <a:gd name="connsiteX3" fmla="*/ 86215 w 92746"/>
                    <a:gd name="connsiteY3" fmla="*/ 125338 h 125534"/>
                    <a:gd name="connsiteX4" fmla="*/ 78573 w 92746"/>
                    <a:gd name="connsiteY4" fmla="*/ 125534 h 125534"/>
                    <a:gd name="connsiteX5" fmla="*/ 72107 w 92746"/>
                    <a:gd name="connsiteY5" fmla="*/ 125338 h 125534"/>
                    <a:gd name="connsiteX6" fmla="*/ 68319 w 92746"/>
                    <a:gd name="connsiteY6" fmla="*/ 124620 h 125534"/>
                    <a:gd name="connsiteX7" fmla="*/ 66359 w 92746"/>
                    <a:gd name="connsiteY7" fmla="*/ 123248 h 125534"/>
                    <a:gd name="connsiteX8" fmla="*/ 65380 w 92746"/>
                    <a:gd name="connsiteY8" fmla="*/ 121289 h 125534"/>
                    <a:gd name="connsiteX9" fmla="*/ 54211 w 92746"/>
                    <a:gd name="connsiteY9" fmla="*/ 93400 h 125534"/>
                    <a:gd name="connsiteX10" fmla="*/ 50227 w 92746"/>
                    <a:gd name="connsiteY10" fmla="*/ 84974 h 125534"/>
                    <a:gd name="connsiteX11" fmla="*/ 45916 w 92746"/>
                    <a:gd name="connsiteY11" fmla="*/ 78834 h 125534"/>
                    <a:gd name="connsiteX12" fmla="*/ 40495 w 92746"/>
                    <a:gd name="connsiteY12" fmla="*/ 75112 h 125534"/>
                    <a:gd name="connsiteX13" fmla="*/ 33376 w 92746"/>
                    <a:gd name="connsiteY13" fmla="*/ 73871 h 125534"/>
                    <a:gd name="connsiteX14" fmla="*/ 25473 w 92746"/>
                    <a:gd name="connsiteY14" fmla="*/ 73871 h 125534"/>
                    <a:gd name="connsiteX15" fmla="*/ 25473 w 92746"/>
                    <a:gd name="connsiteY15" fmla="*/ 121419 h 125534"/>
                    <a:gd name="connsiteX16" fmla="*/ 24819 w 92746"/>
                    <a:gd name="connsiteY16" fmla="*/ 123183 h 125534"/>
                    <a:gd name="connsiteX17" fmla="*/ 22729 w 92746"/>
                    <a:gd name="connsiteY17" fmla="*/ 124424 h 125534"/>
                    <a:gd name="connsiteX18" fmla="*/ 18876 w 92746"/>
                    <a:gd name="connsiteY18" fmla="*/ 125208 h 125534"/>
                    <a:gd name="connsiteX19" fmla="*/ 12671 w 92746"/>
                    <a:gd name="connsiteY19" fmla="*/ 125469 h 125534"/>
                    <a:gd name="connsiteX20" fmla="*/ 6531 w 92746"/>
                    <a:gd name="connsiteY20" fmla="*/ 125208 h 125534"/>
                    <a:gd name="connsiteX21" fmla="*/ 2613 w 92746"/>
                    <a:gd name="connsiteY21" fmla="*/ 124424 h 125534"/>
                    <a:gd name="connsiteX22" fmla="*/ 588 w 92746"/>
                    <a:gd name="connsiteY22" fmla="*/ 123183 h 125534"/>
                    <a:gd name="connsiteX23" fmla="*/ 0 w 92746"/>
                    <a:gd name="connsiteY23" fmla="*/ 121419 h 125534"/>
                    <a:gd name="connsiteX24" fmla="*/ 0 w 92746"/>
                    <a:gd name="connsiteY24" fmla="*/ 8034 h 125534"/>
                    <a:gd name="connsiteX25" fmla="*/ 2155 w 92746"/>
                    <a:gd name="connsiteY25" fmla="*/ 1894 h 125534"/>
                    <a:gd name="connsiteX26" fmla="*/ 7511 w 92746"/>
                    <a:gd name="connsiteY26" fmla="*/ 0 h 125534"/>
                    <a:gd name="connsiteX27" fmla="*/ 39842 w 92746"/>
                    <a:gd name="connsiteY27" fmla="*/ 0 h 125534"/>
                    <a:gd name="connsiteX28" fmla="*/ 47941 w 92746"/>
                    <a:gd name="connsiteY28" fmla="*/ 196 h 125534"/>
                    <a:gd name="connsiteX29" fmla="*/ 53754 w 92746"/>
                    <a:gd name="connsiteY29" fmla="*/ 653 h 125534"/>
                    <a:gd name="connsiteX30" fmla="*/ 67339 w 92746"/>
                    <a:gd name="connsiteY30" fmla="*/ 4311 h 125534"/>
                    <a:gd name="connsiteX31" fmla="*/ 77594 w 92746"/>
                    <a:gd name="connsiteY31" fmla="*/ 11103 h 125534"/>
                    <a:gd name="connsiteX32" fmla="*/ 83994 w 92746"/>
                    <a:gd name="connsiteY32" fmla="*/ 21031 h 125534"/>
                    <a:gd name="connsiteX33" fmla="*/ 86215 w 92746"/>
                    <a:gd name="connsiteY33" fmla="*/ 34225 h 125534"/>
                    <a:gd name="connsiteX34" fmla="*/ 84647 w 92746"/>
                    <a:gd name="connsiteY34" fmla="*/ 45655 h 125534"/>
                    <a:gd name="connsiteX35" fmla="*/ 79945 w 92746"/>
                    <a:gd name="connsiteY35" fmla="*/ 54864 h 125534"/>
                    <a:gd name="connsiteX36" fmla="*/ 72303 w 92746"/>
                    <a:gd name="connsiteY36" fmla="*/ 61918 h 125534"/>
                    <a:gd name="connsiteX37" fmla="*/ 61983 w 92746"/>
                    <a:gd name="connsiteY37" fmla="*/ 66751 h 125534"/>
                    <a:gd name="connsiteX38" fmla="*/ 67274 w 92746"/>
                    <a:gd name="connsiteY38" fmla="*/ 70017 h 125534"/>
                    <a:gd name="connsiteX39" fmla="*/ 71911 w 92746"/>
                    <a:gd name="connsiteY39" fmla="*/ 74720 h 125534"/>
                    <a:gd name="connsiteX40" fmla="*/ 76026 w 92746"/>
                    <a:gd name="connsiteY40" fmla="*/ 80990 h 125534"/>
                    <a:gd name="connsiteX41" fmla="*/ 79814 w 92746"/>
                    <a:gd name="connsiteY41" fmla="*/ 88958 h 125534"/>
                    <a:gd name="connsiteX42" fmla="*/ 90330 w 92746"/>
                    <a:gd name="connsiteY42" fmla="*/ 113582 h 125534"/>
                    <a:gd name="connsiteX43" fmla="*/ 92289 w 92746"/>
                    <a:gd name="connsiteY43" fmla="*/ 118937 h 125534"/>
                    <a:gd name="connsiteX44" fmla="*/ 92746 w 92746"/>
                    <a:gd name="connsiteY44" fmla="*/ 121615 h 125534"/>
                    <a:gd name="connsiteX45" fmla="*/ 59959 w 92746"/>
                    <a:gd name="connsiteY45" fmla="*/ 36968 h 125534"/>
                    <a:gd name="connsiteX46" fmla="*/ 57150 w 92746"/>
                    <a:gd name="connsiteY46" fmla="*/ 26518 h 125534"/>
                    <a:gd name="connsiteX47" fmla="*/ 48006 w 92746"/>
                    <a:gd name="connsiteY47" fmla="*/ 20509 h 125534"/>
                    <a:gd name="connsiteX48" fmla="*/ 43630 w 92746"/>
                    <a:gd name="connsiteY48" fmla="*/ 19725 h 125534"/>
                    <a:gd name="connsiteX49" fmla="*/ 36837 w 92746"/>
                    <a:gd name="connsiteY49" fmla="*/ 19464 h 125534"/>
                    <a:gd name="connsiteX50" fmla="*/ 25473 w 92746"/>
                    <a:gd name="connsiteY50" fmla="*/ 19464 h 125534"/>
                    <a:gd name="connsiteX51" fmla="*/ 25473 w 92746"/>
                    <a:gd name="connsiteY51" fmla="*/ 54864 h 125534"/>
                    <a:gd name="connsiteX52" fmla="*/ 38405 w 92746"/>
                    <a:gd name="connsiteY52" fmla="*/ 54864 h 125534"/>
                    <a:gd name="connsiteX53" fmla="*/ 47875 w 92746"/>
                    <a:gd name="connsiteY53" fmla="*/ 53558 h 125534"/>
                    <a:gd name="connsiteX54" fmla="*/ 54603 w 92746"/>
                    <a:gd name="connsiteY54" fmla="*/ 49900 h 125534"/>
                    <a:gd name="connsiteX55" fmla="*/ 58652 w 92746"/>
                    <a:gd name="connsiteY55" fmla="*/ 44283 h 125534"/>
                    <a:gd name="connsiteX56" fmla="*/ 60024 w 92746"/>
                    <a:gd name="connsiteY56" fmla="*/ 36968 h 125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</a:cxnLst>
                  <a:rect l="l" t="t" r="r" b="b"/>
                  <a:pathLst>
                    <a:path w="92746" h="125534">
                      <a:moveTo>
                        <a:pt x="92681" y="121681"/>
                      </a:moveTo>
                      <a:cubicBezTo>
                        <a:pt x="92681" y="122399"/>
                        <a:pt x="92550" y="122987"/>
                        <a:pt x="92289" y="123444"/>
                      </a:cubicBezTo>
                      <a:cubicBezTo>
                        <a:pt x="92028" y="123901"/>
                        <a:pt x="91440" y="124359"/>
                        <a:pt x="90460" y="124685"/>
                      </a:cubicBezTo>
                      <a:cubicBezTo>
                        <a:pt x="89481" y="125012"/>
                        <a:pt x="88109" y="125208"/>
                        <a:pt x="86215" y="125338"/>
                      </a:cubicBezTo>
                      <a:cubicBezTo>
                        <a:pt x="84321" y="125469"/>
                        <a:pt x="81839" y="125534"/>
                        <a:pt x="78573" y="125534"/>
                      </a:cubicBezTo>
                      <a:cubicBezTo>
                        <a:pt x="75895" y="125534"/>
                        <a:pt x="73740" y="125534"/>
                        <a:pt x="72107" y="125338"/>
                      </a:cubicBezTo>
                      <a:cubicBezTo>
                        <a:pt x="70474" y="125208"/>
                        <a:pt x="69233" y="124946"/>
                        <a:pt x="68319" y="124620"/>
                      </a:cubicBezTo>
                      <a:cubicBezTo>
                        <a:pt x="67404" y="124293"/>
                        <a:pt x="66751" y="123836"/>
                        <a:pt x="66359" y="123248"/>
                      </a:cubicBezTo>
                      <a:cubicBezTo>
                        <a:pt x="65968" y="122726"/>
                        <a:pt x="65641" y="122073"/>
                        <a:pt x="65380" y="121289"/>
                      </a:cubicBezTo>
                      <a:lnTo>
                        <a:pt x="54211" y="93400"/>
                      </a:lnTo>
                      <a:cubicBezTo>
                        <a:pt x="52839" y="90264"/>
                        <a:pt x="51533" y="87456"/>
                        <a:pt x="50227" y="84974"/>
                      </a:cubicBezTo>
                      <a:cubicBezTo>
                        <a:pt x="48920" y="82557"/>
                        <a:pt x="47484" y="80467"/>
                        <a:pt x="45916" y="78834"/>
                      </a:cubicBezTo>
                      <a:cubicBezTo>
                        <a:pt x="44349" y="77202"/>
                        <a:pt x="42520" y="75961"/>
                        <a:pt x="40495" y="75112"/>
                      </a:cubicBezTo>
                      <a:cubicBezTo>
                        <a:pt x="38405" y="74262"/>
                        <a:pt x="36054" y="73871"/>
                        <a:pt x="33376" y="73871"/>
                      </a:cubicBezTo>
                      <a:lnTo>
                        <a:pt x="25473" y="73871"/>
                      </a:lnTo>
                      <a:lnTo>
                        <a:pt x="25473" y="121419"/>
                      </a:lnTo>
                      <a:cubicBezTo>
                        <a:pt x="25473" y="122073"/>
                        <a:pt x="25277" y="122660"/>
                        <a:pt x="24819" y="123183"/>
                      </a:cubicBezTo>
                      <a:cubicBezTo>
                        <a:pt x="24362" y="123705"/>
                        <a:pt x="23709" y="124097"/>
                        <a:pt x="22729" y="124424"/>
                      </a:cubicBezTo>
                      <a:cubicBezTo>
                        <a:pt x="21750" y="124750"/>
                        <a:pt x="20443" y="125012"/>
                        <a:pt x="18876" y="125208"/>
                      </a:cubicBezTo>
                      <a:cubicBezTo>
                        <a:pt x="17243" y="125404"/>
                        <a:pt x="15218" y="125469"/>
                        <a:pt x="12671" y="125469"/>
                      </a:cubicBezTo>
                      <a:cubicBezTo>
                        <a:pt x="10124" y="125469"/>
                        <a:pt x="8164" y="125404"/>
                        <a:pt x="6531" y="125208"/>
                      </a:cubicBezTo>
                      <a:cubicBezTo>
                        <a:pt x="4899" y="125012"/>
                        <a:pt x="3592" y="124750"/>
                        <a:pt x="2613" y="124424"/>
                      </a:cubicBezTo>
                      <a:cubicBezTo>
                        <a:pt x="1633" y="124097"/>
                        <a:pt x="980" y="123705"/>
                        <a:pt x="588" y="123183"/>
                      </a:cubicBezTo>
                      <a:cubicBezTo>
                        <a:pt x="196" y="122660"/>
                        <a:pt x="0" y="122073"/>
                        <a:pt x="0" y="121419"/>
                      </a:cubicBezTo>
                      <a:lnTo>
                        <a:pt x="0" y="8034"/>
                      </a:lnTo>
                      <a:cubicBezTo>
                        <a:pt x="0" y="5225"/>
                        <a:pt x="718" y="3135"/>
                        <a:pt x="2155" y="1894"/>
                      </a:cubicBezTo>
                      <a:cubicBezTo>
                        <a:pt x="3592" y="653"/>
                        <a:pt x="5356" y="0"/>
                        <a:pt x="7511" y="0"/>
                      </a:cubicBezTo>
                      <a:lnTo>
                        <a:pt x="39842" y="0"/>
                      </a:lnTo>
                      <a:cubicBezTo>
                        <a:pt x="43108" y="0"/>
                        <a:pt x="45851" y="0"/>
                        <a:pt x="47941" y="196"/>
                      </a:cubicBezTo>
                      <a:cubicBezTo>
                        <a:pt x="50031" y="392"/>
                        <a:pt x="51990" y="457"/>
                        <a:pt x="53754" y="653"/>
                      </a:cubicBezTo>
                      <a:cubicBezTo>
                        <a:pt x="58783" y="1372"/>
                        <a:pt x="63290" y="2547"/>
                        <a:pt x="67339" y="4311"/>
                      </a:cubicBezTo>
                      <a:cubicBezTo>
                        <a:pt x="71389" y="6074"/>
                        <a:pt x="74785" y="8295"/>
                        <a:pt x="77594" y="11103"/>
                      </a:cubicBezTo>
                      <a:cubicBezTo>
                        <a:pt x="80402" y="13912"/>
                        <a:pt x="82557" y="17243"/>
                        <a:pt x="83994" y="21031"/>
                      </a:cubicBezTo>
                      <a:cubicBezTo>
                        <a:pt x="85431" y="24819"/>
                        <a:pt x="86215" y="29261"/>
                        <a:pt x="86215" y="34225"/>
                      </a:cubicBezTo>
                      <a:cubicBezTo>
                        <a:pt x="86215" y="38405"/>
                        <a:pt x="85692" y="42193"/>
                        <a:pt x="84647" y="45655"/>
                      </a:cubicBezTo>
                      <a:cubicBezTo>
                        <a:pt x="83602" y="49116"/>
                        <a:pt x="82035" y="52186"/>
                        <a:pt x="79945" y="54864"/>
                      </a:cubicBezTo>
                      <a:cubicBezTo>
                        <a:pt x="77855" y="57542"/>
                        <a:pt x="75373" y="59893"/>
                        <a:pt x="72303" y="61918"/>
                      </a:cubicBezTo>
                      <a:cubicBezTo>
                        <a:pt x="69299" y="63943"/>
                        <a:pt x="65837" y="65510"/>
                        <a:pt x="61983" y="66751"/>
                      </a:cubicBezTo>
                      <a:cubicBezTo>
                        <a:pt x="63877" y="67666"/>
                        <a:pt x="65576" y="68776"/>
                        <a:pt x="67274" y="70017"/>
                      </a:cubicBezTo>
                      <a:cubicBezTo>
                        <a:pt x="68907" y="71323"/>
                        <a:pt x="70474" y="72891"/>
                        <a:pt x="71911" y="74720"/>
                      </a:cubicBezTo>
                      <a:cubicBezTo>
                        <a:pt x="73348" y="76548"/>
                        <a:pt x="74720" y="78638"/>
                        <a:pt x="76026" y="80990"/>
                      </a:cubicBezTo>
                      <a:cubicBezTo>
                        <a:pt x="77332" y="83341"/>
                        <a:pt x="78573" y="86019"/>
                        <a:pt x="79814" y="88958"/>
                      </a:cubicBezTo>
                      <a:lnTo>
                        <a:pt x="90330" y="113582"/>
                      </a:lnTo>
                      <a:cubicBezTo>
                        <a:pt x="91309" y="115998"/>
                        <a:pt x="91963" y="117827"/>
                        <a:pt x="92289" y="118937"/>
                      </a:cubicBezTo>
                      <a:cubicBezTo>
                        <a:pt x="92616" y="120048"/>
                        <a:pt x="92746" y="120962"/>
                        <a:pt x="92746" y="121615"/>
                      </a:cubicBezTo>
                      <a:close/>
                      <a:moveTo>
                        <a:pt x="59959" y="36968"/>
                      </a:moveTo>
                      <a:cubicBezTo>
                        <a:pt x="59959" y="32853"/>
                        <a:pt x="59044" y="29391"/>
                        <a:pt x="57150" y="26518"/>
                      </a:cubicBezTo>
                      <a:cubicBezTo>
                        <a:pt x="55256" y="23709"/>
                        <a:pt x="52251" y="21684"/>
                        <a:pt x="48006" y="20509"/>
                      </a:cubicBezTo>
                      <a:cubicBezTo>
                        <a:pt x="46700" y="20182"/>
                        <a:pt x="45263" y="19921"/>
                        <a:pt x="43630" y="19725"/>
                      </a:cubicBezTo>
                      <a:cubicBezTo>
                        <a:pt x="41997" y="19529"/>
                        <a:pt x="39711" y="19464"/>
                        <a:pt x="36837" y="19464"/>
                      </a:cubicBezTo>
                      <a:lnTo>
                        <a:pt x="25473" y="19464"/>
                      </a:lnTo>
                      <a:lnTo>
                        <a:pt x="25473" y="54864"/>
                      </a:lnTo>
                      <a:lnTo>
                        <a:pt x="38405" y="54864"/>
                      </a:lnTo>
                      <a:cubicBezTo>
                        <a:pt x="41997" y="54864"/>
                        <a:pt x="45132" y="54407"/>
                        <a:pt x="47875" y="53558"/>
                      </a:cubicBezTo>
                      <a:cubicBezTo>
                        <a:pt x="50553" y="52709"/>
                        <a:pt x="52839" y="51468"/>
                        <a:pt x="54603" y="49900"/>
                      </a:cubicBezTo>
                      <a:cubicBezTo>
                        <a:pt x="56432" y="48333"/>
                        <a:pt x="57738" y="46439"/>
                        <a:pt x="58652" y="44283"/>
                      </a:cubicBezTo>
                      <a:cubicBezTo>
                        <a:pt x="59567" y="42128"/>
                        <a:pt x="60024" y="39646"/>
                        <a:pt x="60024" y="36968"/>
                      </a:cubicBezTo>
                      <a:close/>
                    </a:path>
                  </a:pathLst>
                </a:custGeom>
                <a:solidFill>
                  <a:srgbClr val="1D3176"/>
                </a:solidFill>
                <a:ln w="649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id="{1240DC3D-BBBD-AF5C-46ED-B735178CBF12}"/>
                    </a:ext>
                  </a:extLst>
                </p:cNvPr>
                <p:cNvSpPr/>
                <p:nvPr/>
              </p:nvSpPr>
              <p:spPr>
                <a:xfrm>
                  <a:off x="1619822" y="2099905"/>
                  <a:ext cx="118218" cy="129191"/>
                </a:xfrm>
                <a:custGeom>
                  <a:avLst/>
                  <a:gdLst>
                    <a:gd name="connsiteX0" fmla="*/ 118154 w 118218"/>
                    <a:gd name="connsiteY0" fmla="*/ 63159 h 129191"/>
                    <a:gd name="connsiteX1" fmla="*/ 114300 w 118218"/>
                    <a:gd name="connsiteY1" fmla="*/ 90918 h 129191"/>
                    <a:gd name="connsiteX2" fmla="*/ 102805 w 118218"/>
                    <a:gd name="connsiteY2" fmla="*/ 111688 h 129191"/>
                    <a:gd name="connsiteX3" fmla="*/ 83929 w 118218"/>
                    <a:gd name="connsiteY3" fmla="*/ 124685 h 129191"/>
                    <a:gd name="connsiteX4" fmla="*/ 57934 w 118218"/>
                    <a:gd name="connsiteY4" fmla="*/ 129192 h 129191"/>
                    <a:gd name="connsiteX5" fmla="*/ 32527 w 118218"/>
                    <a:gd name="connsiteY5" fmla="*/ 125404 h 129191"/>
                    <a:gd name="connsiteX6" fmla="*/ 14434 w 118218"/>
                    <a:gd name="connsiteY6" fmla="*/ 113778 h 129191"/>
                    <a:gd name="connsiteX7" fmla="*/ 3592 w 118218"/>
                    <a:gd name="connsiteY7" fmla="*/ 93922 h 129191"/>
                    <a:gd name="connsiteX8" fmla="*/ 0 w 118218"/>
                    <a:gd name="connsiteY8" fmla="*/ 65380 h 129191"/>
                    <a:gd name="connsiteX9" fmla="*/ 3854 w 118218"/>
                    <a:gd name="connsiteY9" fmla="*/ 38144 h 129191"/>
                    <a:gd name="connsiteX10" fmla="*/ 15349 w 118218"/>
                    <a:gd name="connsiteY10" fmla="*/ 17504 h 129191"/>
                    <a:gd name="connsiteX11" fmla="*/ 34225 w 118218"/>
                    <a:gd name="connsiteY11" fmla="*/ 4507 h 129191"/>
                    <a:gd name="connsiteX12" fmla="*/ 60350 w 118218"/>
                    <a:gd name="connsiteY12" fmla="*/ 0 h 129191"/>
                    <a:gd name="connsiteX13" fmla="*/ 85366 w 118218"/>
                    <a:gd name="connsiteY13" fmla="*/ 3788 h 129191"/>
                    <a:gd name="connsiteX14" fmla="*/ 103523 w 118218"/>
                    <a:gd name="connsiteY14" fmla="*/ 15349 h 129191"/>
                    <a:gd name="connsiteX15" fmla="*/ 114496 w 118218"/>
                    <a:gd name="connsiteY15" fmla="*/ 35074 h 129191"/>
                    <a:gd name="connsiteX16" fmla="*/ 118219 w 118218"/>
                    <a:gd name="connsiteY16" fmla="*/ 63224 h 129191"/>
                    <a:gd name="connsiteX17" fmla="*/ 91505 w 118218"/>
                    <a:gd name="connsiteY17" fmla="*/ 64531 h 129191"/>
                    <a:gd name="connsiteX18" fmla="*/ 89938 w 118218"/>
                    <a:gd name="connsiteY18" fmla="*/ 46634 h 129191"/>
                    <a:gd name="connsiteX19" fmla="*/ 84647 w 118218"/>
                    <a:gd name="connsiteY19" fmla="*/ 32853 h 129191"/>
                    <a:gd name="connsiteX20" fmla="*/ 74785 w 118218"/>
                    <a:gd name="connsiteY20" fmla="*/ 23970 h 129191"/>
                    <a:gd name="connsiteX21" fmla="*/ 59305 w 118218"/>
                    <a:gd name="connsiteY21" fmla="*/ 20835 h 129191"/>
                    <a:gd name="connsiteX22" fmla="*/ 43695 w 118218"/>
                    <a:gd name="connsiteY22" fmla="*/ 24362 h 129191"/>
                    <a:gd name="connsiteX23" fmla="*/ 33572 w 118218"/>
                    <a:gd name="connsiteY23" fmla="*/ 33768 h 129191"/>
                    <a:gd name="connsiteX24" fmla="*/ 28150 w 118218"/>
                    <a:gd name="connsiteY24" fmla="*/ 47549 h 129191"/>
                    <a:gd name="connsiteX25" fmla="*/ 26583 w 118218"/>
                    <a:gd name="connsiteY25" fmla="*/ 64204 h 129191"/>
                    <a:gd name="connsiteX26" fmla="*/ 28150 w 118218"/>
                    <a:gd name="connsiteY26" fmla="*/ 82623 h 129191"/>
                    <a:gd name="connsiteX27" fmla="*/ 33376 w 118218"/>
                    <a:gd name="connsiteY27" fmla="*/ 96535 h 129191"/>
                    <a:gd name="connsiteX28" fmla="*/ 43238 w 118218"/>
                    <a:gd name="connsiteY28" fmla="*/ 105352 h 129191"/>
                    <a:gd name="connsiteX29" fmla="*/ 58783 w 118218"/>
                    <a:gd name="connsiteY29" fmla="*/ 108422 h 129191"/>
                    <a:gd name="connsiteX30" fmla="*/ 74393 w 118218"/>
                    <a:gd name="connsiteY30" fmla="*/ 104960 h 129191"/>
                    <a:gd name="connsiteX31" fmla="*/ 84517 w 118218"/>
                    <a:gd name="connsiteY31" fmla="*/ 95490 h 129191"/>
                    <a:gd name="connsiteX32" fmla="*/ 90003 w 118218"/>
                    <a:gd name="connsiteY32" fmla="*/ 81578 h 129191"/>
                    <a:gd name="connsiteX33" fmla="*/ 91571 w 118218"/>
                    <a:gd name="connsiteY33" fmla="*/ 64661 h 129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18218" h="129191">
                      <a:moveTo>
                        <a:pt x="118154" y="63159"/>
                      </a:moveTo>
                      <a:cubicBezTo>
                        <a:pt x="118154" y="73544"/>
                        <a:pt x="116847" y="82753"/>
                        <a:pt x="114300" y="90918"/>
                      </a:cubicBezTo>
                      <a:cubicBezTo>
                        <a:pt x="111753" y="99082"/>
                        <a:pt x="107899" y="106005"/>
                        <a:pt x="102805" y="111688"/>
                      </a:cubicBezTo>
                      <a:cubicBezTo>
                        <a:pt x="97710" y="117370"/>
                        <a:pt x="91440" y="121746"/>
                        <a:pt x="83929" y="124685"/>
                      </a:cubicBezTo>
                      <a:cubicBezTo>
                        <a:pt x="76418" y="127690"/>
                        <a:pt x="67796" y="129192"/>
                        <a:pt x="57934" y="129192"/>
                      </a:cubicBezTo>
                      <a:cubicBezTo>
                        <a:pt x="48071" y="129192"/>
                        <a:pt x="39711" y="127951"/>
                        <a:pt x="32527" y="125404"/>
                      </a:cubicBezTo>
                      <a:cubicBezTo>
                        <a:pt x="25277" y="122856"/>
                        <a:pt x="19268" y="119003"/>
                        <a:pt x="14434" y="113778"/>
                      </a:cubicBezTo>
                      <a:cubicBezTo>
                        <a:pt x="9601" y="108553"/>
                        <a:pt x="6009" y="101956"/>
                        <a:pt x="3592" y="93922"/>
                      </a:cubicBezTo>
                      <a:cubicBezTo>
                        <a:pt x="1176" y="85888"/>
                        <a:pt x="0" y="76353"/>
                        <a:pt x="0" y="65380"/>
                      </a:cubicBezTo>
                      <a:cubicBezTo>
                        <a:pt x="0" y="55256"/>
                        <a:pt x="1306" y="46177"/>
                        <a:pt x="3854" y="38144"/>
                      </a:cubicBezTo>
                      <a:cubicBezTo>
                        <a:pt x="6401" y="30110"/>
                        <a:pt x="10254" y="23187"/>
                        <a:pt x="15349" y="17504"/>
                      </a:cubicBezTo>
                      <a:cubicBezTo>
                        <a:pt x="20443" y="11822"/>
                        <a:pt x="26714" y="7511"/>
                        <a:pt x="34225" y="4507"/>
                      </a:cubicBezTo>
                      <a:cubicBezTo>
                        <a:pt x="41736" y="1502"/>
                        <a:pt x="50423" y="0"/>
                        <a:pt x="60350" y="0"/>
                      </a:cubicBezTo>
                      <a:cubicBezTo>
                        <a:pt x="70278" y="0"/>
                        <a:pt x="78116" y="1241"/>
                        <a:pt x="85366" y="3788"/>
                      </a:cubicBezTo>
                      <a:cubicBezTo>
                        <a:pt x="92616" y="6270"/>
                        <a:pt x="98625" y="10124"/>
                        <a:pt x="103523" y="15349"/>
                      </a:cubicBezTo>
                      <a:cubicBezTo>
                        <a:pt x="108422" y="20574"/>
                        <a:pt x="112014" y="27171"/>
                        <a:pt x="114496" y="35074"/>
                      </a:cubicBezTo>
                      <a:cubicBezTo>
                        <a:pt x="116978" y="43042"/>
                        <a:pt x="118219" y="52382"/>
                        <a:pt x="118219" y="63224"/>
                      </a:cubicBezTo>
                      <a:close/>
                      <a:moveTo>
                        <a:pt x="91505" y="64531"/>
                      </a:moveTo>
                      <a:cubicBezTo>
                        <a:pt x="91505" y="57999"/>
                        <a:pt x="90983" y="51990"/>
                        <a:pt x="89938" y="46634"/>
                      </a:cubicBezTo>
                      <a:cubicBezTo>
                        <a:pt x="88893" y="41279"/>
                        <a:pt x="87129" y="36641"/>
                        <a:pt x="84647" y="32853"/>
                      </a:cubicBezTo>
                      <a:cubicBezTo>
                        <a:pt x="82165" y="29065"/>
                        <a:pt x="78900" y="26060"/>
                        <a:pt x="74785" y="23970"/>
                      </a:cubicBezTo>
                      <a:cubicBezTo>
                        <a:pt x="70670" y="21880"/>
                        <a:pt x="65510" y="20835"/>
                        <a:pt x="59305" y="20835"/>
                      </a:cubicBezTo>
                      <a:cubicBezTo>
                        <a:pt x="53101" y="20835"/>
                        <a:pt x="47875" y="22011"/>
                        <a:pt x="43695" y="24362"/>
                      </a:cubicBezTo>
                      <a:cubicBezTo>
                        <a:pt x="39515" y="26714"/>
                        <a:pt x="36119" y="29849"/>
                        <a:pt x="33572" y="33768"/>
                      </a:cubicBezTo>
                      <a:cubicBezTo>
                        <a:pt x="31024" y="37686"/>
                        <a:pt x="29196" y="42258"/>
                        <a:pt x="28150" y="47549"/>
                      </a:cubicBezTo>
                      <a:cubicBezTo>
                        <a:pt x="27105" y="52774"/>
                        <a:pt x="26583" y="58326"/>
                        <a:pt x="26583" y="64204"/>
                      </a:cubicBezTo>
                      <a:cubicBezTo>
                        <a:pt x="26583" y="70997"/>
                        <a:pt x="27105" y="77136"/>
                        <a:pt x="28150" y="82623"/>
                      </a:cubicBezTo>
                      <a:cubicBezTo>
                        <a:pt x="29196" y="88044"/>
                        <a:pt x="30894" y="92681"/>
                        <a:pt x="33376" y="96535"/>
                      </a:cubicBezTo>
                      <a:cubicBezTo>
                        <a:pt x="35792" y="100388"/>
                        <a:pt x="39123" y="103327"/>
                        <a:pt x="43238" y="105352"/>
                      </a:cubicBezTo>
                      <a:cubicBezTo>
                        <a:pt x="47353" y="107377"/>
                        <a:pt x="52513" y="108422"/>
                        <a:pt x="58783" y="108422"/>
                      </a:cubicBezTo>
                      <a:cubicBezTo>
                        <a:pt x="65053" y="108422"/>
                        <a:pt x="70213" y="107246"/>
                        <a:pt x="74393" y="104960"/>
                      </a:cubicBezTo>
                      <a:cubicBezTo>
                        <a:pt x="78573" y="102674"/>
                        <a:pt x="81970" y="99474"/>
                        <a:pt x="84517" y="95490"/>
                      </a:cubicBezTo>
                      <a:cubicBezTo>
                        <a:pt x="87064" y="91506"/>
                        <a:pt x="88893" y="86868"/>
                        <a:pt x="90003" y="81578"/>
                      </a:cubicBezTo>
                      <a:cubicBezTo>
                        <a:pt x="91114" y="76287"/>
                        <a:pt x="91571" y="70605"/>
                        <a:pt x="91571" y="64661"/>
                      </a:cubicBezTo>
                      <a:close/>
                    </a:path>
                  </a:pathLst>
                </a:custGeom>
                <a:solidFill>
                  <a:srgbClr val="1D3176"/>
                </a:solidFill>
                <a:ln w="649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71" name="Freeform: Shape 70">
                  <a:extLst>
                    <a:ext uri="{FF2B5EF4-FFF2-40B4-BE49-F238E27FC236}">
                      <a16:creationId xmlns:a16="http://schemas.microsoft.com/office/drawing/2014/main" id="{7060B80C-A738-BC01-1948-E52509869604}"/>
                    </a:ext>
                  </a:extLst>
                </p:cNvPr>
                <p:cNvSpPr/>
                <p:nvPr/>
              </p:nvSpPr>
              <p:spPr>
                <a:xfrm>
                  <a:off x="1754239" y="2099840"/>
                  <a:ext cx="106788" cy="129126"/>
                </a:xfrm>
                <a:custGeom>
                  <a:avLst/>
                  <a:gdLst>
                    <a:gd name="connsiteX0" fmla="*/ 106789 w 106788"/>
                    <a:gd name="connsiteY0" fmla="*/ 21619 h 129126"/>
                    <a:gd name="connsiteX1" fmla="*/ 106528 w 106788"/>
                    <a:gd name="connsiteY1" fmla="*/ 26452 h 129126"/>
                    <a:gd name="connsiteX2" fmla="*/ 105875 w 106788"/>
                    <a:gd name="connsiteY2" fmla="*/ 29718 h 129126"/>
                    <a:gd name="connsiteX3" fmla="*/ 104829 w 106788"/>
                    <a:gd name="connsiteY3" fmla="*/ 31416 h 129126"/>
                    <a:gd name="connsiteX4" fmla="*/ 103327 w 106788"/>
                    <a:gd name="connsiteY4" fmla="*/ 31873 h 129126"/>
                    <a:gd name="connsiteX5" fmla="*/ 99278 w 106788"/>
                    <a:gd name="connsiteY5" fmla="*/ 30110 h 129126"/>
                    <a:gd name="connsiteX6" fmla="*/ 91832 w 106788"/>
                    <a:gd name="connsiteY6" fmla="*/ 26322 h 129126"/>
                    <a:gd name="connsiteX7" fmla="*/ 80794 w 106788"/>
                    <a:gd name="connsiteY7" fmla="*/ 22533 h 129126"/>
                    <a:gd name="connsiteX8" fmla="*/ 65902 w 106788"/>
                    <a:gd name="connsiteY8" fmla="*/ 20770 h 129126"/>
                    <a:gd name="connsiteX9" fmla="*/ 49508 w 106788"/>
                    <a:gd name="connsiteY9" fmla="*/ 23905 h 129126"/>
                    <a:gd name="connsiteX10" fmla="*/ 36968 w 106788"/>
                    <a:gd name="connsiteY10" fmla="*/ 32788 h 129126"/>
                    <a:gd name="connsiteX11" fmla="*/ 28934 w 106788"/>
                    <a:gd name="connsiteY11" fmla="*/ 46569 h 129126"/>
                    <a:gd name="connsiteX12" fmla="*/ 26126 w 106788"/>
                    <a:gd name="connsiteY12" fmla="*/ 64400 h 129126"/>
                    <a:gd name="connsiteX13" fmla="*/ 28999 w 106788"/>
                    <a:gd name="connsiteY13" fmla="*/ 83276 h 129126"/>
                    <a:gd name="connsiteX14" fmla="*/ 36968 w 106788"/>
                    <a:gd name="connsiteY14" fmla="*/ 96927 h 129126"/>
                    <a:gd name="connsiteX15" fmla="*/ 49247 w 106788"/>
                    <a:gd name="connsiteY15" fmla="*/ 105221 h 129126"/>
                    <a:gd name="connsiteX16" fmla="*/ 65118 w 106788"/>
                    <a:gd name="connsiteY16" fmla="*/ 108030 h 129126"/>
                    <a:gd name="connsiteX17" fmla="*/ 73544 w 106788"/>
                    <a:gd name="connsiteY17" fmla="*/ 107050 h 129126"/>
                    <a:gd name="connsiteX18" fmla="*/ 81251 w 106788"/>
                    <a:gd name="connsiteY18" fmla="*/ 104176 h 129126"/>
                    <a:gd name="connsiteX19" fmla="*/ 81251 w 106788"/>
                    <a:gd name="connsiteY19" fmla="*/ 75242 h 129126"/>
                    <a:gd name="connsiteX20" fmla="*/ 57607 w 106788"/>
                    <a:gd name="connsiteY20" fmla="*/ 75242 h 129126"/>
                    <a:gd name="connsiteX21" fmla="*/ 54929 w 106788"/>
                    <a:gd name="connsiteY21" fmla="*/ 73087 h 129126"/>
                    <a:gd name="connsiteX22" fmla="*/ 53950 w 106788"/>
                    <a:gd name="connsiteY22" fmla="*/ 65706 h 129126"/>
                    <a:gd name="connsiteX23" fmla="*/ 54211 w 106788"/>
                    <a:gd name="connsiteY23" fmla="*/ 61200 h 129126"/>
                    <a:gd name="connsiteX24" fmla="*/ 54929 w 106788"/>
                    <a:gd name="connsiteY24" fmla="*/ 58260 h 129126"/>
                    <a:gd name="connsiteX25" fmla="*/ 56105 w 106788"/>
                    <a:gd name="connsiteY25" fmla="*/ 56628 h 129126"/>
                    <a:gd name="connsiteX26" fmla="*/ 57673 w 106788"/>
                    <a:gd name="connsiteY26" fmla="*/ 56105 h 129126"/>
                    <a:gd name="connsiteX27" fmla="*/ 99866 w 106788"/>
                    <a:gd name="connsiteY27" fmla="*/ 56105 h 129126"/>
                    <a:gd name="connsiteX28" fmla="*/ 102609 w 106788"/>
                    <a:gd name="connsiteY28" fmla="*/ 56628 h 129126"/>
                    <a:gd name="connsiteX29" fmla="*/ 104764 w 106788"/>
                    <a:gd name="connsiteY29" fmla="*/ 58195 h 129126"/>
                    <a:gd name="connsiteX30" fmla="*/ 106136 w 106788"/>
                    <a:gd name="connsiteY30" fmla="*/ 60742 h 129126"/>
                    <a:gd name="connsiteX31" fmla="*/ 106593 w 106788"/>
                    <a:gd name="connsiteY31" fmla="*/ 64139 h 129126"/>
                    <a:gd name="connsiteX32" fmla="*/ 106593 w 106788"/>
                    <a:gd name="connsiteY32" fmla="*/ 113843 h 129126"/>
                    <a:gd name="connsiteX33" fmla="*/ 105548 w 106788"/>
                    <a:gd name="connsiteY33" fmla="*/ 118937 h 129126"/>
                    <a:gd name="connsiteX34" fmla="*/ 101368 w 106788"/>
                    <a:gd name="connsiteY34" fmla="*/ 122334 h 129126"/>
                    <a:gd name="connsiteX35" fmla="*/ 93596 w 106788"/>
                    <a:gd name="connsiteY35" fmla="*/ 124946 h 129126"/>
                    <a:gd name="connsiteX36" fmla="*/ 83994 w 106788"/>
                    <a:gd name="connsiteY36" fmla="*/ 127232 h 129126"/>
                    <a:gd name="connsiteX37" fmla="*/ 73936 w 106788"/>
                    <a:gd name="connsiteY37" fmla="*/ 128669 h 129126"/>
                    <a:gd name="connsiteX38" fmla="*/ 63747 w 106788"/>
                    <a:gd name="connsiteY38" fmla="*/ 129127 h 129126"/>
                    <a:gd name="connsiteX39" fmla="*/ 36968 w 106788"/>
                    <a:gd name="connsiteY39" fmla="*/ 124816 h 129126"/>
                    <a:gd name="connsiteX40" fmla="*/ 16916 w 106788"/>
                    <a:gd name="connsiteY40" fmla="*/ 112341 h 129126"/>
                    <a:gd name="connsiteX41" fmla="*/ 4376 w 106788"/>
                    <a:gd name="connsiteY41" fmla="*/ 92485 h 129126"/>
                    <a:gd name="connsiteX42" fmla="*/ 0 w 106788"/>
                    <a:gd name="connsiteY42" fmla="*/ 65902 h 129126"/>
                    <a:gd name="connsiteX43" fmla="*/ 4637 w 106788"/>
                    <a:gd name="connsiteY43" fmla="*/ 38340 h 129126"/>
                    <a:gd name="connsiteX44" fmla="*/ 17766 w 106788"/>
                    <a:gd name="connsiteY44" fmla="*/ 17570 h 129126"/>
                    <a:gd name="connsiteX45" fmla="*/ 38274 w 106788"/>
                    <a:gd name="connsiteY45" fmla="*/ 4507 h 129126"/>
                    <a:gd name="connsiteX46" fmla="*/ 65053 w 106788"/>
                    <a:gd name="connsiteY46" fmla="*/ 0 h 129126"/>
                    <a:gd name="connsiteX47" fmla="*/ 79814 w 106788"/>
                    <a:gd name="connsiteY47" fmla="*/ 1110 h 129126"/>
                    <a:gd name="connsiteX48" fmla="*/ 91440 w 106788"/>
                    <a:gd name="connsiteY48" fmla="*/ 3788 h 129126"/>
                    <a:gd name="connsiteX49" fmla="*/ 99670 w 106788"/>
                    <a:gd name="connsiteY49" fmla="*/ 7185 h 129126"/>
                    <a:gd name="connsiteX50" fmla="*/ 104242 w 106788"/>
                    <a:gd name="connsiteY50" fmla="*/ 10385 h 129126"/>
                    <a:gd name="connsiteX51" fmla="*/ 106136 w 106788"/>
                    <a:gd name="connsiteY51" fmla="*/ 14173 h 129126"/>
                    <a:gd name="connsiteX52" fmla="*/ 106724 w 106788"/>
                    <a:gd name="connsiteY52" fmla="*/ 21488 h 1291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106788" h="129126">
                      <a:moveTo>
                        <a:pt x="106789" y="21619"/>
                      </a:moveTo>
                      <a:cubicBezTo>
                        <a:pt x="106789" y="23513"/>
                        <a:pt x="106724" y="25081"/>
                        <a:pt x="106528" y="26452"/>
                      </a:cubicBezTo>
                      <a:cubicBezTo>
                        <a:pt x="106397" y="27824"/>
                        <a:pt x="106136" y="28869"/>
                        <a:pt x="105875" y="29718"/>
                      </a:cubicBezTo>
                      <a:cubicBezTo>
                        <a:pt x="105613" y="30502"/>
                        <a:pt x="105221" y="31090"/>
                        <a:pt x="104829" y="31416"/>
                      </a:cubicBezTo>
                      <a:cubicBezTo>
                        <a:pt x="104438" y="31743"/>
                        <a:pt x="103915" y="31873"/>
                        <a:pt x="103327" y="31873"/>
                      </a:cubicBezTo>
                      <a:cubicBezTo>
                        <a:pt x="102478" y="31873"/>
                        <a:pt x="101172" y="31286"/>
                        <a:pt x="99278" y="30110"/>
                      </a:cubicBezTo>
                      <a:cubicBezTo>
                        <a:pt x="97384" y="28934"/>
                        <a:pt x="94902" y="27693"/>
                        <a:pt x="91832" y="26322"/>
                      </a:cubicBezTo>
                      <a:cubicBezTo>
                        <a:pt x="88762" y="24950"/>
                        <a:pt x="85039" y="23709"/>
                        <a:pt x="80794" y="22533"/>
                      </a:cubicBezTo>
                      <a:cubicBezTo>
                        <a:pt x="76483" y="21358"/>
                        <a:pt x="71519" y="20770"/>
                        <a:pt x="65902" y="20770"/>
                      </a:cubicBezTo>
                      <a:cubicBezTo>
                        <a:pt x="59828" y="20770"/>
                        <a:pt x="54407" y="21815"/>
                        <a:pt x="49508" y="23905"/>
                      </a:cubicBezTo>
                      <a:cubicBezTo>
                        <a:pt x="44610" y="25995"/>
                        <a:pt x="40430" y="28934"/>
                        <a:pt x="36968" y="32788"/>
                      </a:cubicBezTo>
                      <a:cubicBezTo>
                        <a:pt x="33506" y="36641"/>
                        <a:pt x="30828" y="41213"/>
                        <a:pt x="28934" y="46569"/>
                      </a:cubicBezTo>
                      <a:cubicBezTo>
                        <a:pt x="27040" y="51925"/>
                        <a:pt x="26126" y="57869"/>
                        <a:pt x="26126" y="64400"/>
                      </a:cubicBezTo>
                      <a:cubicBezTo>
                        <a:pt x="26126" y="71519"/>
                        <a:pt x="27040" y="77855"/>
                        <a:pt x="28999" y="83276"/>
                      </a:cubicBezTo>
                      <a:cubicBezTo>
                        <a:pt x="30894" y="88697"/>
                        <a:pt x="33572" y="93269"/>
                        <a:pt x="36968" y="96927"/>
                      </a:cubicBezTo>
                      <a:cubicBezTo>
                        <a:pt x="40364" y="100584"/>
                        <a:pt x="44479" y="103393"/>
                        <a:pt x="49247" y="105221"/>
                      </a:cubicBezTo>
                      <a:cubicBezTo>
                        <a:pt x="54015" y="107116"/>
                        <a:pt x="59305" y="108030"/>
                        <a:pt x="65118" y="108030"/>
                      </a:cubicBezTo>
                      <a:cubicBezTo>
                        <a:pt x="67927" y="108030"/>
                        <a:pt x="70735" y="107703"/>
                        <a:pt x="73544" y="107050"/>
                      </a:cubicBezTo>
                      <a:cubicBezTo>
                        <a:pt x="76287" y="106397"/>
                        <a:pt x="78900" y="105417"/>
                        <a:pt x="81251" y="104176"/>
                      </a:cubicBezTo>
                      <a:lnTo>
                        <a:pt x="81251" y="75242"/>
                      </a:lnTo>
                      <a:lnTo>
                        <a:pt x="57607" y="75242"/>
                      </a:lnTo>
                      <a:cubicBezTo>
                        <a:pt x="56432" y="75242"/>
                        <a:pt x="55517" y="74524"/>
                        <a:pt x="54929" y="73087"/>
                      </a:cubicBezTo>
                      <a:cubicBezTo>
                        <a:pt x="54342" y="71650"/>
                        <a:pt x="53950" y="69168"/>
                        <a:pt x="53950" y="65706"/>
                      </a:cubicBezTo>
                      <a:cubicBezTo>
                        <a:pt x="53950" y="63877"/>
                        <a:pt x="54015" y="62375"/>
                        <a:pt x="54211" y="61200"/>
                      </a:cubicBezTo>
                      <a:cubicBezTo>
                        <a:pt x="54342" y="59959"/>
                        <a:pt x="54603" y="58979"/>
                        <a:pt x="54929" y="58260"/>
                      </a:cubicBezTo>
                      <a:cubicBezTo>
                        <a:pt x="55256" y="57542"/>
                        <a:pt x="55648" y="56954"/>
                        <a:pt x="56105" y="56628"/>
                      </a:cubicBezTo>
                      <a:cubicBezTo>
                        <a:pt x="56562" y="56301"/>
                        <a:pt x="57085" y="56105"/>
                        <a:pt x="57673" y="56105"/>
                      </a:cubicBezTo>
                      <a:lnTo>
                        <a:pt x="99866" y="56105"/>
                      </a:lnTo>
                      <a:cubicBezTo>
                        <a:pt x="100911" y="56105"/>
                        <a:pt x="101825" y="56301"/>
                        <a:pt x="102609" y="56628"/>
                      </a:cubicBezTo>
                      <a:cubicBezTo>
                        <a:pt x="103393" y="56954"/>
                        <a:pt x="104111" y="57477"/>
                        <a:pt x="104764" y="58195"/>
                      </a:cubicBezTo>
                      <a:cubicBezTo>
                        <a:pt x="105417" y="58914"/>
                        <a:pt x="105875" y="59763"/>
                        <a:pt x="106136" y="60742"/>
                      </a:cubicBezTo>
                      <a:cubicBezTo>
                        <a:pt x="106462" y="61722"/>
                        <a:pt x="106593" y="62898"/>
                        <a:pt x="106593" y="64139"/>
                      </a:cubicBezTo>
                      <a:lnTo>
                        <a:pt x="106593" y="113843"/>
                      </a:lnTo>
                      <a:cubicBezTo>
                        <a:pt x="106593" y="115802"/>
                        <a:pt x="106266" y="117435"/>
                        <a:pt x="105548" y="118937"/>
                      </a:cubicBezTo>
                      <a:cubicBezTo>
                        <a:pt x="104895" y="120374"/>
                        <a:pt x="103458" y="121550"/>
                        <a:pt x="101368" y="122334"/>
                      </a:cubicBezTo>
                      <a:cubicBezTo>
                        <a:pt x="99278" y="123183"/>
                        <a:pt x="96665" y="124032"/>
                        <a:pt x="93596" y="124946"/>
                      </a:cubicBezTo>
                      <a:cubicBezTo>
                        <a:pt x="90526" y="125861"/>
                        <a:pt x="87325" y="126645"/>
                        <a:pt x="83994" y="127232"/>
                      </a:cubicBezTo>
                      <a:cubicBezTo>
                        <a:pt x="80663" y="127886"/>
                        <a:pt x="77332" y="128343"/>
                        <a:pt x="73936" y="128669"/>
                      </a:cubicBezTo>
                      <a:cubicBezTo>
                        <a:pt x="70539" y="128996"/>
                        <a:pt x="67143" y="129127"/>
                        <a:pt x="63747" y="129127"/>
                      </a:cubicBezTo>
                      <a:cubicBezTo>
                        <a:pt x="53754" y="129127"/>
                        <a:pt x="44871" y="127690"/>
                        <a:pt x="36968" y="124816"/>
                      </a:cubicBezTo>
                      <a:cubicBezTo>
                        <a:pt x="29065" y="121942"/>
                        <a:pt x="22403" y="117827"/>
                        <a:pt x="16916" y="112341"/>
                      </a:cubicBezTo>
                      <a:cubicBezTo>
                        <a:pt x="11430" y="106854"/>
                        <a:pt x="7250" y="100258"/>
                        <a:pt x="4376" y="92485"/>
                      </a:cubicBezTo>
                      <a:cubicBezTo>
                        <a:pt x="1502" y="84647"/>
                        <a:pt x="0" y="75830"/>
                        <a:pt x="0" y="65902"/>
                      </a:cubicBezTo>
                      <a:cubicBezTo>
                        <a:pt x="0" y="55974"/>
                        <a:pt x="1567" y="46504"/>
                        <a:pt x="4637" y="38340"/>
                      </a:cubicBezTo>
                      <a:cubicBezTo>
                        <a:pt x="7707" y="30175"/>
                        <a:pt x="12083" y="23317"/>
                        <a:pt x="17766" y="17570"/>
                      </a:cubicBezTo>
                      <a:cubicBezTo>
                        <a:pt x="23448" y="11887"/>
                        <a:pt x="30240" y="7511"/>
                        <a:pt x="38274" y="4507"/>
                      </a:cubicBezTo>
                      <a:cubicBezTo>
                        <a:pt x="46308" y="1502"/>
                        <a:pt x="55191" y="0"/>
                        <a:pt x="65053" y="0"/>
                      </a:cubicBezTo>
                      <a:cubicBezTo>
                        <a:pt x="70474" y="0"/>
                        <a:pt x="75373" y="392"/>
                        <a:pt x="79814" y="1110"/>
                      </a:cubicBezTo>
                      <a:cubicBezTo>
                        <a:pt x="84255" y="1829"/>
                        <a:pt x="88109" y="2743"/>
                        <a:pt x="91440" y="3788"/>
                      </a:cubicBezTo>
                      <a:cubicBezTo>
                        <a:pt x="94771" y="4833"/>
                        <a:pt x="97514" y="6009"/>
                        <a:pt x="99670" y="7185"/>
                      </a:cubicBezTo>
                      <a:cubicBezTo>
                        <a:pt x="101825" y="8426"/>
                        <a:pt x="103393" y="9471"/>
                        <a:pt x="104242" y="10385"/>
                      </a:cubicBezTo>
                      <a:cubicBezTo>
                        <a:pt x="105091" y="11299"/>
                        <a:pt x="105744" y="12540"/>
                        <a:pt x="106136" y="14173"/>
                      </a:cubicBezTo>
                      <a:cubicBezTo>
                        <a:pt x="106528" y="15806"/>
                        <a:pt x="106724" y="18223"/>
                        <a:pt x="106724" y="21488"/>
                      </a:cubicBezTo>
                      <a:close/>
                    </a:path>
                  </a:pathLst>
                </a:custGeom>
                <a:solidFill>
                  <a:srgbClr val="1D3176"/>
                </a:solidFill>
                <a:ln w="649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72" name="Freeform: Shape 71">
                  <a:extLst>
                    <a:ext uri="{FF2B5EF4-FFF2-40B4-BE49-F238E27FC236}">
                      <a16:creationId xmlns:a16="http://schemas.microsoft.com/office/drawing/2014/main" id="{18F933C8-343B-1D77-AC73-D76995A5006D}"/>
                    </a:ext>
                  </a:extLst>
                </p:cNvPr>
                <p:cNvSpPr/>
                <p:nvPr/>
              </p:nvSpPr>
              <p:spPr>
                <a:xfrm>
                  <a:off x="1888460" y="2102061"/>
                  <a:ext cx="73935" cy="124946"/>
                </a:xfrm>
                <a:custGeom>
                  <a:avLst/>
                  <a:gdLst>
                    <a:gd name="connsiteX0" fmla="*/ 73936 w 73935"/>
                    <a:gd name="connsiteY0" fmla="*/ 114953 h 124946"/>
                    <a:gd name="connsiteX1" fmla="*/ 73675 w 73935"/>
                    <a:gd name="connsiteY1" fmla="*/ 119656 h 124946"/>
                    <a:gd name="connsiteX2" fmla="*/ 72956 w 73935"/>
                    <a:gd name="connsiteY2" fmla="*/ 122726 h 124946"/>
                    <a:gd name="connsiteX3" fmla="*/ 71781 w 73935"/>
                    <a:gd name="connsiteY3" fmla="*/ 124424 h 124946"/>
                    <a:gd name="connsiteX4" fmla="*/ 70213 w 73935"/>
                    <a:gd name="connsiteY4" fmla="*/ 124946 h 124946"/>
                    <a:gd name="connsiteX5" fmla="*/ 7511 w 73935"/>
                    <a:gd name="connsiteY5" fmla="*/ 124946 h 124946"/>
                    <a:gd name="connsiteX6" fmla="*/ 2155 w 73935"/>
                    <a:gd name="connsiteY6" fmla="*/ 123052 h 124946"/>
                    <a:gd name="connsiteX7" fmla="*/ 0 w 73935"/>
                    <a:gd name="connsiteY7" fmla="*/ 116913 h 124946"/>
                    <a:gd name="connsiteX8" fmla="*/ 0 w 73935"/>
                    <a:gd name="connsiteY8" fmla="*/ 8034 h 124946"/>
                    <a:gd name="connsiteX9" fmla="*/ 2155 w 73935"/>
                    <a:gd name="connsiteY9" fmla="*/ 1894 h 124946"/>
                    <a:gd name="connsiteX10" fmla="*/ 7511 w 73935"/>
                    <a:gd name="connsiteY10" fmla="*/ 0 h 124946"/>
                    <a:gd name="connsiteX11" fmla="*/ 69821 w 73935"/>
                    <a:gd name="connsiteY11" fmla="*/ 0 h 124946"/>
                    <a:gd name="connsiteX12" fmla="*/ 71389 w 73935"/>
                    <a:gd name="connsiteY12" fmla="*/ 457 h 124946"/>
                    <a:gd name="connsiteX13" fmla="*/ 72564 w 73935"/>
                    <a:gd name="connsiteY13" fmla="*/ 2155 h 124946"/>
                    <a:gd name="connsiteX14" fmla="*/ 73283 w 73935"/>
                    <a:gd name="connsiteY14" fmla="*/ 5225 h 124946"/>
                    <a:gd name="connsiteX15" fmla="*/ 73544 w 73935"/>
                    <a:gd name="connsiteY15" fmla="*/ 9993 h 124946"/>
                    <a:gd name="connsiteX16" fmla="*/ 73283 w 73935"/>
                    <a:gd name="connsiteY16" fmla="*/ 14565 h 124946"/>
                    <a:gd name="connsiteX17" fmla="*/ 72564 w 73935"/>
                    <a:gd name="connsiteY17" fmla="*/ 17635 h 124946"/>
                    <a:gd name="connsiteX18" fmla="*/ 71389 w 73935"/>
                    <a:gd name="connsiteY18" fmla="*/ 19333 h 124946"/>
                    <a:gd name="connsiteX19" fmla="*/ 69821 w 73935"/>
                    <a:gd name="connsiteY19" fmla="*/ 19856 h 124946"/>
                    <a:gd name="connsiteX20" fmla="*/ 25211 w 73935"/>
                    <a:gd name="connsiteY20" fmla="*/ 19856 h 124946"/>
                    <a:gd name="connsiteX21" fmla="*/ 25211 w 73935"/>
                    <a:gd name="connsiteY21" fmla="*/ 50357 h 124946"/>
                    <a:gd name="connsiteX22" fmla="*/ 62963 w 73935"/>
                    <a:gd name="connsiteY22" fmla="*/ 50357 h 124946"/>
                    <a:gd name="connsiteX23" fmla="*/ 64531 w 73935"/>
                    <a:gd name="connsiteY23" fmla="*/ 50880 h 124946"/>
                    <a:gd name="connsiteX24" fmla="*/ 65706 w 73935"/>
                    <a:gd name="connsiteY24" fmla="*/ 52513 h 124946"/>
                    <a:gd name="connsiteX25" fmla="*/ 66425 w 73935"/>
                    <a:gd name="connsiteY25" fmla="*/ 55517 h 124946"/>
                    <a:gd name="connsiteX26" fmla="*/ 66686 w 73935"/>
                    <a:gd name="connsiteY26" fmla="*/ 60089 h 124946"/>
                    <a:gd name="connsiteX27" fmla="*/ 66425 w 73935"/>
                    <a:gd name="connsiteY27" fmla="*/ 64727 h 124946"/>
                    <a:gd name="connsiteX28" fmla="*/ 65706 w 73935"/>
                    <a:gd name="connsiteY28" fmla="*/ 67666 h 124946"/>
                    <a:gd name="connsiteX29" fmla="*/ 64531 w 73935"/>
                    <a:gd name="connsiteY29" fmla="*/ 69233 h 124946"/>
                    <a:gd name="connsiteX30" fmla="*/ 62963 w 73935"/>
                    <a:gd name="connsiteY30" fmla="*/ 69690 h 124946"/>
                    <a:gd name="connsiteX31" fmla="*/ 25211 w 73935"/>
                    <a:gd name="connsiteY31" fmla="*/ 69690 h 124946"/>
                    <a:gd name="connsiteX32" fmla="*/ 25211 w 73935"/>
                    <a:gd name="connsiteY32" fmla="*/ 104895 h 124946"/>
                    <a:gd name="connsiteX33" fmla="*/ 70213 w 73935"/>
                    <a:gd name="connsiteY33" fmla="*/ 104895 h 124946"/>
                    <a:gd name="connsiteX34" fmla="*/ 71781 w 73935"/>
                    <a:gd name="connsiteY34" fmla="*/ 105417 h 124946"/>
                    <a:gd name="connsiteX35" fmla="*/ 72956 w 73935"/>
                    <a:gd name="connsiteY35" fmla="*/ 107116 h 124946"/>
                    <a:gd name="connsiteX36" fmla="*/ 73675 w 73935"/>
                    <a:gd name="connsiteY36" fmla="*/ 110185 h 124946"/>
                    <a:gd name="connsiteX37" fmla="*/ 73936 w 73935"/>
                    <a:gd name="connsiteY37" fmla="*/ 114888 h 124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73935" h="124946">
                      <a:moveTo>
                        <a:pt x="73936" y="114953"/>
                      </a:moveTo>
                      <a:cubicBezTo>
                        <a:pt x="73936" y="116847"/>
                        <a:pt x="73871" y="118350"/>
                        <a:pt x="73675" y="119656"/>
                      </a:cubicBezTo>
                      <a:cubicBezTo>
                        <a:pt x="73544" y="120897"/>
                        <a:pt x="73283" y="121942"/>
                        <a:pt x="72956" y="122726"/>
                      </a:cubicBezTo>
                      <a:cubicBezTo>
                        <a:pt x="72630" y="123510"/>
                        <a:pt x="72238" y="124032"/>
                        <a:pt x="71781" y="124424"/>
                      </a:cubicBezTo>
                      <a:cubicBezTo>
                        <a:pt x="71323" y="124751"/>
                        <a:pt x="70735" y="124946"/>
                        <a:pt x="70213" y="124946"/>
                      </a:cubicBezTo>
                      <a:lnTo>
                        <a:pt x="7511" y="124946"/>
                      </a:lnTo>
                      <a:cubicBezTo>
                        <a:pt x="5421" y="124946"/>
                        <a:pt x="3592" y="124293"/>
                        <a:pt x="2155" y="123052"/>
                      </a:cubicBezTo>
                      <a:cubicBezTo>
                        <a:pt x="718" y="121811"/>
                        <a:pt x="0" y="119787"/>
                        <a:pt x="0" y="116913"/>
                      </a:cubicBezTo>
                      <a:lnTo>
                        <a:pt x="0" y="8034"/>
                      </a:lnTo>
                      <a:cubicBezTo>
                        <a:pt x="0" y="5225"/>
                        <a:pt x="718" y="3135"/>
                        <a:pt x="2155" y="1894"/>
                      </a:cubicBezTo>
                      <a:cubicBezTo>
                        <a:pt x="3592" y="653"/>
                        <a:pt x="5421" y="0"/>
                        <a:pt x="7511" y="0"/>
                      </a:cubicBezTo>
                      <a:lnTo>
                        <a:pt x="69821" y="0"/>
                      </a:lnTo>
                      <a:cubicBezTo>
                        <a:pt x="70409" y="0"/>
                        <a:pt x="70931" y="131"/>
                        <a:pt x="71389" y="457"/>
                      </a:cubicBezTo>
                      <a:cubicBezTo>
                        <a:pt x="71846" y="784"/>
                        <a:pt x="72238" y="1372"/>
                        <a:pt x="72564" y="2155"/>
                      </a:cubicBezTo>
                      <a:cubicBezTo>
                        <a:pt x="72891" y="2939"/>
                        <a:pt x="73152" y="3984"/>
                        <a:pt x="73283" y="5225"/>
                      </a:cubicBezTo>
                      <a:cubicBezTo>
                        <a:pt x="73413" y="6466"/>
                        <a:pt x="73544" y="8099"/>
                        <a:pt x="73544" y="9993"/>
                      </a:cubicBezTo>
                      <a:cubicBezTo>
                        <a:pt x="73544" y="11822"/>
                        <a:pt x="73479" y="13324"/>
                        <a:pt x="73283" y="14565"/>
                      </a:cubicBezTo>
                      <a:cubicBezTo>
                        <a:pt x="73087" y="15806"/>
                        <a:pt x="72891" y="16851"/>
                        <a:pt x="72564" y="17635"/>
                      </a:cubicBezTo>
                      <a:cubicBezTo>
                        <a:pt x="72238" y="18419"/>
                        <a:pt x="71846" y="18941"/>
                        <a:pt x="71389" y="19333"/>
                      </a:cubicBezTo>
                      <a:cubicBezTo>
                        <a:pt x="70931" y="19660"/>
                        <a:pt x="70409" y="19856"/>
                        <a:pt x="69821" y="19856"/>
                      </a:cubicBezTo>
                      <a:lnTo>
                        <a:pt x="25211" y="19856"/>
                      </a:lnTo>
                      <a:lnTo>
                        <a:pt x="25211" y="50357"/>
                      </a:lnTo>
                      <a:lnTo>
                        <a:pt x="62963" y="50357"/>
                      </a:lnTo>
                      <a:cubicBezTo>
                        <a:pt x="63551" y="50357"/>
                        <a:pt x="64073" y="50553"/>
                        <a:pt x="64531" y="50880"/>
                      </a:cubicBezTo>
                      <a:cubicBezTo>
                        <a:pt x="64988" y="51206"/>
                        <a:pt x="65380" y="51794"/>
                        <a:pt x="65706" y="52513"/>
                      </a:cubicBezTo>
                      <a:cubicBezTo>
                        <a:pt x="66033" y="53231"/>
                        <a:pt x="66294" y="54276"/>
                        <a:pt x="66425" y="55517"/>
                      </a:cubicBezTo>
                      <a:cubicBezTo>
                        <a:pt x="66621" y="56758"/>
                        <a:pt x="66686" y="58326"/>
                        <a:pt x="66686" y="60089"/>
                      </a:cubicBezTo>
                      <a:cubicBezTo>
                        <a:pt x="66686" y="61853"/>
                        <a:pt x="66621" y="63486"/>
                        <a:pt x="66425" y="64727"/>
                      </a:cubicBezTo>
                      <a:cubicBezTo>
                        <a:pt x="66294" y="65968"/>
                        <a:pt x="66033" y="66947"/>
                        <a:pt x="65706" y="67666"/>
                      </a:cubicBezTo>
                      <a:cubicBezTo>
                        <a:pt x="65380" y="68384"/>
                        <a:pt x="64988" y="68972"/>
                        <a:pt x="64531" y="69233"/>
                      </a:cubicBezTo>
                      <a:cubicBezTo>
                        <a:pt x="64073" y="69560"/>
                        <a:pt x="63486" y="69690"/>
                        <a:pt x="62963" y="69690"/>
                      </a:cubicBezTo>
                      <a:lnTo>
                        <a:pt x="25211" y="69690"/>
                      </a:lnTo>
                      <a:lnTo>
                        <a:pt x="25211" y="104895"/>
                      </a:lnTo>
                      <a:lnTo>
                        <a:pt x="70213" y="104895"/>
                      </a:lnTo>
                      <a:cubicBezTo>
                        <a:pt x="70801" y="104895"/>
                        <a:pt x="71323" y="105091"/>
                        <a:pt x="71781" y="105417"/>
                      </a:cubicBezTo>
                      <a:cubicBezTo>
                        <a:pt x="72238" y="105744"/>
                        <a:pt x="72630" y="106332"/>
                        <a:pt x="72956" y="107116"/>
                      </a:cubicBezTo>
                      <a:cubicBezTo>
                        <a:pt x="73283" y="107899"/>
                        <a:pt x="73544" y="108879"/>
                        <a:pt x="73675" y="110185"/>
                      </a:cubicBezTo>
                      <a:cubicBezTo>
                        <a:pt x="73805" y="111426"/>
                        <a:pt x="73936" y="112994"/>
                        <a:pt x="73936" y="114888"/>
                      </a:cubicBezTo>
                      <a:close/>
                    </a:path>
                  </a:pathLst>
                </a:custGeom>
                <a:solidFill>
                  <a:srgbClr val="1D3176"/>
                </a:solidFill>
                <a:ln w="649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CE1FCED7-5FA8-B221-3C48-885575FA7118}"/>
                    </a:ext>
                  </a:extLst>
                </p:cNvPr>
                <p:cNvSpPr/>
                <p:nvPr/>
              </p:nvSpPr>
              <p:spPr>
                <a:xfrm>
                  <a:off x="1986497" y="2101604"/>
                  <a:ext cx="103066" cy="125860"/>
                </a:xfrm>
                <a:custGeom>
                  <a:avLst/>
                  <a:gdLst>
                    <a:gd name="connsiteX0" fmla="*/ 102870 w 103066"/>
                    <a:gd name="connsiteY0" fmla="*/ 116455 h 125860"/>
                    <a:gd name="connsiteX1" fmla="*/ 102086 w 103066"/>
                    <a:gd name="connsiteY1" fmla="*/ 120440 h 125860"/>
                    <a:gd name="connsiteX2" fmla="*/ 99996 w 103066"/>
                    <a:gd name="connsiteY2" fmla="*/ 123313 h 125860"/>
                    <a:gd name="connsiteX3" fmla="*/ 96927 w 103066"/>
                    <a:gd name="connsiteY3" fmla="*/ 125012 h 125860"/>
                    <a:gd name="connsiteX4" fmla="*/ 93334 w 103066"/>
                    <a:gd name="connsiteY4" fmla="*/ 125534 h 125860"/>
                    <a:gd name="connsiteX5" fmla="*/ 82557 w 103066"/>
                    <a:gd name="connsiteY5" fmla="*/ 125534 h 125860"/>
                    <a:gd name="connsiteX6" fmla="*/ 76744 w 103066"/>
                    <a:gd name="connsiteY6" fmla="*/ 124881 h 125860"/>
                    <a:gd name="connsiteX7" fmla="*/ 72238 w 103066"/>
                    <a:gd name="connsiteY7" fmla="*/ 122399 h 125860"/>
                    <a:gd name="connsiteX8" fmla="*/ 68253 w 103066"/>
                    <a:gd name="connsiteY8" fmla="*/ 117566 h 125860"/>
                    <a:gd name="connsiteX9" fmla="*/ 63877 w 103066"/>
                    <a:gd name="connsiteY9" fmla="*/ 109728 h 125860"/>
                    <a:gd name="connsiteX10" fmla="*/ 32788 w 103066"/>
                    <a:gd name="connsiteY10" fmla="*/ 51337 h 125860"/>
                    <a:gd name="connsiteX11" fmla="*/ 27301 w 103066"/>
                    <a:gd name="connsiteY11" fmla="*/ 40103 h 125860"/>
                    <a:gd name="connsiteX12" fmla="*/ 22272 w 103066"/>
                    <a:gd name="connsiteY12" fmla="*/ 28346 h 125860"/>
                    <a:gd name="connsiteX13" fmla="*/ 22076 w 103066"/>
                    <a:gd name="connsiteY13" fmla="*/ 28346 h 125860"/>
                    <a:gd name="connsiteX14" fmla="*/ 22664 w 103066"/>
                    <a:gd name="connsiteY14" fmla="*/ 42193 h 125860"/>
                    <a:gd name="connsiteX15" fmla="*/ 22860 w 103066"/>
                    <a:gd name="connsiteY15" fmla="*/ 56432 h 125860"/>
                    <a:gd name="connsiteX16" fmla="*/ 22860 w 103066"/>
                    <a:gd name="connsiteY16" fmla="*/ 121746 h 125860"/>
                    <a:gd name="connsiteX17" fmla="*/ 22338 w 103066"/>
                    <a:gd name="connsiteY17" fmla="*/ 123509 h 125860"/>
                    <a:gd name="connsiteX18" fmla="*/ 20509 w 103066"/>
                    <a:gd name="connsiteY18" fmla="*/ 124816 h 125860"/>
                    <a:gd name="connsiteX19" fmla="*/ 16982 w 103066"/>
                    <a:gd name="connsiteY19" fmla="*/ 125600 h 125860"/>
                    <a:gd name="connsiteX20" fmla="*/ 11299 w 103066"/>
                    <a:gd name="connsiteY20" fmla="*/ 125861 h 125860"/>
                    <a:gd name="connsiteX21" fmla="*/ 5682 w 103066"/>
                    <a:gd name="connsiteY21" fmla="*/ 125600 h 125860"/>
                    <a:gd name="connsiteX22" fmla="*/ 2221 w 103066"/>
                    <a:gd name="connsiteY22" fmla="*/ 124816 h 125860"/>
                    <a:gd name="connsiteX23" fmla="*/ 457 w 103066"/>
                    <a:gd name="connsiteY23" fmla="*/ 123509 h 125860"/>
                    <a:gd name="connsiteX24" fmla="*/ 0 w 103066"/>
                    <a:gd name="connsiteY24" fmla="*/ 121746 h 125860"/>
                    <a:gd name="connsiteX25" fmla="*/ 0 w 103066"/>
                    <a:gd name="connsiteY25" fmla="*/ 9536 h 125860"/>
                    <a:gd name="connsiteX26" fmla="*/ 2678 w 103066"/>
                    <a:gd name="connsiteY26" fmla="*/ 2743 h 125860"/>
                    <a:gd name="connsiteX27" fmla="*/ 9209 w 103066"/>
                    <a:gd name="connsiteY27" fmla="*/ 457 h 125860"/>
                    <a:gd name="connsiteX28" fmla="*/ 22795 w 103066"/>
                    <a:gd name="connsiteY28" fmla="*/ 457 h 125860"/>
                    <a:gd name="connsiteX29" fmla="*/ 29000 w 103066"/>
                    <a:gd name="connsiteY29" fmla="*/ 1110 h 125860"/>
                    <a:gd name="connsiteX30" fmla="*/ 33506 w 103066"/>
                    <a:gd name="connsiteY30" fmla="*/ 3200 h 125860"/>
                    <a:gd name="connsiteX31" fmla="*/ 37229 w 103066"/>
                    <a:gd name="connsiteY31" fmla="*/ 7185 h 125860"/>
                    <a:gd name="connsiteX32" fmla="*/ 40821 w 103066"/>
                    <a:gd name="connsiteY32" fmla="*/ 13520 h 125860"/>
                    <a:gd name="connsiteX33" fmla="*/ 65118 w 103066"/>
                    <a:gd name="connsiteY33" fmla="*/ 59175 h 125860"/>
                    <a:gd name="connsiteX34" fmla="*/ 69299 w 103066"/>
                    <a:gd name="connsiteY34" fmla="*/ 67339 h 125860"/>
                    <a:gd name="connsiteX35" fmla="*/ 73283 w 103066"/>
                    <a:gd name="connsiteY35" fmla="*/ 75373 h 125860"/>
                    <a:gd name="connsiteX36" fmla="*/ 77071 w 103066"/>
                    <a:gd name="connsiteY36" fmla="*/ 83210 h 125860"/>
                    <a:gd name="connsiteX37" fmla="*/ 80663 w 103066"/>
                    <a:gd name="connsiteY37" fmla="*/ 90918 h 125860"/>
                    <a:gd name="connsiteX38" fmla="*/ 80729 w 103066"/>
                    <a:gd name="connsiteY38" fmla="*/ 90918 h 125860"/>
                    <a:gd name="connsiteX39" fmla="*/ 80271 w 103066"/>
                    <a:gd name="connsiteY39" fmla="*/ 76810 h 125860"/>
                    <a:gd name="connsiteX40" fmla="*/ 80141 w 103066"/>
                    <a:gd name="connsiteY40" fmla="*/ 62832 h 125860"/>
                    <a:gd name="connsiteX41" fmla="*/ 80141 w 103066"/>
                    <a:gd name="connsiteY41" fmla="*/ 4245 h 125860"/>
                    <a:gd name="connsiteX42" fmla="*/ 80729 w 103066"/>
                    <a:gd name="connsiteY42" fmla="*/ 2482 h 125860"/>
                    <a:gd name="connsiteX43" fmla="*/ 82688 w 103066"/>
                    <a:gd name="connsiteY43" fmla="*/ 1110 h 125860"/>
                    <a:gd name="connsiteX44" fmla="*/ 86280 w 103066"/>
                    <a:gd name="connsiteY44" fmla="*/ 261 h 125860"/>
                    <a:gd name="connsiteX45" fmla="*/ 91963 w 103066"/>
                    <a:gd name="connsiteY45" fmla="*/ 0 h 125860"/>
                    <a:gd name="connsiteX46" fmla="*/ 97449 w 103066"/>
                    <a:gd name="connsiteY46" fmla="*/ 261 h 125860"/>
                    <a:gd name="connsiteX47" fmla="*/ 100911 w 103066"/>
                    <a:gd name="connsiteY47" fmla="*/ 1110 h 125860"/>
                    <a:gd name="connsiteX48" fmla="*/ 102609 w 103066"/>
                    <a:gd name="connsiteY48" fmla="*/ 2482 h 125860"/>
                    <a:gd name="connsiteX49" fmla="*/ 103066 w 103066"/>
                    <a:gd name="connsiteY49" fmla="*/ 4245 h 125860"/>
                    <a:gd name="connsiteX50" fmla="*/ 103066 w 103066"/>
                    <a:gd name="connsiteY50" fmla="*/ 116455 h 1258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103066" h="125860">
                      <a:moveTo>
                        <a:pt x="102870" y="116455"/>
                      </a:moveTo>
                      <a:cubicBezTo>
                        <a:pt x="102870" y="117958"/>
                        <a:pt x="102609" y="119264"/>
                        <a:pt x="102086" y="120440"/>
                      </a:cubicBezTo>
                      <a:cubicBezTo>
                        <a:pt x="101564" y="121615"/>
                        <a:pt x="100911" y="122595"/>
                        <a:pt x="99996" y="123313"/>
                      </a:cubicBezTo>
                      <a:cubicBezTo>
                        <a:pt x="99082" y="124032"/>
                        <a:pt x="98102" y="124685"/>
                        <a:pt x="96927" y="125012"/>
                      </a:cubicBezTo>
                      <a:cubicBezTo>
                        <a:pt x="95751" y="125338"/>
                        <a:pt x="94510" y="125534"/>
                        <a:pt x="93334" y="125534"/>
                      </a:cubicBezTo>
                      <a:lnTo>
                        <a:pt x="82557" y="125534"/>
                      </a:lnTo>
                      <a:cubicBezTo>
                        <a:pt x="80271" y="125534"/>
                        <a:pt x="78377" y="125338"/>
                        <a:pt x="76744" y="124881"/>
                      </a:cubicBezTo>
                      <a:cubicBezTo>
                        <a:pt x="75112" y="124424"/>
                        <a:pt x="73609" y="123640"/>
                        <a:pt x="72238" y="122399"/>
                      </a:cubicBezTo>
                      <a:cubicBezTo>
                        <a:pt x="70866" y="121223"/>
                        <a:pt x="69494" y="119591"/>
                        <a:pt x="68253" y="117566"/>
                      </a:cubicBezTo>
                      <a:cubicBezTo>
                        <a:pt x="67013" y="115541"/>
                        <a:pt x="65510" y="112929"/>
                        <a:pt x="63877" y="109728"/>
                      </a:cubicBezTo>
                      <a:lnTo>
                        <a:pt x="32788" y="51337"/>
                      </a:lnTo>
                      <a:cubicBezTo>
                        <a:pt x="30959" y="47875"/>
                        <a:pt x="29130" y="44087"/>
                        <a:pt x="27301" y="40103"/>
                      </a:cubicBezTo>
                      <a:cubicBezTo>
                        <a:pt x="25407" y="36053"/>
                        <a:pt x="23774" y="32200"/>
                        <a:pt x="22272" y="28346"/>
                      </a:cubicBezTo>
                      <a:lnTo>
                        <a:pt x="22076" y="28346"/>
                      </a:lnTo>
                      <a:cubicBezTo>
                        <a:pt x="22338" y="32984"/>
                        <a:pt x="22533" y="37621"/>
                        <a:pt x="22664" y="42193"/>
                      </a:cubicBezTo>
                      <a:cubicBezTo>
                        <a:pt x="22795" y="46765"/>
                        <a:pt x="22860" y="51533"/>
                        <a:pt x="22860" y="56432"/>
                      </a:cubicBezTo>
                      <a:lnTo>
                        <a:pt x="22860" y="121746"/>
                      </a:lnTo>
                      <a:cubicBezTo>
                        <a:pt x="22860" y="122399"/>
                        <a:pt x="22664" y="122987"/>
                        <a:pt x="22338" y="123509"/>
                      </a:cubicBezTo>
                      <a:cubicBezTo>
                        <a:pt x="22011" y="124032"/>
                        <a:pt x="21358" y="124424"/>
                        <a:pt x="20509" y="124816"/>
                      </a:cubicBezTo>
                      <a:cubicBezTo>
                        <a:pt x="19660" y="125142"/>
                        <a:pt x="18484" y="125469"/>
                        <a:pt x="16982" y="125600"/>
                      </a:cubicBezTo>
                      <a:cubicBezTo>
                        <a:pt x="15479" y="125795"/>
                        <a:pt x="13585" y="125861"/>
                        <a:pt x="11299" y="125861"/>
                      </a:cubicBezTo>
                      <a:cubicBezTo>
                        <a:pt x="9013" y="125861"/>
                        <a:pt x="7185" y="125795"/>
                        <a:pt x="5682" y="125600"/>
                      </a:cubicBezTo>
                      <a:cubicBezTo>
                        <a:pt x="4180" y="125404"/>
                        <a:pt x="3070" y="125142"/>
                        <a:pt x="2221" y="124816"/>
                      </a:cubicBezTo>
                      <a:cubicBezTo>
                        <a:pt x="1372" y="124489"/>
                        <a:pt x="784" y="124032"/>
                        <a:pt x="457" y="123509"/>
                      </a:cubicBezTo>
                      <a:cubicBezTo>
                        <a:pt x="131" y="122987"/>
                        <a:pt x="0" y="122399"/>
                        <a:pt x="0" y="121746"/>
                      </a:cubicBezTo>
                      <a:lnTo>
                        <a:pt x="0" y="9536"/>
                      </a:lnTo>
                      <a:cubicBezTo>
                        <a:pt x="0" y="6531"/>
                        <a:pt x="914" y="4245"/>
                        <a:pt x="2678" y="2743"/>
                      </a:cubicBezTo>
                      <a:cubicBezTo>
                        <a:pt x="4441" y="1241"/>
                        <a:pt x="6597" y="457"/>
                        <a:pt x="9209" y="457"/>
                      </a:cubicBezTo>
                      <a:lnTo>
                        <a:pt x="22795" y="457"/>
                      </a:lnTo>
                      <a:cubicBezTo>
                        <a:pt x="25211" y="457"/>
                        <a:pt x="27301" y="653"/>
                        <a:pt x="29000" y="1110"/>
                      </a:cubicBezTo>
                      <a:cubicBezTo>
                        <a:pt x="30698" y="1502"/>
                        <a:pt x="32200" y="2221"/>
                        <a:pt x="33506" y="3200"/>
                      </a:cubicBezTo>
                      <a:cubicBezTo>
                        <a:pt x="34813" y="4180"/>
                        <a:pt x="36054" y="5486"/>
                        <a:pt x="37229" y="7185"/>
                      </a:cubicBezTo>
                      <a:cubicBezTo>
                        <a:pt x="38405" y="8883"/>
                        <a:pt x="39580" y="10973"/>
                        <a:pt x="40821" y="13520"/>
                      </a:cubicBezTo>
                      <a:lnTo>
                        <a:pt x="65118" y="59175"/>
                      </a:lnTo>
                      <a:cubicBezTo>
                        <a:pt x="66555" y="61918"/>
                        <a:pt x="67927" y="64661"/>
                        <a:pt x="69299" y="67339"/>
                      </a:cubicBezTo>
                      <a:cubicBezTo>
                        <a:pt x="70670" y="70017"/>
                        <a:pt x="72042" y="72695"/>
                        <a:pt x="73283" y="75373"/>
                      </a:cubicBezTo>
                      <a:cubicBezTo>
                        <a:pt x="74589" y="78051"/>
                        <a:pt x="75830" y="80663"/>
                        <a:pt x="77071" y="83210"/>
                      </a:cubicBezTo>
                      <a:cubicBezTo>
                        <a:pt x="78312" y="85758"/>
                        <a:pt x="79488" y="88370"/>
                        <a:pt x="80663" y="90918"/>
                      </a:cubicBezTo>
                      <a:lnTo>
                        <a:pt x="80729" y="90918"/>
                      </a:lnTo>
                      <a:cubicBezTo>
                        <a:pt x="80533" y="86411"/>
                        <a:pt x="80402" y="81708"/>
                        <a:pt x="80271" y="76810"/>
                      </a:cubicBezTo>
                      <a:cubicBezTo>
                        <a:pt x="80206" y="71911"/>
                        <a:pt x="80141" y="67274"/>
                        <a:pt x="80141" y="62832"/>
                      </a:cubicBezTo>
                      <a:lnTo>
                        <a:pt x="80141" y="4245"/>
                      </a:lnTo>
                      <a:cubicBezTo>
                        <a:pt x="80141" y="3592"/>
                        <a:pt x="80337" y="3004"/>
                        <a:pt x="80729" y="2482"/>
                      </a:cubicBezTo>
                      <a:cubicBezTo>
                        <a:pt x="81120" y="1959"/>
                        <a:pt x="81774" y="1502"/>
                        <a:pt x="82688" y="1110"/>
                      </a:cubicBezTo>
                      <a:cubicBezTo>
                        <a:pt x="83602" y="718"/>
                        <a:pt x="84778" y="457"/>
                        <a:pt x="86280" y="261"/>
                      </a:cubicBezTo>
                      <a:cubicBezTo>
                        <a:pt x="87783" y="65"/>
                        <a:pt x="89677" y="0"/>
                        <a:pt x="91963" y="0"/>
                      </a:cubicBezTo>
                      <a:cubicBezTo>
                        <a:pt x="94118" y="0"/>
                        <a:pt x="96012" y="65"/>
                        <a:pt x="97449" y="261"/>
                      </a:cubicBezTo>
                      <a:cubicBezTo>
                        <a:pt x="98886" y="457"/>
                        <a:pt x="100062" y="718"/>
                        <a:pt x="100911" y="1110"/>
                      </a:cubicBezTo>
                      <a:cubicBezTo>
                        <a:pt x="101694" y="1502"/>
                        <a:pt x="102282" y="1959"/>
                        <a:pt x="102609" y="2482"/>
                      </a:cubicBezTo>
                      <a:cubicBezTo>
                        <a:pt x="102935" y="3004"/>
                        <a:pt x="103066" y="3592"/>
                        <a:pt x="103066" y="4245"/>
                      </a:cubicBezTo>
                      <a:lnTo>
                        <a:pt x="103066" y="116455"/>
                      </a:lnTo>
                      <a:close/>
                    </a:path>
                  </a:pathLst>
                </a:custGeom>
                <a:solidFill>
                  <a:srgbClr val="1D3176"/>
                </a:solidFill>
                <a:ln w="649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10038DF-3D5E-79CC-EA67-0E5E0B05DF9E}"/>
                </a:ext>
              </a:extLst>
            </p:cNvPr>
            <p:cNvCxnSpPr>
              <a:cxnSpLocks/>
            </p:cNvCxnSpPr>
            <p:nvPr/>
          </p:nvCxnSpPr>
          <p:spPr>
            <a:xfrm>
              <a:off x="-175341" y="1358103"/>
              <a:ext cx="979413" cy="0"/>
            </a:xfrm>
            <a:prstGeom prst="line">
              <a:avLst/>
            </a:prstGeom>
            <a:ln w="349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Text Placeholder 74">
            <a:extLst>
              <a:ext uri="{FF2B5EF4-FFF2-40B4-BE49-F238E27FC236}">
                <a16:creationId xmlns:a16="http://schemas.microsoft.com/office/drawing/2014/main" id="{98897A17-E8A6-54AA-06D0-3431EE4F1C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3276" y="1700213"/>
            <a:ext cx="7913392" cy="4621212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  <a:latin typeface="+mn-lt"/>
              </a:defRPr>
            </a:lvl1pPr>
            <a:lvl2pPr>
              <a:defRPr sz="3600">
                <a:solidFill>
                  <a:schemeClr val="accent3"/>
                </a:solidFill>
                <a:latin typeface="Titillium Web SemiBold" panose="00000700000000000000" pitchFamily="2" charset="0"/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78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0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>
            <a:extLst>
              <a:ext uri="{FF2B5EF4-FFF2-40B4-BE49-F238E27FC236}">
                <a16:creationId xmlns:a16="http://schemas.microsoft.com/office/drawing/2014/main" id="{D5AFE979-695D-814D-AFB2-733893364E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68299"/>
            <a:ext cx="11749088" cy="6504812"/>
          </a:xfrm>
          <a:prstGeom prst="round1Rect">
            <a:avLst>
              <a:gd name="adj" fmla="val 10681"/>
            </a:avLst>
          </a:prstGeom>
        </p:spPr>
      </p:pic>
      <p:pic>
        <p:nvPicPr>
          <p:cNvPr id="7" name="Picture 6" descr="A picture containing blur, colorfulness, blue, electric blue&#10;&#10;Description automatically generated">
            <a:extLst>
              <a:ext uri="{FF2B5EF4-FFF2-40B4-BE49-F238E27FC236}">
                <a16:creationId xmlns:a16="http://schemas.microsoft.com/office/drawing/2014/main" id="{21085530-F90B-4BFD-7ACA-3FE6BB0896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-1045029" y="368299"/>
            <a:ext cx="12794118" cy="7083388"/>
          </a:xfrm>
          <a:prstGeom prst="roundRect">
            <a:avLst>
              <a:gd name="adj" fmla="val 8881"/>
            </a:avLst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E535BA-29BF-DA5D-B7FF-EBB6C9DC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6" y="2965295"/>
            <a:ext cx="10252242" cy="1690464"/>
          </a:xfrm>
        </p:spPr>
        <p:txBody>
          <a:bodyPr anchor="ctr">
            <a:normAutofit/>
          </a:bodyPr>
          <a:lstStyle>
            <a:lvl1pPr>
              <a:defRPr sz="5400">
                <a:solidFill>
                  <a:schemeClr val="bg1"/>
                </a:solidFill>
                <a:latin typeface="Titillium Web SemiBold" panose="000007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C306F4-CB03-3468-2FD8-3FE474A0F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3276" y="4841523"/>
            <a:ext cx="10252242" cy="147990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F14BB1-A231-955A-5E85-53A82E2E0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05446-682B-7330-BFE5-777F7A719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81A4B04-5D26-428F-9B1E-A43C1C7EDDB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1A902E0-3640-AEFA-F61D-30E2EF08CC4B}"/>
              </a:ext>
            </a:extLst>
          </p:cNvPr>
          <p:cNvSpPr txBox="1"/>
          <p:nvPr userDrawn="1"/>
        </p:nvSpPr>
        <p:spPr>
          <a:xfrm rot="5400000">
            <a:off x="10876381" y="5226137"/>
            <a:ext cx="2192957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en-US" sz="600">
                <a:solidFill>
                  <a:schemeClr val="tx1"/>
                </a:solidFill>
                <a:latin typeface="Titillium Web" panose="00000500000000000000" pitchFamily="2" charset="0"/>
              </a:rPr>
              <a:t>© 2026 Clean Power Hydrogen plc</a:t>
            </a:r>
            <a:endParaRPr lang="en-GB" sz="600">
              <a:solidFill>
                <a:schemeClr val="tx1"/>
              </a:solidFill>
              <a:latin typeface="Titillium Web" panose="000005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BC296D9-F0D1-521B-BF6C-F921DEEC6774}"/>
              </a:ext>
            </a:extLst>
          </p:cNvPr>
          <p:cNvGrpSpPr/>
          <p:nvPr userDrawn="1"/>
        </p:nvGrpSpPr>
        <p:grpSpPr>
          <a:xfrm>
            <a:off x="794615" y="930855"/>
            <a:ext cx="1528247" cy="1528247"/>
            <a:chOff x="468639" y="433512"/>
            <a:chExt cx="1920665" cy="192066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3A757B5-4D87-D3A8-0D48-588D5DE95BC1}"/>
                </a:ext>
              </a:extLst>
            </p:cNvPr>
            <p:cNvSpPr/>
            <p:nvPr/>
          </p:nvSpPr>
          <p:spPr>
            <a:xfrm>
              <a:off x="468639" y="433512"/>
              <a:ext cx="1920665" cy="19206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3946DB7-469C-8FDE-79F6-90A91A0A9CBE}"/>
                </a:ext>
              </a:extLst>
            </p:cNvPr>
            <p:cNvGrpSpPr/>
            <p:nvPr/>
          </p:nvGrpSpPr>
          <p:grpSpPr>
            <a:xfrm>
              <a:off x="705955" y="598244"/>
              <a:ext cx="1446032" cy="1591200"/>
              <a:chOff x="720705" y="753842"/>
              <a:chExt cx="1806072" cy="1987385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3C9A21A1-AF30-B20E-B647-F31F00DBEA48}"/>
                  </a:ext>
                </a:extLst>
              </p:cNvPr>
              <p:cNvSpPr/>
              <p:nvPr/>
            </p:nvSpPr>
            <p:spPr>
              <a:xfrm>
                <a:off x="857799" y="975584"/>
                <a:ext cx="1532470" cy="333103"/>
              </a:xfrm>
              <a:custGeom>
                <a:avLst/>
                <a:gdLst>
                  <a:gd name="connsiteX0" fmla="*/ 0 w 1532470"/>
                  <a:gd name="connsiteY0" fmla="*/ 333103 h 333103"/>
                  <a:gd name="connsiteX1" fmla="*/ 766203 w 1532470"/>
                  <a:gd name="connsiteY1" fmla="*/ 92681 h 333103"/>
                  <a:gd name="connsiteX2" fmla="*/ 1532471 w 1532470"/>
                  <a:gd name="connsiteY2" fmla="*/ 333103 h 333103"/>
                  <a:gd name="connsiteX3" fmla="*/ 766203 w 1532470"/>
                  <a:gd name="connsiteY3" fmla="*/ 0 h 333103"/>
                  <a:gd name="connsiteX4" fmla="*/ 0 w 1532470"/>
                  <a:gd name="connsiteY4" fmla="*/ 333103 h 333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2470" h="333103">
                    <a:moveTo>
                      <a:pt x="0" y="333103"/>
                    </a:moveTo>
                    <a:cubicBezTo>
                      <a:pt x="164658" y="188236"/>
                      <a:pt x="446358" y="92681"/>
                      <a:pt x="766203" y="92681"/>
                    </a:cubicBezTo>
                    <a:cubicBezTo>
                      <a:pt x="1086047" y="92681"/>
                      <a:pt x="1367814" y="188236"/>
                      <a:pt x="1532471" y="333103"/>
                    </a:cubicBezTo>
                    <a:cubicBezTo>
                      <a:pt x="1386167" y="134874"/>
                      <a:pt x="1097935" y="0"/>
                      <a:pt x="766203" y="0"/>
                    </a:cubicBezTo>
                    <a:cubicBezTo>
                      <a:pt x="434471" y="0"/>
                      <a:pt x="146304" y="134874"/>
                      <a:pt x="0" y="333103"/>
                    </a:cubicBezTo>
                    <a:close/>
                  </a:path>
                </a:pathLst>
              </a:custGeom>
              <a:solidFill>
                <a:srgbClr val="D3D4D3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256920F9-31CF-36D2-9BD6-A9B653182D60}"/>
                  </a:ext>
                </a:extLst>
              </p:cNvPr>
              <p:cNvSpPr/>
              <p:nvPr/>
            </p:nvSpPr>
            <p:spPr>
              <a:xfrm>
                <a:off x="720705" y="2186382"/>
                <a:ext cx="1806072" cy="554845"/>
              </a:xfrm>
              <a:custGeom>
                <a:avLst/>
                <a:gdLst>
                  <a:gd name="connsiteX0" fmla="*/ 903036 w 1806072"/>
                  <a:gd name="connsiteY0" fmla="*/ 400443 h 554845"/>
                  <a:gd name="connsiteX1" fmla="*/ 0 w 1806072"/>
                  <a:gd name="connsiteY1" fmla="*/ 0 h 554845"/>
                  <a:gd name="connsiteX2" fmla="*/ 903036 w 1806072"/>
                  <a:gd name="connsiteY2" fmla="*/ 554846 h 554845"/>
                  <a:gd name="connsiteX3" fmla="*/ 1806073 w 1806072"/>
                  <a:gd name="connsiteY3" fmla="*/ 0 h 554845"/>
                  <a:gd name="connsiteX4" fmla="*/ 903036 w 1806072"/>
                  <a:gd name="connsiteY4" fmla="*/ 400443 h 554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6072" h="554845">
                    <a:moveTo>
                      <a:pt x="903036" y="400443"/>
                    </a:moveTo>
                    <a:cubicBezTo>
                      <a:pt x="525977" y="400443"/>
                      <a:pt x="193984" y="241337"/>
                      <a:pt x="0" y="0"/>
                    </a:cubicBezTo>
                    <a:cubicBezTo>
                      <a:pt x="172430" y="330164"/>
                      <a:pt x="512130" y="554846"/>
                      <a:pt x="903036" y="554846"/>
                    </a:cubicBezTo>
                    <a:cubicBezTo>
                      <a:pt x="1293943" y="554846"/>
                      <a:pt x="1633643" y="330230"/>
                      <a:pt x="1806073" y="0"/>
                    </a:cubicBezTo>
                    <a:cubicBezTo>
                      <a:pt x="1612024" y="241337"/>
                      <a:pt x="1280031" y="400443"/>
                      <a:pt x="903036" y="400443"/>
                    </a:cubicBezTo>
                    <a:close/>
                  </a:path>
                </a:pathLst>
              </a:custGeom>
              <a:gradFill>
                <a:gsLst>
                  <a:gs pos="30000">
                    <a:srgbClr val="1D3176"/>
                  </a:gs>
                  <a:gs pos="70000">
                    <a:srgbClr val="009FE3"/>
                  </a:gs>
                </a:gsLst>
                <a:lin ang="10800000" scaled="1"/>
              </a:gra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37E5F962-5AD2-E024-989D-6C2BA2BE0E9E}"/>
                  </a:ext>
                </a:extLst>
              </p:cNvPr>
              <p:cNvSpPr/>
              <p:nvPr/>
            </p:nvSpPr>
            <p:spPr>
              <a:xfrm>
                <a:off x="720705" y="753842"/>
                <a:ext cx="1806072" cy="554845"/>
              </a:xfrm>
              <a:custGeom>
                <a:avLst/>
                <a:gdLst>
                  <a:gd name="connsiteX0" fmla="*/ 0 w 1806072"/>
                  <a:gd name="connsiteY0" fmla="*/ 554846 h 554845"/>
                  <a:gd name="connsiteX1" fmla="*/ 903036 w 1806072"/>
                  <a:gd name="connsiteY1" fmla="*/ 154403 h 554845"/>
                  <a:gd name="connsiteX2" fmla="*/ 1806073 w 1806072"/>
                  <a:gd name="connsiteY2" fmla="*/ 554846 h 554845"/>
                  <a:gd name="connsiteX3" fmla="*/ 903036 w 1806072"/>
                  <a:gd name="connsiteY3" fmla="*/ 0 h 554845"/>
                  <a:gd name="connsiteX4" fmla="*/ 0 w 1806072"/>
                  <a:gd name="connsiteY4" fmla="*/ 554846 h 554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6072" h="554845">
                    <a:moveTo>
                      <a:pt x="0" y="554846"/>
                    </a:moveTo>
                    <a:cubicBezTo>
                      <a:pt x="194049" y="313509"/>
                      <a:pt x="526042" y="154403"/>
                      <a:pt x="903036" y="154403"/>
                    </a:cubicBezTo>
                    <a:cubicBezTo>
                      <a:pt x="1280031" y="154403"/>
                      <a:pt x="1612089" y="313509"/>
                      <a:pt x="1806073" y="554846"/>
                    </a:cubicBezTo>
                    <a:cubicBezTo>
                      <a:pt x="1633708" y="224616"/>
                      <a:pt x="1294008" y="0"/>
                      <a:pt x="903036" y="0"/>
                    </a:cubicBezTo>
                    <a:cubicBezTo>
                      <a:pt x="512065" y="0"/>
                      <a:pt x="172430" y="224616"/>
                      <a:pt x="0" y="554846"/>
                    </a:cubicBezTo>
                    <a:close/>
                  </a:path>
                </a:pathLst>
              </a:custGeom>
              <a:gradFill>
                <a:gsLst>
                  <a:gs pos="30000">
                    <a:srgbClr val="1D3176"/>
                  </a:gs>
                  <a:gs pos="70000">
                    <a:srgbClr val="009FE3"/>
                  </a:gs>
                </a:gsLst>
                <a:lin ang="10800000" scaled="1"/>
              </a:gra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D02ED102-0BFA-E808-B811-76921612F7B6}"/>
                  </a:ext>
                </a:extLst>
              </p:cNvPr>
              <p:cNvSpPr/>
              <p:nvPr/>
            </p:nvSpPr>
            <p:spPr>
              <a:xfrm>
                <a:off x="891567" y="1315676"/>
                <a:ext cx="433752" cy="439631"/>
              </a:xfrm>
              <a:custGeom>
                <a:avLst/>
                <a:gdLst>
                  <a:gd name="connsiteX0" fmla="*/ 302144 w 433752"/>
                  <a:gd name="connsiteY0" fmla="*/ 145651 h 439631"/>
                  <a:gd name="connsiteX1" fmla="*/ 227033 w 433752"/>
                  <a:gd name="connsiteY1" fmla="*/ 86280 h 439631"/>
                  <a:gd name="connsiteX2" fmla="*/ 126318 w 433752"/>
                  <a:gd name="connsiteY2" fmla="*/ 219587 h 439631"/>
                  <a:gd name="connsiteX3" fmla="*/ 230560 w 433752"/>
                  <a:gd name="connsiteY3" fmla="*/ 352894 h 439631"/>
                  <a:gd name="connsiteX4" fmla="*/ 308545 w 433752"/>
                  <a:gd name="connsiteY4" fmla="*/ 284771 h 439631"/>
                  <a:gd name="connsiteX5" fmla="*/ 433753 w 433752"/>
                  <a:gd name="connsiteY5" fmla="*/ 284771 h 439631"/>
                  <a:gd name="connsiteX6" fmla="*/ 223571 w 433752"/>
                  <a:gd name="connsiteY6" fmla="*/ 439631 h 439631"/>
                  <a:gd name="connsiteX7" fmla="*/ 65184 w 433752"/>
                  <a:gd name="connsiteY7" fmla="*/ 382546 h 439631"/>
                  <a:gd name="connsiteX8" fmla="*/ 0 w 433752"/>
                  <a:gd name="connsiteY8" fmla="*/ 220109 h 439631"/>
                  <a:gd name="connsiteX9" fmla="*/ 231735 w 433752"/>
                  <a:gd name="connsiteY9" fmla="*/ 0 h 439631"/>
                  <a:gd name="connsiteX10" fmla="*/ 427940 w 433752"/>
                  <a:gd name="connsiteY10" fmla="*/ 145586 h 439631"/>
                  <a:gd name="connsiteX11" fmla="*/ 302210 w 433752"/>
                  <a:gd name="connsiteY11" fmla="*/ 145586 h 439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33752" h="439631">
                    <a:moveTo>
                      <a:pt x="302144" y="145651"/>
                    </a:moveTo>
                    <a:cubicBezTo>
                      <a:pt x="291106" y="105483"/>
                      <a:pt x="266613" y="86280"/>
                      <a:pt x="227033" y="86280"/>
                    </a:cubicBezTo>
                    <a:cubicBezTo>
                      <a:pt x="167074" y="86280"/>
                      <a:pt x="126318" y="137487"/>
                      <a:pt x="126318" y="219587"/>
                    </a:cubicBezTo>
                    <a:cubicBezTo>
                      <a:pt x="126318" y="301687"/>
                      <a:pt x="170013" y="352894"/>
                      <a:pt x="230560" y="352894"/>
                    </a:cubicBezTo>
                    <a:cubicBezTo>
                      <a:pt x="273079" y="352894"/>
                      <a:pt x="303908" y="326702"/>
                      <a:pt x="308545" y="284771"/>
                    </a:cubicBezTo>
                    <a:lnTo>
                      <a:pt x="433753" y="284771"/>
                    </a:lnTo>
                    <a:cubicBezTo>
                      <a:pt x="416314" y="378497"/>
                      <a:pt x="337087" y="439631"/>
                      <a:pt x="223571" y="439631"/>
                    </a:cubicBezTo>
                    <a:cubicBezTo>
                      <a:pt x="160086" y="439631"/>
                      <a:pt x="107703" y="421016"/>
                      <a:pt x="65184" y="382546"/>
                    </a:cubicBezTo>
                    <a:cubicBezTo>
                      <a:pt x="20378" y="342378"/>
                      <a:pt x="0" y="289996"/>
                      <a:pt x="0" y="220109"/>
                    </a:cubicBezTo>
                    <a:cubicBezTo>
                      <a:pt x="0" y="84451"/>
                      <a:pt x="89677" y="0"/>
                      <a:pt x="231735" y="0"/>
                    </a:cubicBezTo>
                    <a:cubicBezTo>
                      <a:pt x="337675" y="0"/>
                      <a:pt x="409325" y="54146"/>
                      <a:pt x="427940" y="145586"/>
                    </a:cubicBezTo>
                    <a:lnTo>
                      <a:pt x="302210" y="145586"/>
                    </a:ln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1DD2051C-0D06-E27E-B64A-13F8EBA8E624}"/>
                  </a:ext>
                </a:extLst>
              </p:cNvPr>
              <p:cNvSpPr/>
              <p:nvPr/>
            </p:nvSpPr>
            <p:spPr>
              <a:xfrm>
                <a:off x="1352686" y="1327890"/>
                <a:ext cx="370854" cy="415138"/>
              </a:xfrm>
              <a:custGeom>
                <a:avLst/>
                <a:gdLst>
                  <a:gd name="connsiteX0" fmla="*/ 202017 w 370854"/>
                  <a:gd name="connsiteY0" fmla="*/ 65 h 415138"/>
                  <a:gd name="connsiteX1" fmla="*/ 370855 w 370854"/>
                  <a:gd name="connsiteY1" fmla="*/ 140361 h 415138"/>
                  <a:gd name="connsiteX2" fmla="*/ 202017 w 370854"/>
                  <a:gd name="connsiteY2" fmla="*/ 281244 h 415138"/>
                  <a:gd name="connsiteX3" fmla="*/ 115868 w 370854"/>
                  <a:gd name="connsiteY3" fmla="*/ 281244 h 415138"/>
                  <a:gd name="connsiteX4" fmla="*/ 115868 w 370854"/>
                  <a:gd name="connsiteY4" fmla="*/ 415138 h 415138"/>
                  <a:gd name="connsiteX5" fmla="*/ 0 w 370854"/>
                  <a:gd name="connsiteY5" fmla="*/ 415138 h 415138"/>
                  <a:gd name="connsiteX6" fmla="*/ 0 w 370854"/>
                  <a:gd name="connsiteY6" fmla="*/ 0 h 415138"/>
                  <a:gd name="connsiteX7" fmla="*/ 202017 w 370854"/>
                  <a:gd name="connsiteY7" fmla="*/ 0 h 415138"/>
                  <a:gd name="connsiteX8" fmla="*/ 113516 w 370854"/>
                  <a:gd name="connsiteY8" fmla="*/ 198033 h 415138"/>
                  <a:gd name="connsiteX9" fmla="*/ 174063 w 370854"/>
                  <a:gd name="connsiteY9" fmla="*/ 198033 h 415138"/>
                  <a:gd name="connsiteX10" fmla="*/ 246823 w 370854"/>
                  <a:gd name="connsiteY10" fmla="*/ 140948 h 415138"/>
                  <a:gd name="connsiteX11" fmla="*/ 174063 w 370854"/>
                  <a:gd name="connsiteY11" fmla="*/ 83864 h 415138"/>
                  <a:gd name="connsiteX12" fmla="*/ 113516 w 370854"/>
                  <a:gd name="connsiteY12" fmla="*/ 83864 h 415138"/>
                  <a:gd name="connsiteX13" fmla="*/ 113516 w 370854"/>
                  <a:gd name="connsiteY13" fmla="*/ 197968 h 415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0854" h="415138">
                    <a:moveTo>
                      <a:pt x="202017" y="65"/>
                    </a:moveTo>
                    <a:cubicBezTo>
                      <a:pt x="310896" y="65"/>
                      <a:pt x="370855" y="53623"/>
                      <a:pt x="370855" y="140361"/>
                    </a:cubicBezTo>
                    <a:cubicBezTo>
                      <a:pt x="370855" y="227098"/>
                      <a:pt x="309721" y="281244"/>
                      <a:pt x="202017" y="281244"/>
                    </a:cubicBezTo>
                    <a:lnTo>
                      <a:pt x="115868" y="281244"/>
                    </a:lnTo>
                    <a:lnTo>
                      <a:pt x="115868" y="415138"/>
                    </a:lnTo>
                    <a:lnTo>
                      <a:pt x="0" y="415138"/>
                    </a:lnTo>
                    <a:lnTo>
                      <a:pt x="0" y="0"/>
                    </a:lnTo>
                    <a:lnTo>
                      <a:pt x="202017" y="0"/>
                    </a:lnTo>
                    <a:close/>
                    <a:moveTo>
                      <a:pt x="113516" y="198033"/>
                    </a:moveTo>
                    <a:lnTo>
                      <a:pt x="174063" y="198033"/>
                    </a:lnTo>
                    <a:cubicBezTo>
                      <a:pt x="221220" y="198033"/>
                      <a:pt x="246823" y="177655"/>
                      <a:pt x="246823" y="140948"/>
                    </a:cubicBezTo>
                    <a:cubicBezTo>
                      <a:pt x="246823" y="104242"/>
                      <a:pt x="221220" y="83864"/>
                      <a:pt x="174063" y="83864"/>
                    </a:cubicBezTo>
                    <a:lnTo>
                      <a:pt x="113516" y="83864"/>
                    </a:lnTo>
                    <a:lnTo>
                      <a:pt x="113516" y="197968"/>
                    </a:ln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894C9EA1-6E37-D6B0-D579-65943F2E38AF}"/>
                  </a:ext>
                </a:extLst>
              </p:cNvPr>
              <p:cNvSpPr/>
              <p:nvPr/>
            </p:nvSpPr>
            <p:spPr>
              <a:xfrm>
                <a:off x="1752018" y="1327955"/>
                <a:ext cx="377908" cy="415138"/>
              </a:xfrm>
              <a:custGeom>
                <a:avLst/>
                <a:gdLst>
                  <a:gd name="connsiteX0" fmla="*/ 115868 w 377908"/>
                  <a:gd name="connsiteY0" fmla="*/ 0 h 415138"/>
                  <a:gd name="connsiteX1" fmla="*/ 115868 w 377908"/>
                  <a:gd name="connsiteY1" fmla="*/ 157800 h 415138"/>
                  <a:gd name="connsiteX2" fmla="*/ 261453 w 377908"/>
                  <a:gd name="connsiteY2" fmla="*/ 157800 h 415138"/>
                  <a:gd name="connsiteX3" fmla="*/ 261453 w 377908"/>
                  <a:gd name="connsiteY3" fmla="*/ 0 h 415138"/>
                  <a:gd name="connsiteX4" fmla="*/ 377909 w 377908"/>
                  <a:gd name="connsiteY4" fmla="*/ 0 h 415138"/>
                  <a:gd name="connsiteX5" fmla="*/ 377909 w 377908"/>
                  <a:gd name="connsiteY5" fmla="*/ 415138 h 415138"/>
                  <a:gd name="connsiteX6" fmla="*/ 261453 w 377908"/>
                  <a:gd name="connsiteY6" fmla="*/ 415138 h 415138"/>
                  <a:gd name="connsiteX7" fmla="*/ 261453 w 377908"/>
                  <a:gd name="connsiteY7" fmla="*/ 242774 h 415138"/>
                  <a:gd name="connsiteX8" fmla="*/ 115868 w 377908"/>
                  <a:gd name="connsiteY8" fmla="*/ 242774 h 415138"/>
                  <a:gd name="connsiteX9" fmla="*/ 115868 w 377908"/>
                  <a:gd name="connsiteY9" fmla="*/ 415138 h 415138"/>
                  <a:gd name="connsiteX10" fmla="*/ 0 w 377908"/>
                  <a:gd name="connsiteY10" fmla="*/ 415138 h 415138"/>
                  <a:gd name="connsiteX11" fmla="*/ 0 w 377908"/>
                  <a:gd name="connsiteY11" fmla="*/ 0 h 415138"/>
                  <a:gd name="connsiteX12" fmla="*/ 115868 w 377908"/>
                  <a:gd name="connsiteY12" fmla="*/ 0 h 415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77908" h="415138">
                    <a:moveTo>
                      <a:pt x="115868" y="0"/>
                    </a:moveTo>
                    <a:lnTo>
                      <a:pt x="115868" y="157800"/>
                    </a:lnTo>
                    <a:lnTo>
                      <a:pt x="261453" y="157800"/>
                    </a:lnTo>
                    <a:lnTo>
                      <a:pt x="261453" y="0"/>
                    </a:lnTo>
                    <a:lnTo>
                      <a:pt x="377909" y="0"/>
                    </a:lnTo>
                    <a:lnTo>
                      <a:pt x="377909" y="415138"/>
                    </a:lnTo>
                    <a:lnTo>
                      <a:pt x="261453" y="415138"/>
                    </a:lnTo>
                    <a:lnTo>
                      <a:pt x="261453" y="242774"/>
                    </a:lnTo>
                    <a:lnTo>
                      <a:pt x="115868" y="242774"/>
                    </a:lnTo>
                    <a:lnTo>
                      <a:pt x="115868" y="415138"/>
                    </a:lnTo>
                    <a:lnTo>
                      <a:pt x="0" y="415138"/>
                    </a:lnTo>
                    <a:lnTo>
                      <a:pt x="0" y="0"/>
                    </a:lnTo>
                    <a:lnTo>
                      <a:pt x="115868" y="0"/>
                    </a:ln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76028868-8B2D-A268-3C2E-B55EF83BB482}"/>
                  </a:ext>
                </a:extLst>
              </p:cNvPr>
              <p:cNvSpPr/>
              <p:nvPr/>
            </p:nvSpPr>
            <p:spPr>
              <a:xfrm>
                <a:off x="2174733" y="1525923"/>
                <a:ext cx="182619" cy="217170"/>
              </a:xfrm>
              <a:custGeom>
                <a:avLst/>
                <a:gdLst>
                  <a:gd name="connsiteX0" fmla="*/ 174128 w 182619"/>
                  <a:gd name="connsiteY0" fmla="*/ 176088 h 217170"/>
                  <a:gd name="connsiteX1" fmla="*/ 174128 w 182619"/>
                  <a:gd name="connsiteY1" fmla="*/ 217170 h 217170"/>
                  <a:gd name="connsiteX2" fmla="*/ 0 w 182619"/>
                  <a:gd name="connsiteY2" fmla="*/ 217170 h 217170"/>
                  <a:gd name="connsiteX3" fmla="*/ 0 w 182619"/>
                  <a:gd name="connsiteY3" fmla="*/ 214297 h 217170"/>
                  <a:gd name="connsiteX4" fmla="*/ 58130 w 182619"/>
                  <a:gd name="connsiteY4" fmla="*/ 130237 h 217170"/>
                  <a:gd name="connsiteX5" fmla="*/ 120701 w 182619"/>
                  <a:gd name="connsiteY5" fmla="*/ 67992 h 217170"/>
                  <a:gd name="connsiteX6" fmla="*/ 92550 w 182619"/>
                  <a:gd name="connsiteY6" fmla="*/ 39515 h 217170"/>
                  <a:gd name="connsiteX7" fmla="*/ 62506 w 182619"/>
                  <a:gd name="connsiteY7" fmla="*/ 71127 h 217170"/>
                  <a:gd name="connsiteX8" fmla="*/ 62506 w 182619"/>
                  <a:gd name="connsiteY8" fmla="*/ 73675 h 217170"/>
                  <a:gd name="connsiteX9" fmla="*/ 1176 w 182619"/>
                  <a:gd name="connsiteY9" fmla="*/ 73675 h 217170"/>
                  <a:gd name="connsiteX10" fmla="*/ 93791 w 182619"/>
                  <a:gd name="connsiteY10" fmla="*/ 0 h 217170"/>
                  <a:gd name="connsiteX11" fmla="*/ 182619 w 182619"/>
                  <a:gd name="connsiteY11" fmla="*/ 71127 h 217170"/>
                  <a:gd name="connsiteX12" fmla="*/ 127951 w 182619"/>
                  <a:gd name="connsiteY12" fmla="*/ 139708 h 217170"/>
                  <a:gd name="connsiteX13" fmla="*/ 72303 w 182619"/>
                  <a:gd name="connsiteY13" fmla="*/ 176088 h 217170"/>
                  <a:gd name="connsiteX14" fmla="*/ 174063 w 182619"/>
                  <a:gd name="connsiteY14" fmla="*/ 176088 h 217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2619" h="217170">
                    <a:moveTo>
                      <a:pt x="174128" y="176088"/>
                    </a:moveTo>
                    <a:lnTo>
                      <a:pt x="174128" y="217170"/>
                    </a:lnTo>
                    <a:lnTo>
                      <a:pt x="0" y="217170"/>
                    </a:lnTo>
                    <a:lnTo>
                      <a:pt x="0" y="214297"/>
                    </a:lnTo>
                    <a:cubicBezTo>
                      <a:pt x="0" y="174128"/>
                      <a:pt x="19594" y="152640"/>
                      <a:pt x="58130" y="130237"/>
                    </a:cubicBezTo>
                    <a:cubicBezTo>
                      <a:pt x="95751" y="108095"/>
                      <a:pt x="120701" y="94183"/>
                      <a:pt x="120701" y="67992"/>
                    </a:cubicBezTo>
                    <a:cubicBezTo>
                      <a:pt x="120701" y="50945"/>
                      <a:pt x="108683" y="39515"/>
                      <a:pt x="92550" y="39515"/>
                    </a:cubicBezTo>
                    <a:cubicBezTo>
                      <a:pt x="73871" y="39515"/>
                      <a:pt x="62506" y="51206"/>
                      <a:pt x="62506" y="71127"/>
                    </a:cubicBezTo>
                    <a:lnTo>
                      <a:pt x="62506" y="73675"/>
                    </a:lnTo>
                    <a:lnTo>
                      <a:pt x="1176" y="73675"/>
                    </a:lnTo>
                    <a:cubicBezTo>
                      <a:pt x="2417" y="25015"/>
                      <a:pt x="33441" y="0"/>
                      <a:pt x="93791" y="0"/>
                    </a:cubicBezTo>
                    <a:cubicBezTo>
                      <a:pt x="148460" y="0"/>
                      <a:pt x="182619" y="28738"/>
                      <a:pt x="182619" y="71127"/>
                    </a:cubicBezTo>
                    <a:cubicBezTo>
                      <a:pt x="182619" y="103393"/>
                      <a:pt x="164592" y="121681"/>
                      <a:pt x="127951" y="139708"/>
                    </a:cubicBezTo>
                    <a:cubicBezTo>
                      <a:pt x="96992" y="154860"/>
                      <a:pt x="76744" y="161849"/>
                      <a:pt x="72303" y="176088"/>
                    </a:cubicBezTo>
                    <a:lnTo>
                      <a:pt x="174063" y="176088"/>
                    </a:ln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FECCD07C-682C-4C78-B696-84B96A347653}"/>
                  </a:ext>
                </a:extLst>
              </p:cNvPr>
              <p:cNvSpPr/>
              <p:nvPr/>
            </p:nvSpPr>
            <p:spPr>
              <a:xfrm>
                <a:off x="857799" y="2186382"/>
                <a:ext cx="1532470" cy="333103"/>
              </a:xfrm>
              <a:custGeom>
                <a:avLst/>
                <a:gdLst>
                  <a:gd name="connsiteX0" fmla="*/ 1532471 w 1532470"/>
                  <a:gd name="connsiteY0" fmla="*/ 0 h 333103"/>
                  <a:gd name="connsiteX1" fmla="*/ 766268 w 1532470"/>
                  <a:gd name="connsiteY1" fmla="*/ 240422 h 333103"/>
                  <a:gd name="connsiteX2" fmla="*/ 0 w 1532470"/>
                  <a:gd name="connsiteY2" fmla="*/ 0 h 333103"/>
                  <a:gd name="connsiteX3" fmla="*/ 766268 w 1532470"/>
                  <a:gd name="connsiteY3" fmla="*/ 333103 h 333103"/>
                  <a:gd name="connsiteX4" fmla="*/ 1532471 w 1532470"/>
                  <a:gd name="connsiteY4" fmla="*/ 0 h 333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2470" h="333103">
                    <a:moveTo>
                      <a:pt x="1532471" y="0"/>
                    </a:moveTo>
                    <a:cubicBezTo>
                      <a:pt x="1367814" y="144867"/>
                      <a:pt x="1086113" y="240422"/>
                      <a:pt x="766268" y="240422"/>
                    </a:cubicBezTo>
                    <a:cubicBezTo>
                      <a:pt x="446424" y="240422"/>
                      <a:pt x="164658" y="144867"/>
                      <a:pt x="0" y="0"/>
                    </a:cubicBezTo>
                    <a:cubicBezTo>
                      <a:pt x="146304" y="198229"/>
                      <a:pt x="434536" y="333103"/>
                      <a:pt x="766268" y="333103"/>
                    </a:cubicBezTo>
                    <a:cubicBezTo>
                      <a:pt x="1098000" y="333103"/>
                      <a:pt x="1386232" y="198229"/>
                      <a:pt x="1532471" y="0"/>
                    </a:cubicBezTo>
                    <a:close/>
                  </a:path>
                </a:pathLst>
              </a:custGeom>
              <a:solidFill>
                <a:srgbClr val="D3D4D3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38DC8BB5-9498-C890-5888-7B7B05CCF388}"/>
                  </a:ext>
                </a:extLst>
              </p:cNvPr>
              <p:cNvSpPr/>
              <p:nvPr/>
            </p:nvSpPr>
            <p:spPr>
              <a:xfrm>
                <a:off x="991498" y="1887111"/>
                <a:ext cx="98363" cy="137356"/>
              </a:xfrm>
              <a:custGeom>
                <a:avLst/>
                <a:gdLst>
                  <a:gd name="connsiteX0" fmla="*/ 98363 w 98363"/>
                  <a:gd name="connsiteY0" fmla="*/ 115149 h 137356"/>
                  <a:gd name="connsiteX1" fmla="*/ 98233 w 98363"/>
                  <a:gd name="connsiteY1" fmla="*/ 119525 h 137356"/>
                  <a:gd name="connsiteX2" fmla="*/ 97776 w 98363"/>
                  <a:gd name="connsiteY2" fmla="*/ 122595 h 137356"/>
                  <a:gd name="connsiteX3" fmla="*/ 96927 w 98363"/>
                  <a:gd name="connsiteY3" fmla="*/ 124816 h 137356"/>
                  <a:gd name="connsiteX4" fmla="*/ 95294 w 98363"/>
                  <a:gd name="connsiteY4" fmla="*/ 126906 h 137356"/>
                  <a:gd name="connsiteX5" fmla="*/ 90918 w 98363"/>
                  <a:gd name="connsiteY5" fmla="*/ 129910 h 137356"/>
                  <a:gd name="connsiteX6" fmla="*/ 83015 w 98363"/>
                  <a:gd name="connsiteY6" fmla="*/ 133437 h 137356"/>
                  <a:gd name="connsiteX7" fmla="*/ 72303 w 98363"/>
                  <a:gd name="connsiteY7" fmla="*/ 136246 h 137356"/>
                  <a:gd name="connsiteX8" fmla="*/ 59305 w 98363"/>
                  <a:gd name="connsiteY8" fmla="*/ 137356 h 137356"/>
                  <a:gd name="connsiteX9" fmla="*/ 34617 w 98363"/>
                  <a:gd name="connsiteY9" fmla="*/ 133111 h 137356"/>
                  <a:gd name="connsiteX10" fmla="*/ 15937 w 98363"/>
                  <a:gd name="connsiteY10" fmla="*/ 120505 h 137356"/>
                  <a:gd name="connsiteX11" fmla="*/ 4115 w 98363"/>
                  <a:gd name="connsiteY11" fmla="*/ 99604 h 137356"/>
                  <a:gd name="connsiteX12" fmla="*/ 0 w 98363"/>
                  <a:gd name="connsiteY12" fmla="*/ 70409 h 137356"/>
                  <a:gd name="connsiteX13" fmla="*/ 4507 w 98363"/>
                  <a:gd name="connsiteY13" fmla="*/ 40299 h 137356"/>
                  <a:gd name="connsiteX14" fmla="*/ 17178 w 98363"/>
                  <a:gd name="connsiteY14" fmla="*/ 18223 h 137356"/>
                  <a:gd name="connsiteX15" fmla="*/ 36641 w 98363"/>
                  <a:gd name="connsiteY15" fmla="*/ 4637 h 137356"/>
                  <a:gd name="connsiteX16" fmla="*/ 61657 w 98363"/>
                  <a:gd name="connsiteY16" fmla="*/ 0 h 137356"/>
                  <a:gd name="connsiteX17" fmla="*/ 72368 w 98363"/>
                  <a:gd name="connsiteY17" fmla="*/ 914 h 137356"/>
                  <a:gd name="connsiteX18" fmla="*/ 81904 w 98363"/>
                  <a:gd name="connsiteY18" fmla="*/ 3331 h 137356"/>
                  <a:gd name="connsiteX19" fmla="*/ 89742 w 98363"/>
                  <a:gd name="connsiteY19" fmla="*/ 6793 h 137356"/>
                  <a:gd name="connsiteX20" fmla="*/ 94641 w 98363"/>
                  <a:gd name="connsiteY20" fmla="*/ 10124 h 137356"/>
                  <a:gd name="connsiteX21" fmla="*/ 96535 w 98363"/>
                  <a:gd name="connsiteY21" fmla="*/ 12410 h 137356"/>
                  <a:gd name="connsiteX22" fmla="*/ 97384 w 98363"/>
                  <a:gd name="connsiteY22" fmla="*/ 14761 h 137356"/>
                  <a:gd name="connsiteX23" fmla="*/ 97841 w 98363"/>
                  <a:gd name="connsiteY23" fmla="*/ 18157 h 137356"/>
                  <a:gd name="connsiteX24" fmla="*/ 97972 w 98363"/>
                  <a:gd name="connsiteY24" fmla="*/ 22991 h 137356"/>
                  <a:gd name="connsiteX25" fmla="*/ 97776 w 98363"/>
                  <a:gd name="connsiteY25" fmla="*/ 28216 h 137356"/>
                  <a:gd name="connsiteX26" fmla="*/ 97057 w 98363"/>
                  <a:gd name="connsiteY26" fmla="*/ 31743 h 137356"/>
                  <a:gd name="connsiteX27" fmla="*/ 95816 w 98363"/>
                  <a:gd name="connsiteY27" fmla="*/ 33702 h 137356"/>
                  <a:gd name="connsiteX28" fmla="*/ 94183 w 98363"/>
                  <a:gd name="connsiteY28" fmla="*/ 34290 h 137356"/>
                  <a:gd name="connsiteX29" fmla="*/ 90264 w 98363"/>
                  <a:gd name="connsiteY29" fmla="*/ 32461 h 137356"/>
                  <a:gd name="connsiteX30" fmla="*/ 84125 w 98363"/>
                  <a:gd name="connsiteY30" fmla="*/ 28477 h 137356"/>
                  <a:gd name="connsiteX31" fmla="*/ 75177 w 98363"/>
                  <a:gd name="connsiteY31" fmla="*/ 24493 h 137356"/>
                  <a:gd name="connsiteX32" fmla="*/ 62767 w 98363"/>
                  <a:gd name="connsiteY32" fmla="*/ 22664 h 137356"/>
                  <a:gd name="connsiteX33" fmla="*/ 48659 w 98363"/>
                  <a:gd name="connsiteY33" fmla="*/ 25930 h 137356"/>
                  <a:gd name="connsiteX34" fmla="*/ 38078 w 98363"/>
                  <a:gd name="connsiteY34" fmla="*/ 35204 h 137356"/>
                  <a:gd name="connsiteX35" fmla="*/ 31416 w 98363"/>
                  <a:gd name="connsiteY35" fmla="*/ 49770 h 137356"/>
                  <a:gd name="connsiteX36" fmla="*/ 29130 w 98363"/>
                  <a:gd name="connsiteY36" fmla="*/ 68972 h 137356"/>
                  <a:gd name="connsiteX37" fmla="*/ 31547 w 98363"/>
                  <a:gd name="connsiteY37" fmla="*/ 89285 h 137356"/>
                  <a:gd name="connsiteX38" fmla="*/ 38405 w 98363"/>
                  <a:gd name="connsiteY38" fmla="*/ 103393 h 137356"/>
                  <a:gd name="connsiteX39" fmla="*/ 49182 w 98363"/>
                  <a:gd name="connsiteY39" fmla="*/ 111688 h 137356"/>
                  <a:gd name="connsiteX40" fmla="*/ 63420 w 98363"/>
                  <a:gd name="connsiteY40" fmla="*/ 114431 h 137356"/>
                  <a:gd name="connsiteX41" fmla="*/ 75830 w 98363"/>
                  <a:gd name="connsiteY41" fmla="*/ 112733 h 137356"/>
                  <a:gd name="connsiteX42" fmla="*/ 84843 w 98363"/>
                  <a:gd name="connsiteY42" fmla="*/ 109010 h 137356"/>
                  <a:gd name="connsiteX43" fmla="*/ 90983 w 98363"/>
                  <a:gd name="connsiteY43" fmla="*/ 105287 h 137356"/>
                  <a:gd name="connsiteX44" fmla="*/ 94706 w 98363"/>
                  <a:gd name="connsiteY44" fmla="*/ 103654 h 137356"/>
                  <a:gd name="connsiteX45" fmla="*/ 96339 w 98363"/>
                  <a:gd name="connsiteY45" fmla="*/ 104046 h 137356"/>
                  <a:gd name="connsiteX46" fmla="*/ 97384 w 98363"/>
                  <a:gd name="connsiteY46" fmla="*/ 105679 h 137356"/>
                  <a:gd name="connsiteX47" fmla="*/ 97972 w 98363"/>
                  <a:gd name="connsiteY47" fmla="*/ 109140 h 137356"/>
                  <a:gd name="connsiteX48" fmla="*/ 98168 w 98363"/>
                  <a:gd name="connsiteY48" fmla="*/ 115084 h 137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98363" h="137356">
                    <a:moveTo>
                      <a:pt x="98363" y="115149"/>
                    </a:moveTo>
                    <a:cubicBezTo>
                      <a:pt x="98363" y="116847"/>
                      <a:pt x="98363" y="118350"/>
                      <a:pt x="98233" y="119525"/>
                    </a:cubicBezTo>
                    <a:cubicBezTo>
                      <a:pt x="98102" y="120701"/>
                      <a:pt x="97972" y="121746"/>
                      <a:pt x="97776" y="122595"/>
                    </a:cubicBezTo>
                    <a:cubicBezTo>
                      <a:pt x="97580" y="123444"/>
                      <a:pt x="97318" y="124163"/>
                      <a:pt x="96927" y="124816"/>
                    </a:cubicBezTo>
                    <a:cubicBezTo>
                      <a:pt x="96600" y="125404"/>
                      <a:pt x="96012" y="126122"/>
                      <a:pt x="95294" y="126906"/>
                    </a:cubicBezTo>
                    <a:cubicBezTo>
                      <a:pt x="94510" y="127690"/>
                      <a:pt x="93073" y="128735"/>
                      <a:pt x="90918" y="129910"/>
                    </a:cubicBezTo>
                    <a:cubicBezTo>
                      <a:pt x="88762" y="131151"/>
                      <a:pt x="86150" y="132327"/>
                      <a:pt x="83015" y="133437"/>
                    </a:cubicBezTo>
                    <a:cubicBezTo>
                      <a:pt x="79879" y="134548"/>
                      <a:pt x="76353" y="135527"/>
                      <a:pt x="72303" y="136246"/>
                    </a:cubicBezTo>
                    <a:cubicBezTo>
                      <a:pt x="68319" y="137030"/>
                      <a:pt x="63943" y="137356"/>
                      <a:pt x="59305" y="137356"/>
                    </a:cubicBezTo>
                    <a:cubicBezTo>
                      <a:pt x="50161" y="137356"/>
                      <a:pt x="41997" y="135919"/>
                      <a:pt x="34617" y="133111"/>
                    </a:cubicBezTo>
                    <a:cubicBezTo>
                      <a:pt x="27301" y="130302"/>
                      <a:pt x="21031" y="126122"/>
                      <a:pt x="15937" y="120505"/>
                    </a:cubicBezTo>
                    <a:cubicBezTo>
                      <a:pt x="10842" y="114888"/>
                      <a:pt x="6858" y="107965"/>
                      <a:pt x="4115" y="99604"/>
                    </a:cubicBezTo>
                    <a:cubicBezTo>
                      <a:pt x="1372" y="91244"/>
                      <a:pt x="0" y="81512"/>
                      <a:pt x="0" y="70409"/>
                    </a:cubicBezTo>
                    <a:cubicBezTo>
                      <a:pt x="0" y="59305"/>
                      <a:pt x="1502" y="49051"/>
                      <a:pt x="4507" y="40299"/>
                    </a:cubicBezTo>
                    <a:cubicBezTo>
                      <a:pt x="7511" y="31547"/>
                      <a:pt x="11757" y="24166"/>
                      <a:pt x="17178" y="18223"/>
                    </a:cubicBezTo>
                    <a:cubicBezTo>
                      <a:pt x="22599" y="12279"/>
                      <a:pt x="29065" y="7707"/>
                      <a:pt x="36641" y="4637"/>
                    </a:cubicBezTo>
                    <a:cubicBezTo>
                      <a:pt x="44218" y="1568"/>
                      <a:pt x="52578" y="0"/>
                      <a:pt x="61657" y="0"/>
                    </a:cubicBezTo>
                    <a:cubicBezTo>
                      <a:pt x="65380" y="0"/>
                      <a:pt x="68907" y="327"/>
                      <a:pt x="72368" y="914"/>
                    </a:cubicBezTo>
                    <a:cubicBezTo>
                      <a:pt x="75765" y="1502"/>
                      <a:pt x="78965" y="2351"/>
                      <a:pt x="81904" y="3331"/>
                    </a:cubicBezTo>
                    <a:cubicBezTo>
                      <a:pt x="84843" y="4311"/>
                      <a:pt x="87456" y="5486"/>
                      <a:pt x="89742" y="6793"/>
                    </a:cubicBezTo>
                    <a:cubicBezTo>
                      <a:pt x="92093" y="8099"/>
                      <a:pt x="93726" y="9209"/>
                      <a:pt x="94641" y="10124"/>
                    </a:cubicBezTo>
                    <a:cubicBezTo>
                      <a:pt x="95555" y="11038"/>
                      <a:pt x="96208" y="11822"/>
                      <a:pt x="96535" y="12410"/>
                    </a:cubicBezTo>
                    <a:cubicBezTo>
                      <a:pt x="96861" y="12998"/>
                      <a:pt x="97122" y="13781"/>
                      <a:pt x="97384" y="14761"/>
                    </a:cubicBezTo>
                    <a:cubicBezTo>
                      <a:pt x="97580" y="15741"/>
                      <a:pt x="97710" y="16851"/>
                      <a:pt x="97841" y="18157"/>
                    </a:cubicBezTo>
                    <a:cubicBezTo>
                      <a:pt x="97972" y="19464"/>
                      <a:pt x="97972" y="21097"/>
                      <a:pt x="97972" y="22991"/>
                    </a:cubicBezTo>
                    <a:cubicBezTo>
                      <a:pt x="97972" y="25015"/>
                      <a:pt x="97906" y="26779"/>
                      <a:pt x="97776" y="28216"/>
                    </a:cubicBezTo>
                    <a:cubicBezTo>
                      <a:pt x="97645" y="29653"/>
                      <a:pt x="97384" y="30828"/>
                      <a:pt x="97057" y="31743"/>
                    </a:cubicBezTo>
                    <a:cubicBezTo>
                      <a:pt x="96731" y="32657"/>
                      <a:pt x="96273" y="33310"/>
                      <a:pt x="95816" y="33702"/>
                    </a:cubicBezTo>
                    <a:cubicBezTo>
                      <a:pt x="95359" y="34094"/>
                      <a:pt x="94771" y="34290"/>
                      <a:pt x="94183" y="34290"/>
                    </a:cubicBezTo>
                    <a:cubicBezTo>
                      <a:pt x="93138" y="34290"/>
                      <a:pt x="91832" y="33702"/>
                      <a:pt x="90264" y="32461"/>
                    </a:cubicBezTo>
                    <a:cubicBezTo>
                      <a:pt x="88697" y="31220"/>
                      <a:pt x="86672" y="29914"/>
                      <a:pt x="84125" y="28477"/>
                    </a:cubicBezTo>
                    <a:cubicBezTo>
                      <a:pt x="81643" y="26975"/>
                      <a:pt x="78639" y="25669"/>
                      <a:pt x="75177" y="24493"/>
                    </a:cubicBezTo>
                    <a:cubicBezTo>
                      <a:pt x="71715" y="23317"/>
                      <a:pt x="67600" y="22664"/>
                      <a:pt x="62767" y="22664"/>
                    </a:cubicBezTo>
                    <a:cubicBezTo>
                      <a:pt x="57477" y="22664"/>
                      <a:pt x="52774" y="23774"/>
                      <a:pt x="48659" y="25930"/>
                    </a:cubicBezTo>
                    <a:cubicBezTo>
                      <a:pt x="44479" y="28085"/>
                      <a:pt x="40952" y="31155"/>
                      <a:pt x="38078" y="35204"/>
                    </a:cubicBezTo>
                    <a:cubicBezTo>
                      <a:pt x="35139" y="39189"/>
                      <a:pt x="32984" y="44087"/>
                      <a:pt x="31416" y="49770"/>
                    </a:cubicBezTo>
                    <a:cubicBezTo>
                      <a:pt x="29914" y="55452"/>
                      <a:pt x="29130" y="61853"/>
                      <a:pt x="29130" y="68972"/>
                    </a:cubicBezTo>
                    <a:cubicBezTo>
                      <a:pt x="29130" y="76810"/>
                      <a:pt x="29914" y="83537"/>
                      <a:pt x="31547" y="89285"/>
                    </a:cubicBezTo>
                    <a:cubicBezTo>
                      <a:pt x="33180" y="95032"/>
                      <a:pt x="35466" y="99735"/>
                      <a:pt x="38405" y="103393"/>
                    </a:cubicBezTo>
                    <a:cubicBezTo>
                      <a:pt x="41344" y="107050"/>
                      <a:pt x="45002" y="109859"/>
                      <a:pt x="49182" y="111688"/>
                    </a:cubicBezTo>
                    <a:cubicBezTo>
                      <a:pt x="53362" y="113516"/>
                      <a:pt x="58130" y="114431"/>
                      <a:pt x="63420" y="114431"/>
                    </a:cubicBezTo>
                    <a:cubicBezTo>
                      <a:pt x="68188" y="114431"/>
                      <a:pt x="72368" y="113843"/>
                      <a:pt x="75830" y="112733"/>
                    </a:cubicBezTo>
                    <a:cubicBezTo>
                      <a:pt x="79292" y="111622"/>
                      <a:pt x="82296" y="110381"/>
                      <a:pt x="84843" y="109010"/>
                    </a:cubicBezTo>
                    <a:cubicBezTo>
                      <a:pt x="87325" y="107638"/>
                      <a:pt x="89415" y="106397"/>
                      <a:pt x="90983" y="105287"/>
                    </a:cubicBezTo>
                    <a:cubicBezTo>
                      <a:pt x="92616" y="104177"/>
                      <a:pt x="93857" y="103654"/>
                      <a:pt x="94706" y="103654"/>
                    </a:cubicBezTo>
                    <a:cubicBezTo>
                      <a:pt x="95359" y="103654"/>
                      <a:pt x="95947" y="103785"/>
                      <a:pt x="96339" y="104046"/>
                    </a:cubicBezTo>
                    <a:cubicBezTo>
                      <a:pt x="96731" y="104307"/>
                      <a:pt x="97122" y="104895"/>
                      <a:pt x="97384" y="105679"/>
                    </a:cubicBezTo>
                    <a:cubicBezTo>
                      <a:pt x="97645" y="106462"/>
                      <a:pt x="97841" y="107638"/>
                      <a:pt x="97972" y="109140"/>
                    </a:cubicBezTo>
                    <a:cubicBezTo>
                      <a:pt x="98102" y="110643"/>
                      <a:pt x="98168" y="112602"/>
                      <a:pt x="98168" y="115084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E91E9167-2C1B-D05A-C43A-FCBF40225B7F}"/>
                  </a:ext>
                </a:extLst>
              </p:cNvPr>
              <p:cNvSpPr/>
              <p:nvPr/>
            </p:nvSpPr>
            <p:spPr>
              <a:xfrm>
                <a:off x="1109325" y="1888613"/>
                <a:ext cx="73217" cy="133763"/>
              </a:xfrm>
              <a:custGeom>
                <a:avLst/>
                <a:gdLst>
                  <a:gd name="connsiteX0" fmla="*/ 73087 w 73217"/>
                  <a:gd name="connsiteY0" fmla="*/ 122464 h 133763"/>
                  <a:gd name="connsiteX1" fmla="*/ 72826 w 73217"/>
                  <a:gd name="connsiteY1" fmla="*/ 127624 h 133763"/>
                  <a:gd name="connsiteX2" fmla="*/ 72042 w 73217"/>
                  <a:gd name="connsiteY2" fmla="*/ 131151 h 133763"/>
                  <a:gd name="connsiteX3" fmla="*/ 70735 w 73217"/>
                  <a:gd name="connsiteY3" fmla="*/ 133176 h 133763"/>
                  <a:gd name="connsiteX4" fmla="*/ 68907 w 73217"/>
                  <a:gd name="connsiteY4" fmla="*/ 133764 h 133763"/>
                  <a:gd name="connsiteX5" fmla="*/ 7968 w 73217"/>
                  <a:gd name="connsiteY5" fmla="*/ 133764 h 133763"/>
                  <a:gd name="connsiteX6" fmla="*/ 2286 w 73217"/>
                  <a:gd name="connsiteY6" fmla="*/ 131739 h 133763"/>
                  <a:gd name="connsiteX7" fmla="*/ 0 w 73217"/>
                  <a:gd name="connsiteY7" fmla="*/ 125208 h 133763"/>
                  <a:gd name="connsiteX8" fmla="*/ 0 w 73217"/>
                  <a:gd name="connsiteY8" fmla="*/ 4376 h 133763"/>
                  <a:gd name="connsiteX9" fmla="*/ 653 w 73217"/>
                  <a:gd name="connsiteY9" fmla="*/ 2547 h 133763"/>
                  <a:gd name="connsiteX10" fmla="*/ 2874 w 73217"/>
                  <a:gd name="connsiteY10" fmla="*/ 1176 h 133763"/>
                  <a:gd name="connsiteX11" fmla="*/ 7054 w 73217"/>
                  <a:gd name="connsiteY11" fmla="*/ 326 h 133763"/>
                  <a:gd name="connsiteX12" fmla="*/ 13585 w 73217"/>
                  <a:gd name="connsiteY12" fmla="*/ 0 h 133763"/>
                  <a:gd name="connsiteX13" fmla="*/ 20182 w 73217"/>
                  <a:gd name="connsiteY13" fmla="*/ 326 h 133763"/>
                  <a:gd name="connsiteX14" fmla="*/ 24297 w 73217"/>
                  <a:gd name="connsiteY14" fmla="*/ 1176 h 133763"/>
                  <a:gd name="connsiteX15" fmla="*/ 26518 w 73217"/>
                  <a:gd name="connsiteY15" fmla="*/ 2547 h 133763"/>
                  <a:gd name="connsiteX16" fmla="*/ 27171 w 73217"/>
                  <a:gd name="connsiteY16" fmla="*/ 4376 h 133763"/>
                  <a:gd name="connsiteX17" fmla="*/ 27171 w 73217"/>
                  <a:gd name="connsiteY17" fmla="*/ 111426 h 133763"/>
                  <a:gd name="connsiteX18" fmla="*/ 69037 w 73217"/>
                  <a:gd name="connsiteY18" fmla="*/ 111426 h 133763"/>
                  <a:gd name="connsiteX19" fmla="*/ 70866 w 73217"/>
                  <a:gd name="connsiteY19" fmla="*/ 112014 h 133763"/>
                  <a:gd name="connsiteX20" fmla="*/ 72172 w 73217"/>
                  <a:gd name="connsiteY20" fmla="*/ 113843 h 133763"/>
                  <a:gd name="connsiteX21" fmla="*/ 72956 w 73217"/>
                  <a:gd name="connsiteY21" fmla="*/ 117239 h 133763"/>
                  <a:gd name="connsiteX22" fmla="*/ 73217 w 73217"/>
                  <a:gd name="connsiteY22" fmla="*/ 122399 h 13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3217" h="133763">
                    <a:moveTo>
                      <a:pt x="73087" y="122464"/>
                    </a:moveTo>
                    <a:cubicBezTo>
                      <a:pt x="73087" y="124489"/>
                      <a:pt x="73021" y="126253"/>
                      <a:pt x="72826" y="127624"/>
                    </a:cubicBezTo>
                    <a:cubicBezTo>
                      <a:pt x="72630" y="128996"/>
                      <a:pt x="72368" y="130172"/>
                      <a:pt x="72042" y="131151"/>
                    </a:cubicBezTo>
                    <a:cubicBezTo>
                      <a:pt x="71715" y="132066"/>
                      <a:pt x="71258" y="132719"/>
                      <a:pt x="70735" y="133176"/>
                    </a:cubicBezTo>
                    <a:cubicBezTo>
                      <a:pt x="70213" y="133568"/>
                      <a:pt x="69625" y="133764"/>
                      <a:pt x="68907" y="133764"/>
                    </a:cubicBezTo>
                    <a:lnTo>
                      <a:pt x="7968" y="133764"/>
                    </a:lnTo>
                    <a:cubicBezTo>
                      <a:pt x="5682" y="133764"/>
                      <a:pt x="3788" y="133111"/>
                      <a:pt x="2286" y="131739"/>
                    </a:cubicBezTo>
                    <a:cubicBezTo>
                      <a:pt x="718" y="130367"/>
                      <a:pt x="0" y="128212"/>
                      <a:pt x="0" y="125208"/>
                    </a:cubicBezTo>
                    <a:lnTo>
                      <a:pt x="0" y="4376"/>
                    </a:lnTo>
                    <a:cubicBezTo>
                      <a:pt x="0" y="3723"/>
                      <a:pt x="196" y="3070"/>
                      <a:pt x="653" y="2547"/>
                    </a:cubicBezTo>
                    <a:cubicBezTo>
                      <a:pt x="1110" y="2025"/>
                      <a:pt x="1829" y="1567"/>
                      <a:pt x="2874" y="1176"/>
                    </a:cubicBezTo>
                    <a:cubicBezTo>
                      <a:pt x="3919" y="849"/>
                      <a:pt x="5290" y="588"/>
                      <a:pt x="7054" y="326"/>
                    </a:cubicBezTo>
                    <a:cubicBezTo>
                      <a:pt x="8817" y="131"/>
                      <a:pt x="10973" y="0"/>
                      <a:pt x="13585" y="0"/>
                    </a:cubicBezTo>
                    <a:cubicBezTo>
                      <a:pt x="16198" y="0"/>
                      <a:pt x="18484" y="131"/>
                      <a:pt x="20182" y="326"/>
                    </a:cubicBezTo>
                    <a:cubicBezTo>
                      <a:pt x="21880" y="523"/>
                      <a:pt x="23252" y="784"/>
                      <a:pt x="24297" y="1176"/>
                    </a:cubicBezTo>
                    <a:cubicBezTo>
                      <a:pt x="25342" y="1502"/>
                      <a:pt x="26060" y="1959"/>
                      <a:pt x="26518" y="2547"/>
                    </a:cubicBezTo>
                    <a:cubicBezTo>
                      <a:pt x="26975" y="3135"/>
                      <a:pt x="27171" y="3723"/>
                      <a:pt x="27171" y="4376"/>
                    </a:cubicBezTo>
                    <a:lnTo>
                      <a:pt x="27171" y="111426"/>
                    </a:lnTo>
                    <a:lnTo>
                      <a:pt x="69037" y="111426"/>
                    </a:lnTo>
                    <a:cubicBezTo>
                      <a:pt x="69690" y="111426"/>
                      <a:pt x="70344" y="111622"/>
                      <a:pt x="70866" y="112014"/>
                    </a:cubicBezTo>
                    <a:cubicBezTo>
                      <a:pt x="71389" y="112406"/>
                      <a:pt x="71780" y="112994"/>
                      <a:pt x="72172" y="113843"/>
                    </a:cubicBezTo>
                    <a:cubicBezTo>
                      <a:pt x="72499" y="114692"/>
                      <a:pt x="72760" y="115802"/>
                      <a:pt x="72956" y="117239"/>
                    </a:cubicBezTo>
                    <a:cubicBezTo>
                      <a:pt x="73152" y="118611"/>
                      <a:pt x="73217" y="120374"/>
                      <a:pt x="73217" y="122399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C3D12090-9DB4-BDAE-59B9-17EB6AB83B53}"/>
                  </a:ext>
                </a:extLst>
              </p:cNvPr>
              <p:cNvSpPr/>
              <p:nvPr/>
            </p:nvSpPr>
            <p:spPr>
              <a:xfrm>
                <a:off x="1198348" y="1889332"/>
                <a:ext cx="78899" cy="133110"/>
              </a:xfrm>
              <a:custGeom>
                <a:avLst/>
                <a:gdLst>
                  <a:gd name="connsiteX0" fmla="*/ 78834 w 78899"/>
                  <a:gd name="connsiteY0" fmla="*/ 122464 h 133110"/>
                  <a:gd name="connsiteX1" fmla="*/ 78573 w 78899"/>
                  <a:gd name="connsiteY1" fmla="*/ 127428 h 133110"/>
                  <a:gd name="connsiteX2" fmla="*/ 77789 w 78899"/>
                  <a:gd name="connsiteY2" fmla="*/ 130694 h 133110"/>
                  <a:gd name="connsiteX3" fmla="*/ 76483 w 78899"/>
                  <a:gd name="connsiteY3" fmla="*/ 132523 h 133110"/>
                  <a:gd name="connsiteX4" fmla="*/ 74785 w 78899"/>
                  <a:gd name="connsiteY4" fmla="*/ 133111 h 133110"/>
                  <a:gd name="connsiteX5" fmla="*/ 7968 w 78899"/>
                  <a:gd name="connsiteY5" fmla="*/ 133111 h 133110"/>
                  <a:gd name="connsiteX6" fmla="*/ 2286 w 78899"/>
                  <a:gd name="connsiteY6" fmla="*/ 131086 h 133110"/>
                  <a:gd name="connsiteX7" fmla="*/ 0 w 78899"/>
                  <a:gd name="connsiteY7" fmla="*/ 124554 h 133110"/>
                  <a:gd name="connsiteX8" fmla="*/ 0 w 78899"/>
                  <a:gd name="connsiteY8" fmla="*/ 8556 h 133110"/>
                  <a:gd name="connsiteX9" fmla="*/ 2286 w 78899"/>
                  <a:gd name="connsiteY9" fmla="*/ 2025 h 133110"/>
                  <a:gd name="connsiteX10" fmla="*/ 7968 w 78899"/>
                  <a:gd name="connsiteY10" fmla="*/ 0 h 133110"/>
                  <a:gd name="connsiteX11" fmla="*/ 74393 w 78899"/>
                  <a:gd name="connsiteY11" fmla="*/ 0 h 133110"/>
                  <a:gd name="connsiteX12" fmla="*/ 76026 w 78899"/>
                  <a:gd name="connsiteY12" fmla="*/ 522 h 133110"/>
                  <a:gd name="connsiteX13" fmla="*/ 77267 w 78899"/>
                  <a:gd name="connsiteY13" fmla="*/ 2351 h 133110"/>
                  <a:gd name="connsiteX14" fmla="*/ 78051 w 78899"/>
                  <a:gd name="connsiteY14" fmla="*/ 5617 h 133110"/>
                  <a:gd name="connsiteX15" fmla="*/ 78312 w 78899"/>
                  <a:gd name="connsiteY15" fmla="*/ 10712 h 133110"/>
                  <a:gd name="connsiteX16" fmla="*/ 78051 w 78899"/>
                  <a:gd name="connsiteY16" fmla="*/ 15610 h 133110"/>
                  <a:gd name="connsiteX17" fmla="*/ 77267 w 78899"/>
                  <a:gd name="connsiteY17" fmla="*/ 18876 h 133110"/>
                  <a:gd name="connsiteX18" fmla="*/ 76026 w 78899"/>
                  <a:gd name="connsiteY18" fmla="*/ 20705 h 133110"/>
                  <a:gd name="connsiteX19" fmla="*/ 74393 w 78899"/>
                  <a:gd name="connsiteY19" fmla="*/ 21292 h 133110"/>
                  <a:gd name="connsiteX20" fmla="*/ 26910 w 78899"/>
                  <a:gd name="connsiteY20" fmla="*/ 21292 h 133110"/>
                  <a:gd name="connsiteX21" fmla="*/ 26910 w 78899"/>
                  <a:gd name="connsiteY21" fmla="*/ 53754 h 133110"/>
                  <a:gd name="connsiteX22" fmla="*/ 67078 w 78899"/>
                  <a:gd name="connsiteY22" fmla="*/ 53754 h 133110"/>
                  <a:gd name="connsiteX23" fmla="*/ 68776 w 78899"/>
                  <a:gd name="connsiteY23" fmla="*/ 54342 h 133110"/>
                  <a:gd name="connsiteX24" fmla="*/ 70082 w 78899"/>
                  <a:gd name="connsiteY24" fmla="*/ 56105 h 133110"/>
                  <a:gd name="connsiteX25" fmla="*/ 70866 w 78899"/>
                  <a:gd name="connsiteY25" fmla="*/ 59305 h 133110"/>
                  <a:gd name="connsiteX26" fmla="*/ 71127 w 78899"/>
                  <a:gd name="connsiteY26" fmla="*/ 64204 h 133110"/>
                  <a:gd name="connsiteX27" fmla="*/ 70866 w 78899"/>
                  <a:gd name="connsiteY27" fmla="*/ 69168 h 133110"/>
                  <a:gd name="connsiteX28" fmla="*/ 70082 w 78899"/>
                  <a:gd name="connsiteY28" fmla="*/ 72303 h 133110"/>
                  <a:gd name="connsiteX29" fmla="*/ 68776 w 78899"/>
                  <a:gd name="connsiteY29" fmla="*/ 74001 h 133110"/>
                  <a:gd name="connsiteX30" fmla="*/ 67078 w 78899"/>
                  <a:gd name="connsiteY30" fmla="*/ 74524 h 133110"/>
                  <a:gd name="connsiteX31" fmla="*/ 26910 w 78899"/>
                  <a:gd name="connsiteY31" fmla="*/ 74524 h 133110"/>
                  <a:gd name="connsiteX32" fmla="*/ 26910 w 78899"/>
                  <a:gd name="connsiteY32" fmla="*/ 112079 h 133110"/>
                  <a:gd name="connsiteX33" fmla="*/ 74850 w 78899"/>
                  <a:gd name="connsiteY33" fmla="*/ 112079 h 133110"/>
                  <a:gd name="connsiteX34" fmla="*/ 76548 w 78899"/>
                  <a:gd name="connsiteY34" fmla="*/ 112667 h 133110"/>
                  <a:gd name="connsiteX35" fmla="*/ 77855 w 78899"/>
                  <a:gd name="connsiteY35" fmla="*/ 114496 h 133110"/>
                  <a:gd name="connsiteX36" fmla="*/ 78639 w 78899"/>
                  <a:gd name="connsiteY36" fmla="*/ 117762 h 133110"/>
                  <a:gd name="connsiteX37" fmla="*/ 78900 w 78899"/>
                  <a:gd name="connsiteY37" fmla="*/ 122726 h 133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899" h="133110">
                    <a:moveTo>
                      <a:pt x="78834" y="122464"/>
                    </a:moveTo>
                    <a:cubicBezTo>
                      <a:pt x="78834" y="124424"/>
                      <a:pt x="78769" y="126122"/>
                      <a:pt x="78573" y="127428"/>
                    </a:cubicBezTo>
                    <a:cubicBezTo>
                      <a:pt x="78377" y="128735"/>
                      <a:pt x="78116" y="129845"/>
                      <a:pt x="77789" y="130694"/>
                    </a:cubicBezTo>
                    <a:cubicBezTo>
                      <a:pt x="77463" y="131543"/>
                      <a:pt x="77006" y="132131"/>
                      <a:pt x="76483" y="132523"/>
                    </a:cubicBezTo>
                    <a:cubicBezTo>
                      <a:pt x="75961" y="132915"/>
                      <a:pt x="75373" y="133111"/>
                      <a:pt x="74785" y="133111"/>
                    </a:cubicBezTo>
                    <a:lnTo>
                      <a:pt x="7968" y="133111"/>
                    </a:lnTo>
                    <a:cubicBezTo>
                      <a:pt x="5682" y="133111"/>
                      <a:pt x="3788" y="132458"/>
                      <a:pt x="2286" y="131086"/>
                    </a:cubicBezTo>
                    <a:cubicBezTo>
                      <a:pt x="718" y="129714"/>
                      <a:pt x="0" y="127559"/>
                      <a:pt x="0" y="124554"/>
                    </a:cubicBezTo>
                    <a:lnTo>
                      <a:pt x="0" y="8556"/>
                    </a:lnTo>
                    <a:cubicBezTo>
                      <a:pt x="0" y="5552"/>
                      <a:pt x="784" y="3396"/>
                      <a:pt x="2286" y="2025"/>
                    </a:cubicBezTo>
                    <a:cubicBezTo>
                      <a:pt x="3854" y="718"/>
                      <a:pt x="5748" y="0"/>
                      <a:pt x="7968" y="0"/>
                    </a:cubicBezTo>
                    <a:lnTo>
                      <a:pt x="74393" y="0"/>
                    </a:lnTo>
                    <a:cubicBezTo>
                      <a:pt x="74981" y="0"/>
                      <a:pt x="75569" y="196"/>
                      <a:pt x="76026" y="522"/>
                    </a:cubicBezTo>
                    <a:cubicBezTo>
                      <a:pt x="76483" y="849"/>
                      <a:pt x="76940" y="1437"/>
                      <a:pt x="77267" y="2351"/>
                    </a:cubicBezTo>
                    <a:cubicBezTo>
                      <a:pt x="77594" y="3200"/>
                      <a:pt x="77855" y="4311"/>
                      <a:pt x="78051" y="5617"/>
                    </a:cubicBezTo>
                    <a:cubicBezTo>
                      <a:pt x="78247" y="6989"/>
                      <a:pt x="78312" y="8621"/>
                      <a:pt x="78312" y="10712"/>
                    </a:cubicBezTo>
                    <a:cubicBezTo>
                      <a:pt x="78312" y="12606"/>
                      <a:pt x="78247" y="14238"/>
                      <a:pt x="78051" y="15610"/>
                    </a:cubicBezTo>
                    <a:cubicBezTo>
                      <a:pt x="77855" y="16916"/>
                      <a:pt x="77594" y="18027"/>
                      <a:pt x="77267" y="18876"/>
                    </a:cubicBezTo>
                    <a:cubicBezTo>
                      <a:pt x="76940" y="19725"/>
                      <a:pt x="76483" y="20313"/>
                      <a:pt x="76026" y="20705"/>
                    </a:cubicBezTo>
                    <a:cubicBezTo>
                      <a:pt x="75569" y="21097"/>
                      <a:pt x="74981" y="21292"/>
                      <a:pt x="74393" y="21292"/>
                    </a:cubicBezTo>
                    <a:lnTo>
                      <a:pt x="26910" y="21292"/>
                    </a:lnTo>
                    <a:lnTo>
                      <a:pt x="26910" y="53754"/>
                    </a:lnTo>
                    <a:lnTo>
                      <a:pt x="67078" y="53754"/>
                    </a:lnTo>
                    <a:cubicBezTo>
                      <a:pt x="67666" y="53754"/>
                      <a:pt x="68254" y="53950"/>
                      <a:pt x="68776" y="54342"/>
                    </a:cubicBezTo>
                    <a:cubicBezTo>
                      <a:pt x="69299" y="54733"/>
                      <a:pt x="69690" y="55321"/>
                      <a:pt x="70082" y="56105"/>
                    </a:cubicBezTo>
                    <a:cubicBezTo>
                      <a:pt x="70409" y="56889"/>
                      <a:pt x="70670" y="57934"/>
                      <a:pt x="70866" y="59305"/>
                    </a:cubicBezTo>
                    <a:cubicBezTo>
                      <a:pt x="71062" y="60677"/>
                      <a:pt x="71127" y="62245"/>
                      <a:pt x="71127" y="64204"/>
                    </a:cubicBezTo>
                    <a:cubicBezTo>
                      <a:pt x="71127" y="66163"/>
                      <a:pt x="71062" y="67862"/>
                      <a:pt x="70866" y="69168"/>
                    </a:cubicBezTo>
                    <a:cubicBezTo>
                      <a:pt x="70670" y="70474"/>
                      <a:pt x="70409" y="71519"/>
                      <a:pt x="70082" y="72303"/>
                    </a:cubicBezTo>
                    <a:cubicBezTo>
                      <a:pt x="69756" y="73087"/>
                      <a:pt x="69299" y="73675"/>
                      <a:pt x="68776" y="74001"/>
                    </a:cubicBezTo>
                    <a:cubicBezTo>
                      <a:pt x="68254" y="74328"/>
                      <a:pt x="67666" y="74524"/>
                      <a:pt x="67078" y="74524"/>
                    </a:cubicBezTo>
                    <a:lnTo>
                      <a:pt x="26910" y="74524"/>
                    </a:lnTo>
                    <a:lnTo>
                      <a:pt x="26910" y="112079"/>
                    </a:lnTo>
                    <a:lnTo>
                      <a:pt x="74850" y="112079"/>
                    </a:lnTo>
                    <a:cubicBezTo>
                      <a:pt x="75438" y="112079"/>
                      <a:pt x="76026" y="112275"/>
                      <a:pt x="76548" y="112667"/>
                    </a:cubicBezTo>
                    <a:cubicBezTo>
                      <a:pt x="77071" y="113059"/>
                      <a:pt x="77463" y="113647"/>
                      <a:pt x="77855" y="114496"/>
                    </a:cubicBezTo>
                    <a:cubicBezTo>
                      <a:pt x="78181" y="115345"/>
                      <a:pt x="78443" y="116390"/>
                      <a:pt x="78639" y="117762"/>
                    </a:cubicBezTo>
                    <a:cubicBezTo>
                      <a:pt x="78834" y="119068"/>
                      <a:pt x="78900" y="120766"/>
                      <a:pt x="78900" y="122726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CF131245-349E-5A61-B655-25125207BC2F}"/>
                  </a:ext>
                </a:extLst>
              </p:cNvPr>
              <p:cNvSpPr/>
              <p:nvPr/>
            </p:nvSpPr>
            <p:spPr>
              <a:xfrm>
                <a:off x="1286655" y="1888875"/>
                <a:ext cx="122459" cy="134221"/>
              </a:xfrm>
              <a:custGeom>
                <a:avLst/>
                <a:gdLst>
                  <a:gd name="connsiteX0" fmla="*/ 120830 w 122459"/>
                  <a:gd name="connsiteY0" fmla="*/ 123444 h 134221"/>
                  <a:gd name="connsiteX1" fmla="*/ 122397 w 122459"/>
                  <a:gd name="connsiteY1" fmla="*/ 129322 h 134221"/>
                  <a:gd name="connsiteX2" fmla="*/ 121548 w 122459"/>
                  <a:gd name="connsiteY2" fmla="*/ 132588 h 134221"/>
                  <a:gd name="connsiteX3" fmla="*/ 117564 w 122459"/>
                  <a:gd name="connsiteY3" fmla="*/ 133894 h 134221"/>
                  <a:gd name="connsiteX4" fmla="*/ 109661 w 122459"/>
                  <a:gd name="connsiteY4" fmla="*/ 134156 h 134221"/>
                  <a:gd name="connsiteX5" fmla="*/ 101497 w 122459"/>
                  <a:gd name="connsiteY5" fmla="*/ 134025 h 134221"/>
                  <a:gd name="connsiteX6" fmla="*/ 97055 w 122459"/>
                  <a:gd name="connsiteY6" fmla="*/ 133437 h 134221"/>
                  <a:gd name="connsiteX7" fmla="*/ 94900 w 122459"/>
                  <a:gd name="connsiteY7" fmla="*/ 132131 h 134221"/>
                  <a:gd name="connsiteX8" fmla="*/ 93855 w 122459"/>
                  <a:gd name="connsiteY8" fmla="*/ 129976 h 134221"/>
                  <a:gd name="connsiteX9" fmla="*/ 84907 w 122459"/>
                  <a:gd name="connsiteY9" fmla="*/ 103262 h 134221"/>
                  <a:gd name="connsiteX10" fmla="*/ 34942 w 122459"/>
                  <a:gd name="connsiteY10" fmla="*/ 103262 h 134221"/>
                  <a:gd name="connsiteX11" fmla="*/ 26516 w 122459"/>
                  <a:gd name="connsiteY11" fmla="*/ 129257 h 134221"/>
                  <a:gd name="connsiteX12" fmla="*/ 25406 w 122459"/>
                  <a:gd name="connsiteY12" fmla="*/ 131674 h 134221"/>
                  <a:gd name="connsiteX13" fmla="*/ 23250 w 122459"/>
                  <a:gd name="connsiteY13" fmla="*/ 133241 h 134221"/>
                  <a:gd name="connsiteX14" fmla="*/ 19005 w 122459"/>
                  <a:gd name="connsiteY14" fmla="*/ 134025 h 134221"/>
                  <a:gd name="connsiteX15" fmla="*/ 11886 w 122459"/>
                  <a:gd name="connsiteY15" fmla="*/ 134221 h 134221"/>
                  <a:gd name="connsiteX16" fmla="*/ 4505 w 122459"/>
                  <a:gd name="connsiteY16" fmla="*/ 133894 h 134221"/>
                  <a:gd name="connsiteX17" fmla="*/ 782 w 122459"/>
                  <a:gd name="connsiteY17" fmla="*/ 132392 h 134221"/>
                  <a:gd name="connsiteX18" fmla="*/ 64 w 122459"/>
                  <a:gd name="connsiteY18" fmla="*/ 129061 h 134221"/>
                  <a:gd name="connsiteX19" fmla="*/ 1631 w 122459"/>
                  <a:gd name="connsiteY19" fmla="*/ 123314 h 134221"/>
                  <a:gd name="connsiteX20" fmla="*/ 42649 w 122459"/>
                  <a:gd name="connsiteY20" fmla="*/ 5290 h 134221"/>
                  <a:gd name="connsiteX21" fmla="*/ 44086 w 122459"/>
                  <a:gd name="connsiteY21" fmla="*/ 2482 h 134221"/>
                  <a:gd name="connsiteX22" fmla="*/ 46698 w 122459"/>
                  <a:gd name="connsiteY22" fmla="*/ 849 h 134221"/>
                  <a:gd name="connsiteX23" fmla="*/ 51662 w 122459"/>
                  <a:gd name="connsiteY23" fmla="*/ 131 h 134221"/>
                  <a:gd name="connsiteX24" fmla="*/ 60088 w 122459"/>
                  <a:gd name="connsiteY24" fmla="*/ 0 h 134221"/>
                  <a:gd name="connsiteX25" fmla="*/ 69754 w 122459"/>
                  <a:gd name="connsiteY25" fmla="*/ 131 h 134221"/>
                  <a:gd name="connsiteX26" fmla="*/ 75371 w 122459"/>
                  <a:gd name="connsiteY26" fmla="*/ 849 h 134221"/>
                  <a:gd name="connsiteX27" fmla="*/ 78245 w 122459"/>
                  <a:gd name="connsiteY27" fmla="*/ 2547 h 134221"/>
                  <a:gd name="connsiteX28" fmla="*/ 79747 w 122459"/>
                  <a:gd name="connsiteY28" fmla="*/ 5617 h 134221"/>
                  <a:gd name="connsiteX29" fmla="*/ 120895 w 122459"/>
                  <a:gd name="connsiteY29" fmla="*/ 123510 h 134221"/>
                  <a:gd name="connsiteX30" fmla="*/ 59761 w 122459"/>
                  <a:gd name="connsiteY30" fmla="*/ 25865 h 134221"/>
                  <a:gd name="connsiteX31" fmla="*/ 59630 w 122459"/>
                  <a:gd name="connsiteY31" fmla="*/ 25865 h 134221"/>
                  <a:gd name="connsiteX32" fmla="*/ 40820 w 122459"/>
                  <a:gd name="connsiteY32" fmla="*/ 82427 h 134221"/>
                  <a:gd name="connsiteX33" fmla="*/ 78572 w 122459"/>
                  <a:gd name="connsiteY33" fmla="*/ 82427 h 134221"/>
                  <a:gd name="connsiteX34" fmla="*/ 59761 w 122459"/>
                  <a:gd name="connsiteY34" fmla="*/ 25865 h 13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59" h="134221">
                    <a:moveTo>
                      <a:pt x="120830" y="123444"/>
                    </a:moveTo>
                    <a:cubicBezTo>
                      <a:pt x="121679" y="125926"/>
                      <a:pt x="122136" y="127886"/>
                      <a:pt x="122397" y="129322"/>
                    </a:cubicBezTo>
                    <a:cubicBezTo>
                      <a:pt x="122593" y="130759"/>
                      <a:pt x="122332" y="131870"/>
                      <a:pt x="121548" y="132588"/>
                    </a:cubicBezTo>
                    <a:cubicBezTo>
                      <a:pt x="120765" y="133307"/>
                      <a:pt x="119458" y="133764"/>
                      <a:pt x="117564" y="133894"/>
                    </a:cubicBezTo>
                    <a:cubicBezTo>
                      <a:pt x="115670" y="134090"/>
                      <a:pt x="112992" y="134156"/>
                      <a:pt x="109661" y="134156"/>
                    </a:cubicBezTo>
                    <a:cubicBezTo>
                      <a:pt x="106330" y="134156"/>
                      <a:pt x="103456" y="134156"/>
                      <a:pt x="101497" y="134025"/>
                    </a:cubicBezTo>
                    <a:cubicBezTo>
                      <a:pt x="99537" y="133894"/>
                      <a:pt x="98035" y="133699"/>
                      <a:pt x="97055" y="133437"/>
                    </a:cubicBezTo>
                    <a:cubicBezTo>
                      <a:pt x="96010" y="133111"/>
                      <a:pt x="95292" y="132719"/>
                      <a:pt x="94900" y="132131"/>
                    </a:cubicBezTo>
                    <a:cubicBezTo>
                      <a:pt x="94508" y="131543"/>
                      <a:pt x="94116" y="130890"/>
                      <a:pt x="93855" y="129976"/>
                    </a:cubicBezTo>
                    <a:lnTo>
                      <a:pt x="84907" y="103262"/>
                    </a:lnTo>
                    <a:lnTo>
                      <a:pt x="34942" y="103262"/>
                    </a:lnTo>
                    <a:lnTo>
                      <a:pt x="26516" y="129257"/>
                    </a:lnTo>
                    <a:cubicBezTo>
                      <a:pt x="26255" y="130237"/>
                      <a:pt x="25863" y="131021"/>
                      <a:pt x="25406" y="131674"/>
                    </a:cubicBezTo>
                    <a:cubicBezTo>
                      <a:pt x="24948" y="132327"/>
                      <a:pt x="24230" y="132849"/>
                      <a:pt x="23250" y="133241"/>
                    </a:cubicBezTo>
                    <a:cubicBezTo>
                      <a:pt x="22271" y="133633"/>
                      <a:pt x="20834" y="133894"/>
                      <a:pt x="19005" y="134025"/>
                    </a:cubicBezTo>
                    <a:cubicBezTo>
                      <a:pt x="17176" y="134156"/>
                      <a:pt x="14825" y="134221"/>
                      <a:pt x="11886" y="134221"/>
                    </a:cubicBezTo>
                    <a:cubicBezTo>
                      <a:pt x="8750" y="134221"/>
                      <a:pt x="6269" y="134090"/>
                      <a:pt x="4505" y="133894"/>
                    </a:cubicBezTo>
                    <a:cubicBezTo>
                      <a:pt x="2742" y="133699"/>
                      <a:pt x="1501" y="133176"/>
                      <a:pt x="782" y="132392"/>
                    </a:cubicBezTo>
                    <a:cubicBezTo>
                      <a:pt x="129" y="131608"/>
                      <a:pt x="-132" y="130498"/>
                      <a:pt x="64" y="129061"/>
                    </a:cubicBezTo>
                    <a:cubicBezTo>
                      <a:pt x="260" y="127624"/>
                      <a:pt x="782" y="125730"/>
                      <a:pt x="1631" y="123314"/>
                    </a:cubicBezTo>
                    <a:lnTo>
                      <a:pt x="42649" y="5290"/>
                    </a:lnTo>
                    <a:cubicBezTo>
                      <a:pt x="43040" y="4115"/>
                      <a:pt x="43563" y="3200"/>
                      <a:pt x="44086" y="2482"/>
                    </a:cubicBezTo>
                    <a:cubicBezTo>
                      <a:pt x="44608" y="1764"/>
                      <a:pt x="45522" y="1241"/>
                      <a:pt x="46698" y="849"/>
                    </a:cubicBezTo>
                    <a:cubicBezTo>
                      <a:pt x="47874" y="457"/>
                      <a:pt x="49572" y="261"/>
                      <a:pt x="51662" y="131"/>
                    </a:cubicBezTo>
                    <a:cubicBezTo>
                      <a:pt x="53817" y="0"/>
                      <a:pt x="56626" y="0"/>
                      <a:pt x="60088" y="0"/>
                    </a:cubicBezTo>
                    <a:cubicBezTo>
                      <a:pt x="64137" y="0"/>
                      <a:pt x="67337" y="0"/>
                      <a:pt x="69754" y="131"/>
                    </a:cubicBezTo>
                    <a:cubicBezTo>
                      <a:pt x="72171" y="261"/>
                      <a:pt x="74000" y="457"/>
                      <a:pt x="75371" y="849"/>
                    </a:cubicBezTo>
                    <a:cubicBezTo>
                      <a:pt x="76743" y="1241"/>
                      <a:pt x="77657" y="1764"/>
                      <a:pt x="78245" y="2547"/>
                    </a:cubicBezTo>
                    <a:cubicBezTo>
                      <a:pt x="78833" y="3331"/>
                      <a:pt x="79355" y="4311"/>
                      <a:pt x="79747" y="5617"/>
                    </a:cubicBezTo>
                    <a:lnTo>
                      <a:pt x="120895" y="123510"/>
                    </a:lnTo>
                    <a:close/>
                    <a:moveTo>
                      <a:pt x="59761" y="25865"/>
                    </a:moveTo>
                    <a:lnTo>
                      <a:pt x="59630" y="25865"/>
                    </a:lnTo>
                    <a:lnTo>
                      <a:pt x="40820" y="82427"/>
                    </a:lnTo>
                    <a:lnTo>
                      <a:pt x="78572" y="82427"/>
                    </a:lnTo>
                    <a:lnTo>
                      <a:pt x="59761" y="25865"/>
                    </a:ln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E2288427-E034-E99F-B8A9-846F1B98049A}"/>
                  </a:ext>
                </a:extLst>
              </p:cNvPr>
              <p:cNvSpPr/>
              <p:nvPr/>
            </p:nvSpPr>
            <p:spPr>
              <a:xfrm>
                <a:off x="1426034" y="1889071"/>
                <a:ext cx="109728" cy="134025"/>
              </a:xfrm>
              <a:custGeom>
                <a:avLst/>
                <a:gdLst>
                  <a:gd name="connsiteX0" fmla="*/ 109728 w 109728"/>
                  <a:gd name="connsiteY0" fmla="*/ 123836 h 134025"/>
                  <a:gd name="connsiteX1" fmla="*/ 108879 w 109728"/>
                  <a:gd name="connsiteY1" fmla="*/ 128081 h 134025"/>
                  <a:gd name="connsiteX2" fmla="*/ 106658 w 109728"/>
                  <a:gd name="connsiteY2" fmla="*/ 131151 h 134025"/>
                  <a:gd name="connsiteX3" fmla="*/ 103393 w 109728"/>
                  <a:gd name="connsiteY3" fmla="*/ 132980 h 134025"/>
                  <a:gd name="connsiteX4" fmla="*/ 99539 w 109728"/>
                  <a:gd name="connsiteY4" fmla="*/ 133568 h 134025"/>
                  <a:gd name="connsiteX5" fmla="*/ 88044 w 109728"/>
                  <a:gd name="connsiteY5" fmla="*/ 133568 h 134025"/>
                  <a:gd name="connsiteX6" fmla="*/ 81839 w 109728"/>
                  <a:gd name="connsiteY6" fmla="*/ 132849 h 134025"/>
                  <a:gd name="connsiteX7" fmla="*/ 77006 w 109728"/>
                  <a:gd name="connsiteY7" fmla="*/ 130237 h 134025"/>
                  <a:gd name="connsiteX8" fmla="*/ 72760 w 109728"/>
                  <a:gd name="connsiteY8" fmla="*/ 125077 h 134025"/>
                  <a:gd name="connsiteX9" fmla="*/ 68123 w 109728"/>
                  <a:gd name="connsiteY9" fmla="*/ 116717 h 134025"/>
                  <a:gd name="connsiteX10" fmla="*/ 35009 w 109728"/>
                  <a:gd name="connsiteY10" fmla="*/ 54538 h 134025"/>
                  <a:gd name="connsiteX11" fmla="*/ 29130 w 109728"/>
                  <a:gd name="connsiteY11" fmla="*/ 42585 h 134025"/>
                  <a:gd name="connsiteX12" fmla="*/ 23774 w 109728"/>
                  <a:gd name="connsiteY12" fmla="*/ 30110 h 134025"/>
                  <a:gd name="connsiteX13" fmla="*/ 23578 w 109728"/>
                  <a:gd name="connsiteY13" fmla="*/ 30110 h 134025"/>
                  <a:gd name="connsiteX14" fmla="*/ 24166 w 109728"/>
                  <a:gd name="connsiteY14" fmla="*/ 44871 h 134025"/>
                  <a:gd name="connsiteX15" fmla="*/ 24362 w 109728"/>
                  <a:gd name="connsiteY15" fmla="*/ 60024 h 134025"/>
                  <a:gd name="connsiteX16" fmla="*/ 24362 w 109728"/>
                  <a:gd name="connsiteY16" fmla="*/ 129649 h 134025"/>
                  <a:gd name="connsiteX17" fmla="*/ 23774 w 109728"/>
                  <a:gd name="connsiteY17" fmla="*/ 131478 h 134025"/>
                  <a:gd name="connsiteX18" fmla="*/ 21815 w 109728"/>
                  <a:gd name="connsiteY18" fmla="*/ 132849 h 134025"/>
                  <a:gd name="connsiteX19" fmla="*/ 18092 w 109728"/>
                  <a:gd name="connsiteY19" fmla="*/ 133699 h 134025"/>
                  <a:gd name="connsiteX20" fmla="*/ 12018 w 109728"/>
                  <a:gd name="connsiteY20" fmla="*/ 134025 h 134025"/>
                  <a:gd name="connsiteX21" fmla="*/ 6074 w 109728"/>
                  <a:gd name="connsiteY21" fmla="*/ 133699 h 134025"/>
                  <a:gd name="connsiteX22" fmla="*/ 2351 w 109728"/>
                  <a:gd name="connsiteY22" fmla="*/ 132849 h 134025"/>
                  <a:gd name="connsiteX23" fmla="*/ 523 w 109728"/>
                  <a:gd name="connsiteY23" fmla="*/ 131478 h 134025"/>
                  <a:gd name="connsiteX24" fmla="*/ 0 w 109728"/>
                  <a:gd name="connsiteY24" fmla="*/ 129649 h 134025"/>
                  <a:gd name="connsiteX25" fmla="*/ 0 w 109728"/>
                  <a:gd name="connsiteY25" fmla="*/ 10058 h 134025"/>
                  <a:gd name="connsiteX26" fmla="*/ 2809 w 109728"/>
                  <a:gd name="connsiteY26" fmla="*/ 2809 h 134025"/>
                  <a:gd name="connsiteX27" fmla="*/ 9732 w 109728"/>
                  <a:gd name="connsiteY27" fmla="*/ 392 h 134025"/>
                  <a:gd name="connsiteX28" fmla="*/ 24232 w 109728"/>
                  <a:gd name="connsiteY28" fmla="*/ 392 h 134025"/>
                  <a:gd name="connsiteX29" fmla="*/ 30828 w 109728"/>
                  <a:gd name="connsiteY29" fmla="*/ 1045 h 134025"/>
                  <a:gd name="connsiteX30" fmla="*/ 35596 w 109728"/>
                  <a:gd name="connsiteY30" fmla="*/ 3266 h 134025"/>
                  <a:gd name="connsiteX31" fmla="*/ 39581 w 109728"/>
                  <a:gd name="connsiteY31" fmla="*/ 7511 h 134025"/>
                  <a:gd name="connsiteX32" fmla="*/ 43369 w 109728"/>
                  <a:gd name="connsiteY32" fmla="*/ 14239 h 134025"/>
                  <a:gd name="connsiteX33" fmla="*/ 69299 w 109728"/>
                  <a:gd name="connsiteY33" fmla="*/ 62898 h 134025"/>
                  <a:gd name="connsiteX34" fmla="*/ 73805 w 109728"/>
                  <a:gd name="connsiteY34" fmla="*/ 71585 h 134025"/>
                  <a:gd name="connsiteX35" fmla="*/ 78051 w 109728"/>
                  <a:gd name="connsiteY35" fmla="*/ 80141 h 134025"/>
                  <a:gd name="connsiteX36" fmla="*/ 82035 w 109728"/>
                  <a:gd name="connsiteY36" fmla="*/ 88501 h 134025"/>
                  <a:gd name="connsiteX37" fmla="*/ 85823 w 109728"/>
                  <a:gd name="connsiteY37" fmla="*/ 96731 h 134025"/>
                  <a:gd name="connsiteX38" fmla="*/ 85954 w 109728"/>
                  <a:gd name="connsiteY38" fmla="*/ 96731 h 134025"/>
                  <a:gd name="connsiteX39" fmla="*/ 85497 w 109728"/>
                  <a:gd name="connsiteY39" fmla="*/ 81708 h 134025"/>
                  <a:gd name="connsiteX40" fmla="*/ 85366 w 109728"/>
                  <a:gd name="connsiteY40" fmla="*/ 66817 h 134025"/>
                  <a:gd name="connsiteX41" fmla="*/ 85366 w 109728"/>
                  <a:gd name="connsiteY41" fmla="*/ 4376 h 134025"/>
                  <a:gd name="connsiteX42" fmla="*/ 85954 w 109728"/>
                  <a:gd name="connsiteY42" fmla="*/ 2547 h 134025"/>
                  <a:gd name="connsiteX43" fmla="*/ 87978 w 109728"/>
                  <a:gd name="connsiteY43" fmla="*/ 1110 h 134025"/>
                  <a:gd name="connsiteX44" fmla="*/ 91767 w 109728"/>
                  <a:gd name="connsiteY44" fmla="*/ 261 h 134025"/>
                  <a:gd name="connsiteX45" fmla="*/ 97841 w 109728"/>
                  <a:gd name="connsiteY45" fmla="*/ 0 h 134025"/>
                  <a:gd name="connsiteX46" fmla="*/ 103719 w 109728"/>
                  <a:gd name="connsiteY46" fmla="*/ 261 h 134025"/>
                  <a:gd name="connsiteX47" fmla="*/ 107377 w 109728"/>
                  <a:gd name="connsiteY47" fmla="*/ 1110 h 134025"/>
                  <a:gd name="connsiteX48" fmla="*/ 109206 w 109728"/>
                  <a:gd name="connsiteY48" fmla="*/ 2547 h 134025"/>
                  <a:gd name="connsiteX49" fmla="*/ 109728 w 109728"/>
                  <a:gd name="connsiteY49" fmla="*/ 4376 h 134025"/>
                  <a:gd name="connsiteX50" fmla="*/ 109728 w 109728"/>
                  <a:gd name="connsiteY50" fmla="*/ 123967 h 1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09728" h="134025">
                    <a:moveTo>
                      <a:pt x="109728" y="123836"/>
                    </a:moveTo>
                    <a:cubicBezTo>
                      <a:pt x="109728" y="125404"/>
                      <a:pt x="109467" y="126841"/>
                      <a:pt x="108879" y="128081"/>
                    </a:cubicBezTo>
                    <a:cubicBezTo>
                      <a:pt x="108357" y="129322"/>
                      <a:pt x="107573" y="130368"/>
                      <a:pt x="106658" y="131151"/>
                    </a:cubicBezTo>
                    <a:cubicBezTo>
                      <a:pt x="105744" y="132000"/>
                      <a:pt x="104634" y="132588"/>
                      <a:pt x="103393" y="132980"/>
                    </a:cubicBezTo>
                    <a:cubicBezTo>
                      <a:pt x="102152" y="133372"/>
                      <a:pt x="100845" y="133568"/>
                      <a:pt x="99539" y="133568"/>
                    </a:cubicBezTo>
                    <a:lnTo>
                      <a:pt x="88044" y="133568"/>
                    </a:lnTo>
                    <a:cubicBezTo>
                      <a:pt x="85627" y="133568"/>
                      <a:pt x="83537" y="133307"/>
                      <a:pt x="81839" y="132849"/>
                    </a:cubicBezTo>
                    <a:cubicBezTo>
                      <a:pt x="80075" y="132392"/>
                      <a:pt x="78508" y="131478"/>
                      <a:pt x="77006" y="130237"/>
                    </a:cubicBezTo>
                    <a:cubicBezTo>
                      <a:pt x="75503" y="128996"/>
                      <a:pt x="74132" y="127232"/>
                      <a:pt x="72760" y="125077"/>
                    </a:cubicBezTo>
                    <a:cubicBezTo>
                      <a:pt x="71389" y="122922"/>
                      <a:pt x="69821" y="120113"/>
                      <a:pt x="68123" y="116717"/>
                    </a:cubicBezTo>
                    <a:lnTo>
                      <a:pt x="35009" y="54538"/>
                    </a:lnTo>
                    <a:cubicBezTo>
                      <a:pt x="33114" y="50815"/>
                      <a:pt x="31155" y="46830"/>
                      <a:pt x="29130" y="42585"/>
                    </a:cubicBezTo>
                    <a:cubicBezTo>
                      <a:pt x="27171" y="38274"/>
                      <a:pt x="25342" y="34159"/>
                      <a:pt x="23774" y="30110"/>
                    </a:cubicBezTo>
                    <a:lnTo>
                      <a:pt x="23578" y="30110"/>
                    </a:lnTo>
                    <a:cubicBezTo>
                      <a:pt x="23840" y="35074"/>
                      <a:pt x="24036" y="39972"/>
                      <a:pt x="24166" y="44871"/>
                    </a:cubicBezTo>
                    <a:cubicBezTo>
                      <a:pt x="24297" y="49770"/>
                      <a:pt x="24362" y="54799"/>
                      <a:pt x="24362" y="60024"/>
                    </a:cubicBezTo>
                    <a:lnTo>
                      <a:pt x="24362" y="129649"/>
                    </a:lnTo>
                    <a:cubicBezTo>
                      <a:pt x="24362" y="130302"/>
                      <a:pt x="24166" y="130955"/>
                      <a:pt x="23774" y="131478"/>
                    </a:cubicBezTo>
                    <a:cubicBezTo>
                      <a:pt x="23383" y="132000"/>
                      <a:pt x="22729" y="132458"/>
                      <a:pt x="21815" y="132849"/>
                    </a:cubicBezTo>
                    <a:cubicBezTo>
                      <a:pt x="20901" y="133241"/>
                      <a:pt x="19660" y="133503"/>
                      <a:pt x="18092" y="133699"/>
                    </a:cubicBezTo>
                    <a:cubicBezTo>
                      <a:pt x="16525" y="133894"/>
                      <a:pt x="14500" y="134025"/>
                      <a:pt x="12018" y="134025"/>
                    </a:cubicBezTo>
                    <a:cubicBezTo>
                      <a:pt x="9536" y="134025"/>
                      <a:pt x="7642" y="133894"/>
                      <a:pt x="6074" y="133699"/>
                    </a:cubicBezTo>
                    <a:cubicBezTo>
                      <a:pt x="4507" y="133503"/>
                      <a:pt x="3266" y="133176"/>
                      <a:pt x="2351" y="132849"/>
                    </a:cubicBezTo>
                    <a:cubicBezTo>
                      <a:pt x="1437" y="132458"/>
                      <a:pt x="849" y="132000"/>
                      <a:pt x="523" y="131478"/>
                    </a:cubicBezTo>
                    <a:cubicBezTo>
                      <a:pt x="196" y="130955"/>
                      <a:pt x="0" y="130302"/>
                      <a:pt x="0" y="129649"/>
                    </a:cubicBezTo>
                    <a:lnTo>
                      <a:pt x="0" y="10058"/>
                    </a:lnTo>
                    <a:cubicBezTo>
                      <a:pt x="0" y="6858"/>
                      <a:pt x="914" y="4441"/>
                      <a:pt x="2809" y="2809"/>
                    </a:cubicBezTo>
                    <a:cubicBezTo>
                      <a:pt x="4703" y="1176"/>
                      <a:pt x="6989" y="392"/>
                      <a:pt x="9732" y="392"/>
                    </a:cubicBezTo>
                    <a:lnTo>
                      <a:pt x="24232" y="392"/>
                    </a:lnTo>
                    <a:cubicBezTo>
                      <a:pt x="26844" y="392"/>
                      <a:pt x="29000" y="588"/>
                      <a:pt x="30828" y="1045"/>
                    </a:cubicBezTo>
                    <a:cubicBezTo>
                      <a:pt x="32657" y="1502"/>
                      <a:pt x="34225" y="2221"/>
                      <a:pt x="35596" y="3266"/>
                    </a:cubicBezTo>
                    <a:cubicBezTo>
                      <a:pt x="36968" y="4311"/>
                      <a:pt x="38340" y="5748"/>
                      <a:pt x="39581" y="7511"/>
                    </a:cubicBezTo>
                    <a:cubicBezTo>
                      <a:pt x="40821" y="9340"/>
                      <a:pt x="42062" y="11561"/>
                      <a:pt x="43369" y="14239"/>
                    </a:cubicBezTo>
                    <a:lnTo>
                      <a:pt x="69299" y="62898"/>
                    </a:lnTo>
                    <a:cubicBezTo>
                      <a:pt x="70801" y="65837"/>
                      <a:pt x="72303" y="68711"/>
                      <a:pt x="73805" y="71585"/>
                    </a:cubicBezTo>
                    <a:cubicBezTo>
                      <a:pt x="75307" y="74458"/>
                      <a:pt x="76679" y="77267"/>
                      <a:pt x="78051" y="80141"/>
                    </a:cubicBezTo>
                    <a:cubicBezTo>
                      <a:pt x="79422" y="83015"/>
                      <a:pt x="80729" y="85758"/>
                      <a:pt x="82035" y="88501"/>
                    </a:cubicBezTo>
                    <a:cubicBezTo>
                      <a:pt x="83341" y="91244"/>
                      <a:pt x="84582" y="93987"/>
                      <a:pt x="85823" y="96731"/>
                    </a:cubicBezTo>
                    <a:lnTo>
                      <a:pt x="85954" y="96731"/>
                    </a:lnTo>
                    <a:cubicBezTo>
                      <a:pt x="85758" y="91963"/>
                      <a:pt x="85562" y="86933"/>
                      <a:pt x="85497" y="81708"/>
                    </a:cubicBezTo>
                    <a:cubicBezTo>
                      <a:pt x="85431" y="76483"/>
                      <a:pt x="85366" y="71519"/>
                      <a:pt x="85366" y="66817"/>
                    </a:cubicBezTo>
                    <a:lnTo>
                      <a:pt x="85366" y="4376"/>
                    </a:lnTo>
                    <a:cubicBezTo>
                      <a:pt x="85366" y="3723"/>
                      <a:pt x="85562" y="3070"/>
                      <a:pt x="85954" y="2547"/>
                    </a:cubicBezTo>
                    <a:cubicBezTo>
                      <a:pt x="86346" y="2025"/>
                      <a:pt x="87064" y="1502"/>
                      <a:pt x="87978" y="1110"/>
                    </a:cubicBezTo>
                    <a:cubicBezTo>
                      <a:pt x="88958" y="718"/>
                      <a:pt x="90199" y="392"/>
                      <a:pt x="91767" y="261"/>
                    </a:cubicBezTo>
                    <a:cubicBezTo>
                      <a:pt x="93334" y="65"/>
                      <a:pt x="95359" y="0"/>
                      <a:pt x="97841" y="0"/>
                    </a:cubicBezTo>
                    <a:cubicBezTo>
                      <a:pt x="100192" y="0"/>
                      <a:pt x="102152" y="65"/>
                      <a:pt x="103719" y="261"/>
                    </a:cubicBezTo>
                    <a:cubicBezTo>
                      <a:pt x="105287" y="457"/>
                      <a:pt x="106528" y="718"/>
                      <a:pt x="107377" y="1110"/>
                    </a:cubicBezTo>
                    <a:cubicBezTo>
                      <a:pt x="108226" y="1502"/>
                      <a:pt x="108814" y="2025"/>
                      <a:pt x="109206" y="2547"/>
                    </a:cubicBezTo>
                    <a:cubicBezTo>
                      <a:pt x="109532" y="3070"/>
                      <a:pt x="109728" y="3723"/>
                      <a:pt x="109728" y="4376"/>
                    </a:cubicBezTo>
                    <a:lnTo>
                      <a:pt x="109728" y="123967"/>
                    </a:ln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9C56B958-577F-EFC9-9E5C-DE5F0190B7D9}"/>
                  </a:ext>
                </a:extLst>
              </p:cNvPr>
              <p:cNvSpPr/>
              <p:nvPr/>
            </p:nvSpPr>
            <p:spPr>
              <a:xfrm>
                <a:off x="1612376" y="1889397"/>
                <a:ext cx="91244" cy="133633"/>
              </a:xfrm>
              <a:custGeom>
                <a:avLst/>
                <a:gdLst>
                  <a:gd name="connsiteX0" fmla="*/ 91114 w 91244"/>
                  <a:gd name="connsiteY0" fmla="*/ 40364 h 133633"/>
                  <a:gd name="connsiteX1" fmla="*/ 87586 w 91244"/>
                  <a:gd name="connsiteY1" fmla="*/ 60220 h 133633"/>
                  <a:gd name="connsiteX2" fmla="*/ 77397 w 91244"/>
                  <a:gd name="connsiteY2" fmla="*/ 74785 h 133633"/>
                  <a:gd name="connsiteX3" fmla="*/ 61004 w 91244"/>
                  <a:gd name="connsiteY3" fmla="*/ 83798 h 133633"/>
                  <a:gd name="connsiteX4" fmla="*/ 38144 w 91244"/>
                  <a:gd name="connsiteY4" fmla="*/ 86868 h 133633"/>
                  <a:gd name="connsiteX5" fmla="*/ 27040 w 91244"/>
                  <a:gd name="connsiteY5" fmla="*/ 86868 h 133633"/>
                  <a:gd name="connsiteX6" fmla="*/ 27040 w 91244"/>
                  <a:gd name="connsiteY6" fmla="*/ 129322 h 133633"/>
                  <a:gd name="connsiteX7" fmla="*/ 26387 w 91244"/>
                  <a:gd name="connsiteY7" fmla="*/ 131151 h 133633"/>
                  <a:gd name="connsiteX8" fmla="*/ 24166 w 91244"/>
                  <a:gd name="connsiteY8" fmla="*/ 132458 h 133633"/>
                  <a:gd name="connsiteX9" fmla="*/ 20051 w 91244"/>
                  <a:gd name="connsiteY9" fmla="*/ 133307 h 133633"/>
                  <a:gd name="connsiteX10" fmla="*/ 13455 w 91244"/>
                  <a:gd name="connsiteY10" fmla="*/ 133633 h 133633"/>
                  <a:gd name="connsiteX11" fmla="*/ 6923 w 91244"/>
                  <a:gd name="connsiteY11" fmla="*/ 133307 h 133633"/>
                  <a:gd name="connsiteX12" fmla="*/ 2743 w 91244"/>
                  <a:gd name="connsiteY12" fmla="*/ 132458 h 133633"/>
                  <a:gd name="connsiteX13" fmla="*/ 588 w 91244"/>
                  <a:gd name="connsiteY13" fmla="*/ 131151 h 133633"/>
                  <a:gd name="connsiteX14" fmla="*/ 0 w 91244"/>
                  <a:gd name="connsiteY14" fmla="*/ 129322 h 133633"/>
                  <a:gd name="connsiteX15" fmla="*/ 0 w 91244"/>
                  <a:gd name="connsiteY15" fmla="*/ 9667 h 133633"/>
                  <a:gd name="connsiteX16" fmla="*/ 2547 w 91244"/>
                  <a:gd name="connsiteY16" fmla="*/ 2417 h 133633"/>
                  <a:gd name="connsiteX17" fmla="*/ 9209 w 91244"/>
                  <a:gd name="connsiteY17" fmla="*/ 0 h 133633"/>
                  <a:gd name="connsiteX18" fmla="*/ 40560 w 91244"/>
                  <a:gd name="connsiteY18" fmla="*/ 0 h 133633"/>
                  <a:gd name="connsiteX19" fmla="*/ 49574 w 91244"/>
                  <a:gd name="connsiteY19" fmla="*/ 327 h 133633"/>
                  <a:gd name="connsiteX20" fmla="*/ 59828 w 91244"/>
                  <a:gd name="connsiteY20" fmla="*/ 1894 h 133633"/>
                  <a:gd name="connsiteX21" fmla="*/ 71911 w 91244"/>
                  <a:gd name="connsiteY21" fmla="*/ 6270 h 133633"/>
                  <a:gd name="connsiteX22" fmla="*/ 82361 w 91244"/>
                  <a:gd name="connsiteY22" fmla="*/ 14369 h 133633"/>
                  <a:gd name="connsiteX23" fmla="*/ 88958 w 91244"/>
                  <a:gd name="connsiteY23" fmla="*/ 25799 h 133633"/>
                  <a:gd name="connsiteX24" fmla="*/ 91244 w 91244"/>
                  <a:gd name="connsiteY24" fmla="*/ 40430 h 133633"/>
                  <a:gd name="connsiteX25" fmla="*/ 62832 w 91244"/>
                  <a:gd name="connsiteY25" fmla="*/ 42324 h 133633"/>
                  <a:gd name="connsiteX26" fmla="*/ 60350 w 91244"/>
                  <a:gd name="connsiteY26" fmla="*/ 30828 h 133633"/>
                  <a:gd name="connsiteX27" fmla="*/ 54276 w 91244"/>
                  <a:gd name="connsiteY27" fmla="*/ 24166 h 133633"/>
                  <a:gd name="connsiteX28" fmla="*/ 46700 w 91244"/>
                  <a:gd name="connsiteY28" fmla="*/ 21423 h 133633"/>
                  <a:gd name="connsiteX29" fmla="*/ 38535 w 91244"/>
                  <a:gd name="connsiteY29" fmla="*/ 20835 h 133633"/>
                  <a:gd name="connsiteX30" fmla="*/ 27040 w 91244"/>
                  <a:gd name="connsiteY30" fmla="*/ 20835 h 133633"/>
                  <a:gd name="connsiteX31" fmla="*/ 27040 w 91244"/>
                  <a:gd name="connsiteY31" fmla="*/ 65968 h 133633"/>
                  <a:gd name="connsiteX32" fmla="*/ 39189 w 91244"/>
                  <a:gd name="connsiteY32" fmla="*/ 65968 h 133633"/>
                  <a:gd name="connsiteX33" fmla="*/ 50031 w 91244"/>
                  <a:gd name="connsiteY33" fmla="*/ 64204 h 133633"/>
                  <a:gd name="connsiteX34" fmla="*/ 57150 w 91244"/>
                  <a:gd name="connsiteY34" fmla="*/ 59305 h 133633"/>
                  <a:gd name="connsiteX35" fmla="*/ 61330 w 91244"/>
                  <a:gd name="connsiteY35" fmla="*/ 51794 h 133633"/>
                  <a:gd name="connsiteX36" fmla="*/ 62767 w 91244"/>
                  <a:gd name="connsiteY36" fmla="*/ 42258 h 133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1244" h="133633">
                    <a:moveTo>
                      <a:pt x="91114" y="40364"/>
                    </a:moveTo>
                    <a:cubicBezTo>
                      <a:pt x="91114" y="47810"/>
                      <a:pt x="89938" y="54472"/>
                      <a:pt x="87586" y="60220"/>
                    </a:cubicBezTo>
                    <a:cubicBezTo>
                      <a:pt x="85235" y="65968"/>
                      <a:pt x="81839" y="70801"/>
                      <a:pt x="77397" y="74785"/>
                    </a:cubicBezTo>
                    <a:cubicBezTo>
                      <a:pt x="72956" y="78704"/>
                      <a:pt x="67470" y="81708"/>
                      <a:pt x="61004" y="83798"/>
                    </a:cubicBezTo>
                    <a:cubicBezTo>
                      <a:pt x="54537" y="85888"/>
                      <a:pt x="46896" y="86868"/>
                      <a:pt x="38144" y="86868"/>
                    </a:cubicBezTo>
                    <a:lnTo>
                      <a:pt x="27040" y="86868"/>
                    </a:lnTo>
                    <a:lnTo>
                      <a:pt x="27040" y="129322"/>
                    </a:lnTo>
                    <a:cubicBezTo>
                      <a:pt x="27040" y="129976"/>
                      <a:pt x="26844" y="130629"/>
                      <a:pt x="26387" y="131151"/>
                    </a:cubicBezTo>
                    <a:cubicBezTo>
                      <a:pt x="25930" y="131674"/>
                      <a:pt x="25211" y="132131"/>
                      <a:pt x="24166" y="132458"/>
                    </a:cubicBezTo>
                    <a:cubicBezTo>
                      <a:pt x="23121" y="132784"/>
                      <a:pt x="21750" y="133045"/>
                      <a:pt x="20051" y="133307"/>
                    </a:cubicBezTo>
                    <a:cubicBezTo>
                      <a:pt x="18353" y="133503"/>
                      <a:pt x="16133" y="133633"/>
                      <a:pt x="13455" y="133633"/>
                    </a:cubicBezTo>
                    <a:cubicBezTo>
                      <a:pt x="10777" y="133633"/>
                      <a:pt x="8687" y="133503"/>
                      <a:pt x="6923" y="133307"/>
                    </a:cubicBezTo>
                    <a:cubicBezTo>
                      <a:pt x="5160" y="133111"/>
                      <a:pt x="3788" y="132849"/>
                      <a:pt x="2743" y="132458"/>
                    </a:cubicBezTo>
                    <a:cubicBezTo>
                      <a:pt x="1698" y="132131"/>
                      <a:pt x="980" y="131674"/>
                      <a:pt x="588" y="131151"/>
                    </a:cubicBezTo>
                    <a:cubicBezTo>
                      <a:pt x="196" y="130629"/>
                      <a:pt x="0" y="129976"/>
                      <a:pt x="0" y="129322"/>
                    </a:cubicBezTo>
                    <a:lnTo>
                      <a:pt x="0" y="9667"/>
                    </a:lnTo>
                    <a:cubicBezTo>
                      <a:pt x="0" y="6466"/>
                      <a:pt x="849" y="4049"/>
                      <a:pt x="2547" y="2417"/>
                    </a:cubicBezTo>
                    <a:cubicBezTo>
                      <a:pt x="4245" y="784"/>
                      <a:pt x="6466" y="0"/>
                      <a:pt x="9209" y="0"/>
                    </a:cubicBezTo>
                    <a:lnTo>
                      <a:pt x="40560" y="0"/>
                    </a:lnTo>
                    <a:cubicBezTo>
                      <a:pt x="43695" y="0"/>
                      <a:pt x="46700" y="131"/>
                      <a:pt x="49574" y="327"/>
                    </a:cubicBezTo>
                    <a:cubicBezTo>
                      <a:pt x="52447" y="588"/>
                      <a:pt x="55844" y="1110"/>
                      <a:pt x="59828" y="1894"/>
                    </a:cubicBezTo>
                    <a:cubicBezTo>
                      <a:pt x="63812" y="2678"/>
                      <a:pt x="67862" y="4115"/>
                      <a:pt x="71911" y="6270"/>
                    </a:cubicBezTo>
                    <a:cubicBezTo>
                      <a:pt x="75961" y="8426"/>
                      <a:pt x="79488" y="11103"/>
                      <a:pt x="82361" y="14369"/>
                    </a:cubicBezTo>
                    <a:cubicBezTo>
                      <a:pt x="85235" y="17635"/>
                      <a:pt x="87456" y="21423"/>
                      <a:pt x="88958" y="25799"/>
                    </a:cubicBezTo>
                    <a:cubicBezTo>
                      <a:pt x="90460" y="30175"/>
                      <a:pt x="91244" y="35009"/>
                      <a:pt x="91244" y="40430"/>
                    </a:cubicBezTo>
                    <a:close/>
                    <a:moveTo>
                      <a:pt x="62832" y="42324"/>
                    </a:moveTo>
                    <a:cubicBezTo>
                      <a:pt x="62832" y="37686"/>
                      <a:pt x="62049" y="33833"/>
                      <a:pt x="60350" y="30828"/>
                    </a:cubicBezTo>
                    <a:cubicBezTo>
                      <a:pt x="58718" y="27824"/>
                      <a:pt x="56693" y="25603"/>
                      <a:pt x="54276" y="24166"/>
                    </a:cubicBezTo>
                    <a:cubicBezTo>
                      <a:pt x="51860" y="22729"/>
                      <a:pt x="49378" y="21815"/>
                      <a:pt x="46700" y="21423"/>
                    </a:cubicBezTo>
                    <a:cubicBezTo>
                      <a:pt x="44022" y="21031"/>
                      <a:pt x="41344" y="20835"/>
                      <a:pt x="38535" y="20835"/>
                    </a:cubicBezTo>
                    <a:lnTo>
                      <a:pt x="27040" y="20835"/>
                    </a:lnTo>
                    <a:lnTo>
                      <a:pt x="27040" y="65968"/>
                    </a:lnTo>
                    <a:lnTo>
                      <a:pt x="39189" y="65968"/>
                    </a:lnTo>
                    <a:cubicBezTo>
                      <a:pt x="43499" y="65968"/>
                      <a:pt x="47092" y="65380"/>
                      <a:pt x="50031" y="64204"/>
                    </a:cubicBezTo>
                    <a:cubicBezTo>
                      <a:pt x="52970" y="63028"/>
                      <a:pt x="55321" y="61395"/>
                      <a:pt x="57150" y="59305"/>
                    </a:cubicBezTo>
                    <a:cubicBezTo>
                      <a:pt x="58979" y="57215"/>
                      <a:pt x="60416" y="54733"/>
                      <a:pt x="61330" y="51794"/>
                    </a:cubicBezTo>
                    <a:cubicBezTo>
                      <a:pt x="62245" y="48855"/>
                      <a:pt x="62767" y="45720"/>
                      <a:pt x="62767" y="42258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1B4EEC4D-F0A0-4A79-DC2C-0C0361A9A531}"/>
                  </a:ext>
                </a:extLst>
              </p:cNvPr>
              <p:cNvSpPr/>
              <p:nvPr/>
            </p:nvSpPr>
            <p:spPr>
              <a:xfrm>
                <a:off x="1718186" y="1886915"/>
                <a:ext cx="125926" cy="137748"/>
              </a:xfrm>
              <a:custGeom>
                <a:avLst/>
                <a:gdLst>
                  <a:gd name="connsiteX0" fmla="*/ 125926 w 125926"/>
                  <a:gd name="connsiteY0" fmla="*/ 67404 h 137748"/>
                  <a:gd name="connsiteX1" fmla="*/ 121811 w 125926"/>
                  <a:gd name="connsiteY1" fmla="*/ 96992 h 137748"/>
                  <a:gd name="connsiteX2" fmla="*/ 109598 w 125926"/>
                  <a:gd name="connsiteY2" fmla="*/ 119133 h 137748"/>
                  <a:gd name="connsiteX3" fmla="*/ 89481 w 125926"/>
                  <a:gd name="connsiteY3" fmla="*/ 132980 h 137748"/>
                  <a:gd name="connsiteX4" fmla="*/ 61787 w 125926"/>
                  <a:gd name="connsiteY4" fmla="*/ 137748 h 137748"/>
                  <a:gd name="connsiteX5" fmla="*/ 34682 w 125926"/>
                  <a:gd name="connsiteY5" fmla="*/ 133699 h 137748"/>
                  <a:gd name="connsiteX6" fmla="*/ 15414 w 125926"/>
                  <a:gd name="connsiteY6" fmla="*/ 121289 h 137748"/>
                  <a:gd name="connsiteX7" fmla="*/ 3854 w 125926"/>
                  <a:gd name="connsiteY7" fmla="*/ 100127 h 137748"/>
                  <a:gd name="connsiteX8" fmla="*/ 0 w 125926"/>
                  <a:gd name="connsiteY8" fmla="*/ 69690 h 137748"/>
                  <a:gd name="connsiteX9" fmla="*/ 4115 w 125926"/>
                  <a:gd name="connsiteY9" fmla="*/ 40626 h 137748"/>
                  <a:gd name="connsiteX10" fmla="*/ 16329 w 125926"/>
                  <a:gd name="connsiteY10" fmla="*/ 18680 h 137748"/>
                  <a:gd name="connsiteX11" fmla="*/ 36445 w 125926"/>
                  <a:gd name="connsiteY11" fmla="*/ 4833 h 137748"/>
                  <a:gd name="connsiteX12" fmla="*/ 64269 w 125926"/>
                  <a:gd name="connsiteY12" fmla="*/ 0 h 137748"/>
                  <a:gd name="connsiteX13" fmla="*/ 90918 w 125926"/>
                  <a:gd name="connsiteY13" fmla="*/ 3984 h 137748"/>
                  <a:gd name="connsiteX14" fmla="*/ 110251 w 125926"/>
                  <a:gd name="connsiteY14" fmla="*/ 16329 h 137748"/>
                  <a:gd name="connsiteX15" fmla="*/ 121942 w 125926"/>
                  <a:gd name="connsiteY15" fmla="*/ 37360 h 137748"/>
                  <a:gd name="connsiteX16" fmla="*/ 125926 w 125926"/>
                  <a:gd name="connsiteY16" fmla="*/ 67339 h 137748"/>
                  <a:gd name="connsiteX17" fmla="*/ 97580 w 125926"/>
                  <a:gd name="connsiteY17" fmla="*/ 68841 h 137748"/>
                  <a:gd name="connsiteX18" fmla="*/ 95947 w 125926"/>
                  <a:gd name="connsiteY18" fmla="*/ 49770 h 137748"/>
                  <a:gd name="connsiteX19" fmla="*/ 90330 w 125926"/>
                  <a:gd name="connsiteY19" fmla="*/ 35074 h 137748"/>
                  <a:gd name="connsiteX20" fmla="*/ 79814 w 125926"/>
                  <a:gd name="connsiteY20" fmla="*/ 25603 h 137748"/>
                  <a:gd name="connsiteX21" fmla="*/ 63355 w 125926"/>
                  <a:gd name="connsiteY21" fmla="*/ 22272 h 137748"/>
                  <a:gd name="connsiteX22" fmla="*/ 46700 w 125926"/>
                  <a:gd name="connsiteY22" fmla="*/ 25995 h 137748"/>
                  <a:gd name="connsiteX23" fmla="*/ 35923 w 125926"/>
                  <a:gd name="connsiteY23" fmla="*/ 36054 h 137748"/>
                  <a:gd name="connsiteX24" fmla="*/ 30110 w 125926"/>
                  <a:gd name="connsiteY24" fmla="*/ 50684 h 137748"/>
                  <a:gd name="connsiteX25" fmla="*/ 28412 w 125926"/>
                  <a:gd name="connsiteY25" fmla="*/ 68384 h 137748"/>
                  <a:gd name="connsiteX26" fmla="*/ 30045 w 125926"/>
                  <a:gd name="connsiteY26" fmla="*/ 87978 h 137748"/>
                  <a:gd name="connsiteX27" fmla="*/ 35596 w 125926"/>
                  <a:gd name="connsiteY27" fmla="*/ 102805 h 137748"/>
                  <a:gd name="connsiteX28" fmla="*/ 46112 w 125926"/>
                  <a:gd name="connsiteY28" fmla="*/ 112210 h 137748"/>
                  <a:gd name="connsiteX29" fmla="*/ 62636 w 125926"/>
                  <a:gd name="connsiteY29" fmla="*/ 115476 h 137748"/>
                  <a:gd name="connsiteX30" fmla="*/ 79292 w 125926"/>
                  <a:gd name="connsiteY30" fmla="*/ 111753 h 137748"/>
                  <a:gd name="connsiteX31" fmla="*/ 90068 w 125926"/>
                  <a:gd name="connsiteY31" fmla="*/ 101695 h 137748"/>
                  <a:gd name="connsiteX32" fmla="*/ 95881 w 125926"/>
                  <a:gd name="connsiteY32" fmla="*/ 86868 h 137748"/>
                  <a:gd name="connsiteX33" fmla="*/ 97580 w 125926"/>
                  <a:gd name="connsiteY33" fmla="*/ 68841 h 137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25926" h="137748">
                    <a:moveTo>
                      <a:pt x="125926" y="67404"/>
                    </a:moveTo>
                    <a:cubicBezTo>
                      <a:pt x="125926" y="78443"/>
                      <a:pt x="124554" y="88305"/>
                      <a:pt x="121811" y="96992"/>
                    </a:cubicBezTo>
                    <a:cubicBezTo>
                      <a:pt x="119068" y="105679"/>
                      <a:pt x="115019" y="113059"/>
                      <a:pt x="109598" y="119133"/>
                    </a:cubicBezTo>
                    <a:cubicBezTo>
                      <a:pt x="104176" y="125208"/>
                      <a:pt x="97449" y="129845"/>
                      <a:pt x="89481" y="132980"/>
                    </a:cubicBezTo>
                    <a:cubicBezTo>
                      <a:pt x="81512" y="136181"/>
                      <a:pt x="72238" y="137748"/>
                      <a:pt x="61787" y="137748"/>
                    </a:cubicBezTo>
                    <a:cubicBezTo>
                      <a:pt x="51337" y="137748"/>
                      <a:pt x="42389" y="136376"/>
                      <a:pt x="34682" y="133699"/>
                    </a:cubicBezTo>
                    <a:cubicBezTo>
                      <a:pt x="26975" y="131021"/>
                      <a:pt x="20509" y="126841"/>
                      <a:pt x="15414" y="121289"/>
                    </a:cubicBezTo>
                    <a:cubicBezTo>
                      <a:pt x="10254" y="115737"/>
                      <a:pt x="6401" y="108683"/>
                      <a:pt x="3854" y="100127"/>
                    </a:cubicBezTo>
                    <a:cubicBezTo>
                      <a:pt x="1306" y="91571"/>
                      <a:pt x="0" y="81382"/>
                      <a:pt x="0" y="69690"/>
                    </a:cubicBezTo>
                    <a:cubicBezTo>
                      <a:pt x="0" y="58914"/>
                      <a:pt x="1372" y="49247"/>
                      <a:pt x="4115" y="40626"/>
                    </a:cubicBezTo>
                    <a:cubicBezTo>
                      <a:pt x="6858" y="32004"/>
                      <a:pt x="10907" y="24689"/>
                      <a:pt x="16329" y="18680"/>
                    </a:cubicBezTo>
                    <a:cubicBezTo>
                      <a:pt x="21750" y="12671"/>
                      <a:pt x="28477" y="8034"/>
                      <a:pt x="36445" y="4833"/>
                    </a:cubicBezTo>
                    <a:cubicBezTo>
                      <a:pt x="44414" y="1633"/>
                      <a:pt x="53688" y="0"/>
                      <a:pt x="64269" y="0"/>
                    </a:cubicBezTo>
                    <a:cubicBezTo>
                      <a:pt x="74850" y="0"/>
                      <a:pt x="83211" y="1372"/>
                      <a:pt x="90918" y="3984"/>
                    </a:cubicBezTo>
                    <a:cubicBezTo>
                      <a:pt x="98625" y="6597"/>
                      <a:pt x="105091" y="10777"/>
                      <a:pt x="110251" y="16329"/>
                    </a:cubicBezTo>
                    <a:cubicBezTo>
                      <a:pt x="115410" y="21880"/>
                      <a:pt x="119329" y="28869"/>
                      <a:pt x="121942" y="37360"/>
                    </a:cubicBezTo>
                    <a:cubicBezTo>
                      <a:pt x="124554" y="45851"/>
                      <a:pt x="125926" y="55844"/>
                      <a:pt x="125926" y="67339"/>
                    </a:cubicBezTo>
                    <a:close/>
                    <a:moveTo>
                      <a:pt x="97580" y="68841"/>
                    </a:moveTo>
                    <a:cubicBezTo>
                      <a:pt x="97580" y="61853"/>
                      <a:pt x="97057" y="55517"/>
                      <a:pt x="95947" y="49770"/>
                    </a:cubicBezTo>
                    <a:cubicBezTo>
                      <a:pt x="94836" y="44022"/>
                      <a:pt x="93008" y="39123"/>
                      <a:pt x="90330" y="35074"/>
                    </a:cubicBezTo>
                    <a:cubicBezTo>
                      <a:pt x="87717" y="31024"/>
                      <a:pt x="84190" y="27824"/>
                      <a:pt x="79814" y="25603"/>
                    </a:cubicBezTo>
                    <a:cubicBezTo>
                      <a:pt x="75438" y="23383"/>
                      <a:pt x="69952" y="22272"/>
                      <a:pt x="63355" y="22272"/>
                    </a:cubicBezTo>
                    <a:cubicBezTo>
                      <a:pt x="56758" y="22272"/>
                      <a:pt x="51141" y="23513"/>
                      <a:pt x="46700" y="25995"/>
                    </a:cubicBezTo>
                    <a:cubicBezTo>
                      <a:pt x="42258" y="28477"/>
                      <a:pt x="38666" y="31808"/>
                      <a:pt x="35923" y="36054"/>
                    </a:cubicBezTo>
                    <a:cubicBezTo>
                      <a:pt x="33180" y="40234"/>
                      <a:pt x="31220" y="45132"/>
                      <a:pt x="30110" y="50684"/>
                    </a:cubicBezTo>
                    <a:cubicBezTo>
                      <a:pt x="29000" y="56301"/>
                      <a:pt x="28412" y="62179"/>
                      <a:pt x="28412" y="68384"/>
                    </a:cubicBezTo>
                    <a:cubicBezTo>
                      <a:pt x="28412" y="75634"/>
                      <a:pt x="28934" y="82165"/>
                      <a:pt x="30045" y="87978"/>
                    </a:cubicBezTo>
                    <a:cubicBezTo>
                      <a:pt x="31155" y="93791"/>
                      <a:pt x="32984" y="98690"/>
                      <a:pt x="35596" y="102805"/>
                    </a:cubicBezTo>
                    <a:cubicBezTo>
                      <a:pt x="38209" y="106920"/>
                      <a:pt x="41671" y="110055"/>
                      <a:pt x="46112" y="112210"/>
                    </a:cubicBezTo>
                    <a:cubicBezTo>
                      <a:pt x="50488" y="114366"/>
                      <a:pt x="56040" y="115476"/>
                      <a:pt x="62636" y="115476"/>
                    </a:cubicBezTo>
                    <a:cubicBezTo>
                      <a:pt x="69233" y="115476"/>
                      <a:pt x="74850" y="114235"/>
                      <a:pt x="79292" y="111753"/>
                    </a:cubicBezTo>
                    <a:cubicBezTo>
                      <a:pt x="83733" y="109271"/>
                      <a:pt x="87325" y="105940"/>
                      <a:pt x="90068" y="101695"/>
                    </a:cubicBezTo>
                    <a:cubicBezTo>
                      <a:pt x="92812" y="97449"/>
                      <a:pt x="94771" y="92485"/>
                      <a:pt x="95881" y="86868"/>
                    </a:cubicBezTo>
                    <a:cubicBezTo>
                      <a:pt x="96992" y="81186"/>
                      <a:pt x="97580" y="75177"/>
                      <a:pt x="97580" y="68841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64C46528-B9AB-2F2D-8154-295CF2003D87}"/>
                  </a:ext>
                </a:extLst>
              </p:cNvPr>
              <p:cNvSpPr/>
              <p:nvPr/>
            </p:nvSpPr>
            <p:spPr>
              <a:xfrm>
                <a:off x="1854163" y="1888613"/>
                <a:ext cx="181608" cy="134482"/>
              </a:xfrm>
              <a:custGeom>
                <a:avLst/>
                <a:gdLst>
                  <a:gd name="connsiteX0" fmla="*/ 150165 w 181608"/>
                  <a:gd name="connsiteY0" fmla="*/ 126906 h 134482"/>
                  <a:gd name="connsiteX1" fmla="*/ 148467 w 181608"/>
                  <a:gd name="connsiteY1" fmla="*/ 130890 h 134482"/>
                  <a:gd name="connsiteX2" fmla="*/ 145201 w 181608"/>
                  <a:gd name="connsiteY2" fmla="*/ 133176 h 134482"/>
                  <a:gd name="connsiteX3" fmla="*/ 139649 w 181608"/>
                  <a:gd name="connsiteY3" fmla="*/ 134221 h 134482"/>
                  <a:gd name="connsiteX4" fmla="*/ 131028 w 181608"/>
                  <a:gd name="connsiteY4" fmla="*/ 134482 h 134482"/>
                  <a:gd name="connsiteX5" fmla="*/ 121622 w 181608"/>
                  <a:gd name="connsiteY5" fmla="*/ 134221 h 134482"/>
                  <a:gd name="connsiteX6" fmla="*/ 116005 w 181608"/>
                  <a:gd name="connsiteY6" fmla="*/ 133176 h 134482"/>
                  <a:gd name="connsiteX7" fmla="*/ 113001 w 181608"/>
                  <a:gd name="connsiteY7" fmla="*/ 130890 h 134482"/>
                  <a:gd name="connsiteX8" fmla="*/ 111564 w 181608"/>
                  <a:gd name="connsiteY8" fmla="*/ 126906 h 134482"/>
                  <a:gd name="connsiteX9" fmla="*/ 90271 w 181608"/>
                  <a:gd name="connsiteY9" fmla="*/ 42585 h 134482"/>
                  <a:gd name="connsiteX10" fmla="*/ 90076 w 181608"/>
                  <a:gd name="connsiteY10" fmla="*/ 42585 h 134482"/>
                  <a:gd name="connsiteX11" fmla="*/ 69893 w 181608"/>
                  <a:gd name="connsiteY11" fmla="*/ 126906 h 134482"/>
                  <a:gd name="connsiteX12" fmla="*/ 68457 w 181608"/>
                  <a:gd name="connsiteY12" fmla="*/ 130759 h 134482"/>
                  <a:gd name="connsiteX13" fmla="*/ 65517 w 181608"/>
                  <a:gd name="connsiteY13" fmla="*/ 133045 h 134482"/>
                  <a:gd name="connsiteX14" fmla="*/ 60096 w 181608"/>
                  <a:gd name="connsiteY14" fmla="*/ 134156 h 134482"/>
                  <a:gd name="connsiteX15" fmla="*/ 51018 w 181608"/>
                  <a:gd name="connsiteY15" fmla="*/ 134417 h 134482"/>
                  <a:gd name="connsiteX16" fmla="*/ 41482 w 181608"/>
                  <a:gd name="connsiteY16" fmla="*/ 134156 h 134482"/>
                  <a:gd name="connsiteX17" fmla="*/ 35865 w 181608"/>
                  <a:gd name="connsiteY17" fmla="*/ 133111 h 134482"/>
                  <a:gd name="connsiteX18" fmla="*/ 32860 w 181608"/>
                  <a:gd name="connsiteY18" fmla="*/ 130825 h 134482"/>
                  <a:gd name="connsiteX19" fmla="*/ 31293 w 181608"/>
                  <a:gd name="connsiteY19" fmla="*/ 126841 h 134482"/>
                  <a:gd name="connsiteX20" fmla="*/ 1052 w 181608"/>
                  <a:gd name="connsiteY20" fmla="*/ 10777 h 134482"/>
                  <a:gd name="connsiteX21" fmla="*/ 7 w 181608"/>
                  <a:gd name="connsiteY21" fmla="*/ 4964 h 134482"/>
                  <a:gd name="connsiteX22" fmla="*/ 1183 w 181608"/>
                  <a:gd name="connsiteY22" fmla="*/ 1698 h 134482"/>
                  <a:gd name="connsiteX23" fmla="*/ 5428 w 181608"/>
                  <a:gd name="connsiteY23" fmla="*/ 326 h 134482"/>
                  <a:gd name="connsiteX24" fmla="*/ 13592 w 181608"/>
                  <a:gd name="connsiteY24" fmla="*/ 65 h 134482"/>
                  <a:gd name="connsiteX25" fmla="*/ 21234 w 181608"/>
                  <a:gd name="connsiteY25" fmla="*/ 196 h 134482"/>
                  <a:gd name="connsiteX26" fmla="*/ 25480 w 181608"/>
                  <a:gd name="connsiteY26" fmla="*/ 914 h 134482"/>
                  <a:gd name="connsiteX27" fmla="*/ 27439 w 181608"/>
                  <a:gd name="connsiteY27" fmla="*/ 2547 h 134482"/>
                  <a:gd name="connsiteX28" fmla="*/ 28288 w 181608"/>
                  <a:gd name="connsiteY28" fmla="*/ 5552 h 134482"/>
                  <a:gd name="connsiteX29" fmla="*/ 51605 w 181608"/>
                  <a:gd name="connsiteY29" fmla="*/ 107442 h 134482"/>
                  <a:gd name="connsiteX30" fmla="*/ 51736 w 181608"/>
                  <a:gd name="connsiteY30" fmla="*/ 107442 h 134482"/>
                  <a:gd name="connsiteX31" fmla="*/ 75968 w 181608"/>
                  <a:gd name="connsiteY31" fmla="*/ 6270 h 134482"/>
                  <a:gd name="connsiteX32" fmla="*/ 77078 w 181608"/>
                  <a:gd name="connsiteY32" fmla="*/ 3070 h 134482"/>
                  <a:gd name="connsiteX33" fmla="*/ 79364 w 181608"/>
                  <a:gd name="connsiteY33" fmla="*/ 1176 h 134482"/>
                  <a:gd name="connsiteX34" fmla="*/ 83740 w 181608"/>
                  <a:gd name="connsiteY34" fmla="*/ 261 h 134482"/>
                  <a:gd name="connsiteX35" fmla="*/ 91121 w 181608"/>
                  <a:gd name="connsiteY35" fmla="*/ 0 h 134482"/>
                  <a:gd name="connsiteX36" fmla="*/ 98958 w 181608"/>
                  <a:gd name="connsiteY36" fmla="*/ 196 h 134482"/>
                  <a:gd name="connsiteX37" fmla="*/ 103465 w 181608"/>
                  <a:gd name="connsiteY37" fmla="*/ 1045 h 134482"/>
                  <a:gd name="connsiteX38" fmla="*/ 105751 w 181608"/>
                  <a:gd name="connsiteY38" fmla="*/ 2939 h 134482"/>
                  <a:gd name="connsiteX39" fmla="*/ 106861 w 181608"/>
                  <a:gd name="connsiteY39" fmla="*/ 6205 h 134482"/>
                  <a:gd name="connsiteX40" fmla="*/ 131942 w 181608"/>
                  <a:gd name="connsiteY40" fmla="*/ 107377 h 134482"/>
                  <a:gd name="connsiteX41" fmla="*/ 132138 w 181608"/>
                  <a:gd name="connsiteY41" fmla="*/ 107377 h 134482"/>
                  <a:gd name="connsiteX42" fmla="*/ 155455 w 181608"/>
                  <a:gd name="connsiteY42" fmla="*/ 5813 h 134482"/>
                  <a:gd name="connsiteX43" fmla="*/ 156304 w 181608"/>
                  <a:gd name="connsiteY43" fmla="*/ 3004 h 134482"/>
                  <a:gd name="connsiteX44" fmla="*/ 158264 w 181608"/>
                  <a:gd name="connsiteY44" fmla="*/ 1176 h 134482"/>
                  <a:gd name="connsiteX45" fmla="*/ 162379 w 181608"/>
                  <a:gd name="connsiteY45" fmla="*/ 261 h 134482"/>
                  <a:gd name="connsiteX46" fmla="*/ 169890 w 181608"/>
                  <a:gd name="connsiteY46" fmla="*/ 0 h 134482"/>
                  <a:gd name="connsiteX47" fmla="*/ 176944 w 181608"/>
                  <a:gd name="connsiteY47" fmla="*/ 261 h 134482"/>
                  <a:gd name="connsiteX48" fmla="*/ 180601 w 181608"/>
                  <a:gd name="connsiteY48" fmla="*/ 1633 h 134482"/>
                  <a:gd name="connsiteX49" fmla="*/ 181581 w 181608"/>
                  <a:gd name="connsiteY49" fmla="*/ 4964 h 134482"/>
                  <a:gd name="connsiteX50" fmla="*/ 180471 w 181608"/>
                  <a:gd name="connsiteY50" fmla="*/ 10973 h 134482"/>
                  <a:gd name="connsiteX51" fmla="*/ 149904 w 181608"/>
                  <a:gd name="connsiteY51" fmla="*/ 126710 h 134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81608" h="134482">
                    <a:moveTo>
                      <a:pt x="150165" y="126906"/>
                    </a:moveTo>
                    <a:cubicBezTo>
                      <a:pt x="149773" y="128539"/>
                      <a:pt x="149185" y="129845"/>
                      <a:pt x="148467" y="130890"/>
                    </a:cubicBezTo>
                    <a:cubicBezTo>
                      <a:pt x="147748" y="131935"/>
                      <a:pt x="146638" y="132653"/>
                      <a:pt x="145201" y="133176"/>
                    </a:cubicBezTo>
                    <a:cubicBezTo>
                      <a:pt x="143764" y="133699"/>
                      <a:pt x="141935" y="134025"/>
                      <a:pt x="139649" y="134221"/>
                    </a:cubicBezTo>
                    <a:cubicBezTo>
                      <a:pt x="137363" y="134417"/>
                      <a:pt x="134489" y="134482"/>
                      <a:pt x="131028" y="134482"/>
                    </a:cubicBezTo>
                    <a:cubicBezTo>
                      <a:pt x="127109" y="134482"/>
                      <a:pt x="123974" y="134417"/>
                      <a:pt x="121622" y="134221"/>
                    </a:cubicBezTo>
                    <a:cubicBezTo>
                      <a:pt x="119271" y="134025"/>
                      <a:pt x="117377" y="133699"/>
                      <a:pt x="116005" y="133176"/>
                    </a:cubicBezTo>
                    <a:cubicBezTo>
                      <a:pt x="114634" y="132653"/>
                      <a:pt x="113654" y="131935"/>
                      <a:pt x="113001" y="130890"/>
                    </a:cubicBezTo>
                    <a:cubicBezTo>
                      <a:pt x="112348" y="129845"/>
                      <a:pt x="111891" y="128604"/>
                      <a:pt x="111564" y="126906"/>
                    </a:cubicBezTo>
                    <a:lnTo>
                      <a:pt x="90271" y="42585"/>
                    </a:lnTo>
                    <a:lnTo>
                      <a:pt x="90076" y="42585"/>
                    </a:lnTo>
                    <a:lnTo>
                      <a:pt x="69893" y="126906"/>
                    </a:lnTo>
                    <a:cubicBezTo>
                      <a:pt x="69567" y="128473"/>
                      <a:pt x="69044" y="129780"/>
                      <a:pt x="68457" y="130759"/>
                    </a:cubicBezTo>
                    <a:cubicBezTo>
                      <a:pt x="67869" y="131739"/>
                      <a:pt x="66889" y="132523"/>
                      <a:pt x="65517" y="133045"/>
                    </a:cubicBezTo>
                    <a:cubicBezTo>
                      <a:pt x="64211" y="133568"/>
                      <a:pt x="62382" y="133960"/>
                      <a:pt x="60096" y="134156"/>
                    </a:cubicBezTo>
                    <a:cubicBezTo>
                      <a:pt x="57810" y="134352"/>
                      <a:pt x="54740" y="134417"/>
                      <a:pt x="51018" y="134417"/>
                    </a:cubicBezTo>
                    <a:cubicBezTo>
                      <a:pt x="47033" y="134417"/>
                      <a:pt x="43898" y="134352"/>
                      <a:pt x="41482" y="134156"/>
                    </a:cubicBezTo>
                    <a:cubicBezTo>
                      <a:pt x="39065" y="133960"/>
                      <a:pt x="37236" y="133633"/>
                      <a:pt x="35865" y="133111"/>
                    </a:cubicBezTo>
                    <a:cubicBezTo>
                      <a:pt x="34493" y="132588"/>
                      <a:pt x="33513" y="131870"/>
                      <a:pt x="32860" y="130825"/>
                    </a:cubicBezTo>
                    <a:cubicBezTo>
                      <a:pt x="32272" y="129845"/>
                      <a:pt x="31750" y="128539"/>
                      <a:pt x="31293" y="126841"/>
                    </a:cubicBezTo>
                    <a:lnTo>
                      <a:pt x="1052" y="10777"/>
                    </a:lnTo>
                    <a:cubicBezTo>
                      <a:pt x="464" y="8295"/>
                      <a:pt x="72" y="6401"/>
                      <a:pt x="7" y="4964"/>
                    </a:cubicBezTo>
                    <a:cubicBezTo>
                      <a:pt x="-58" y="3527"/>
                      <a:pt x="334" y="2482"/>
                      <a:pt x="1183" y="1698"/>
                    </a:cubicBezTo>
                    <a:cubicBezTo>
                      <a:pt x="2032" y="914"/>
                      <a:pt x="3469" y="457"/>
                      <a:pt x="5428" y="326"/>
                    </a:cubicBezTo>
                    <a:cubicBezTo>
                      <a:pt x="7388" y="131"/>
                      <a:pt x="10131" y="65"/>
                      <a:pt x="13592" y="65"/>
                    </a:cubicBezTo>
                    <a:cubicBezTo>
                      <a:pt x="16793" y="65"/>
                      <a:pt x="19340" y="65"/>
                      <a:pt x="21234" y="196"/>
                    </a:cubicBezTo>
                    <a:cubicBezTo>
                      <a:pt x="23128" y="326"/>
                      <a:pt x="24565" y="523"/>
                      <a:pt x="25480" y="914"/>
                    </a:cubicBezTo>
                    <a:cubicBezTo>
                      <a:pt x="26459" y="1306"/>
                      <a:pt x="27113" y="1829"/>
                      <a:pt x="27439" y="2547"/>
                    </a:cubicBezTo>
                    <a:cubicBezTo>
                      <a:pt x="27766" y="3266"/>
                      <a:pt x="28027" y="4245"/>
                      <a:pt x="28288" y="5552"/>
                    </a:cubicBezTo>
                    <a:lnTo>
                      <a:pt x="51605" y="107442"/>
                    </a:lnTo>
                    <a:lnTo>
                      <a:pt x="51736" y="107442"/>
                    </a:lnTo>
                    <a:lnTo>
                      <a:pt x="75968" y="6270"/>
                    </a:lnTo>
                    <a:cubicBezTo>
                      <a:pt x="76229" y="4964"/>
                      <a:pt x="76621" y="3919"/>
                      <a:pt x="77078" y="3070"/>
                    </a:cubicBezTo>
                    <a:cubicBezTo>
                      <a:pt x="77535" y="2221"/>
                      <a:pt x="78254" y="1633"/>
                      <a:pt x="79364" y="1176"/>
                    </a:cubicBezTo>
                    <a:cubicBezTo>
                      <a:pt x="80409" y="718"/>
                      <a:pt x="81911" y="392"/>
                      <a:pt x="83740" y="261"/>
                    </a:cubicBezTo>
                    <a:cubicBezTo>
                      <a:pt x="85569" y="65"/>
                      <a:pt x="88051" y="0"/>
                      <a:pt x="91121" y="0"/>
                    </a:cubicBezTo>
                    <a:cubicBezTo>
                      <a:pt x="94386" y="0"/>
                      <a:pt x="97064" y="65"/>
                      <a:pt x="98958" y="196"/>
                    </a:cubicBezTo>
                    <a:cubicBezTo>
                      <a:pt x="100918" y="326"/>
                      <a:pt x="102420" y="653"/>
                      <a:pt x="103465" y="1045"/>
                    </a:cubicBezTo>
                    <a:cubicBezTo>
                      <a:pt x="104510" y="1502"/>
                      <a:pt x="105294" y="2155"/>
                      <a:pt x="105751" y="2939"/>
                    </a:cubicBezTo>
                    <a:cubicBezTo>
                      <a:pt x="106208" y="3788"/>
                      <a:pt x="106600" y="4833"/>
                      <a:pt x="106861" y="6205"/>
                    </a:cubicBezTo>
                    <a:lnTo>
                      <a:pt x="131942" y="107377"/>
                    </a:lnTo>
                    <a:lnTo>
                      <a:pt x="132138" y="107377"/>
                    </a:lnTo>
                    <a:lnTo>
                      <a:pt x="155455" y="5813"/>
                    </a:lnTo>
                    <a:cubicBezTo>
                      <a:pt x="155651" y="4703"/>
                      <a:pt x="155912" y="3788"/>
                      <a:pt x="156304" y="3004"/>
                    </a:cubicBezTo>
                    <a:cubicBezTo>
                      <a:pt x="156631" y="2221"/>
                      <a:pt x="157284" y="1567"/>
                      <a:pt x="158264" y="1176"/>
                    </a:cubicBezTo>
                    <a:cubicBezTo>
                      <a:pt x="159243" y="718"/>
                      <a:pt x="160615" y="392"/>
                      <a:pt x="162379" y="261"/>
                    </a:cubicBezTo>
                    <a:cubicBezTo>
                      <a:pt x="164142" y="65"/>
                      <a:pt x="166689" y="0"/>
                      <a:pt x="169890" y="0"/>
                    </a:cubicBezTo>
                    <a:cubicBezTo>
                      <a:pt x="172894" y="0"/>
                      <a:pt x="175245" y="65"/>
                      <a:pt x="176944" y="261"/>
                    </a:cubicBezTo>
                    <a:cubicBezTo>
                      <a:pt x="178642" y="457"/>
                      <a:pt x="179818" y="914"/>
                      <a:pt x="180601" y="1633"/>
                    </a:cubicBezTo>
                    <a:cubicBezTo>
                      <a:pt x="181385" y="2417"/>
                      <a:pt x="181712" y="3527"/>
                      <a:pt x="181581" y="4964"/>
                    </a:cubicBezTo>
                    <a:cubicBezTo>
                      <a:pt x="181450" y="6401"/>
                      <a:pt x="181124" y="8426"/>
                      <a:pt x="180471" y="10973"/>
                    </a:cubicBezTo>
                    <a:lnTo>
                      <a:pt x="149904" y="126710"/>
                    </a:ln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BC109E71-949A-9215-D9CF-028248C98ADD}"/>
                  </a:ext>
                </a:extLst>
              </p:cNvPr>
              <p:cNvSpPr/>
              <p:nvPr/>
            </p:nvSpPr>
            <p:spPr>
              <a:xfrm>
                <a:off x="2055142" y="1889332"/>
                <a:ext cx="78899" cy="133110"/>
              </a:xfrm>
              <a:custGeom>
                <a:avLst/>
                <a:gdLst>
                  <a:gd name="connsiteX0" fmla="*/ 78834 w 78899"/>
                  <a:gd name="connsiteY0" fmla="*/ 122464 h 133110"/>
                  <a:gd name="connsiteX1" fmla="*/ 78573 w 78899"/>
                  <a:gd name="connsiteY1" fmla="*/ 127428 h 133110"/>
                  <a:gd name="connsiteX2" fmla="*/ 77789 w 78899"/>
                  <a:gd name="connsiteY2" fmla="*/ 130694 h 133110"/>
                  <a:gd name="connsiteX3" fmla="*/ 76483 w 78899"/>
                  <a:gd name="connsiteY3" fmla="*/ 132523 h 133110"/>
                  <a:gd name="connsiteX4" fmla="*/ 74785 w 78899"/>
                  <a:gd name="connsiteY4" fmla="*/ 133111 h 133110"/>
                  <a:gd name="connsiteX5" fmla="*/ 7968 w 78899"/>
                  <a:gd name="connsiteY5" fmla="*/ 133111 h 133110"/>
                  <a:gd name="connsiteX6" fmla="*/ 2286 w 78899"/>
                  <a:gd name="connsiteY6" fmla="*/ 131086 h 133110"/>
                  <a:gd name="connsiteX7" fmla="*/ 0 w 78899"/>
                  <a:gd name="connsiteY7" fmla="*/ 124554 h 133110"/>
                  <a:gd name="connsiteX8" fmla="*/ 0 w 78899"/>
                  <a:gd name="connsiteY8" fmla="*/ 8556 h 133110"/>
                  <a:gd name="connsiteX9" fmla="*/ 2286 w 78899"/>
                  <a:gd name="connsiteY9" fmla="*/ 2025 h 133110"/>
                  <a:gd name="connsiteX10" fmla="*/ 7968 w 78899"/>
                  <a:gd name="connsiteY10" fmla="*/ 0 h 133110"/>
                  <a:gd name="connsiteX11" fmla="*/ 74393 w 78899"/>
                  <a:gd name="connsiteY11" fmla="*/ 0 h 133110"/>
                  <a:gd name="connsiteX12" fmla="*/ 76026 w 78899"/>
                  <a:gd name="connsiteY12" fmla="*/ 522 h 133110"/>
                  <a:gd name="connsiteX13" fmla="*/ 77267 w 78899"/>
                  <a:gd name="connsiteY13" fmla="*/ 2351 h 133110"/>
                  <a:gd name="connsiteX14" fmla="*/ 78051 w 78899"/>
                  <a:gd name="connsiteY14" fmla="*/ 5617 h 133110"/>
                  <a:gd name="connsiteX15" fmla="*/ 78312 w 78899"/>
                  <a:gd name="connsiteY15" fmla="*/ 10712 h 133110"/>
                  <a:gd name="connsiteX16" fmla="*/ 78051 w 78899"/>
                  <a:gd name="connsiteY16" fmla="*/ 15610 h 133110"/>
                  <a:gd name="connsiteX17" fmla="*/ 77267 w 78899"/>
                  <a:gd name="connsiteY17" fmla="*/ 18876 h 133110"/>
                  <a:gd name="connsiteX18" fmla="*/ 76026 w 78899"/>
                  <a:gd name="connsiteY18" fmla="*/ 20705 h 133110"/>
                  <a:gd name="connsiteX19" fmla="*/ 74393 w 78899"/>
                  <a:gd name="connsiteY19" fmla="*/ 21292 h 133110"/>
                  <a:gd name="connsiteX20" fmla="*/ 26909 w 78899"/>
                  <a:gd name="connsiteY20" fmla="*/ 21292 h 133110"/>
                  <a:gd name="connsiteX21" fmla="*/ 26909 w 78899"/>
                  <a:gd name="connsiteY21" fmla="*/ 53754 h 133110"/>
                  <a:gd name="connsiteX22" fmla="*/ 67143 w 78899"/>
                  <a:gd name="connsiteY22" fmla="*/ 53754 h 133110"/>
                  <a:gd name="connsiteX23" fmla="*/ 68841 w 78899"/>
                  <a:gd name="connsiteY23" fmla="*/ 54342 h 133110"/>
                  <a:gd name="connsiteX24" fmla="*/ 70148 w 78899"/>
                  <a:gd name="connsiteY24" fmla="*/ 56105 h 133110"/>
                  <a:gd name="connsiteX25" fmla="*/ 70931 w 78899"/>
                  <a:gd name="connsiteY25" fmla="*/ 59305 h 133110"/>
                  <a:gd name="connsiteX26" fmla="*/ 71193 w 78899"/>
                  <a:gd name="connsiteY26" fmla="*/ 64204 h 133110"/>
                  <a:gd name="connsiteX27" fmla="*/ 70931 w 78899"/>
                  <a:gd name="connsiteY27" fmla="*/ 69168 h 133110"/>
                  <a:gd name="connsiteX28" fmla="*/ 70148 w 78899"/>
                  <a:gd name="connsiteY28" fmla="*/ 72303 h 133110"/>
                  <a:gd name="connsiteX29" fmla="*/ 68841 w 78899"/>
                  <a:gd name="connsiteY29" fmla="*/ 74001 h 133110"/>
                  <a:gd name="connsiteX30" fmla="*/ 67143 w 78899"/>
                  <a:gd name="connsiteY30" fmla="*/ 74524 h 133110"/>
                  <a:gd name="connsiteX31" fmla="*/ 26909 w 78899"/>
                  <a:gd name="connsiteY31" fmla="*/ 74524 h 133110"/>
                  <a:gd name="connsiteX32" fmla="*/ 26909 w 78899"/>
                  <a:gd name="connsiteY32" fmla="*/ 112079 h 133110"/>
                  <a:gd name="connsiteX33" fmla="*/ 74850 w 78899"/>
                  <a:gd name="connsiteY33" fmla="*/ 112079 h 133110"/>
                  <a:gd name="connsiteX34" fmla="*/ 76548 w 78899"/>
                  <a:gd name="connsiteY34" fmla="*/ 112667 h 133110"/>
                  <a:gd name="connsiteX35" fmla="*/ 77855 w 78899"/>
                  <a:gd name="connsiteY35" fmla="*/ 114496 h 133110"/>
                  <a:gd name="connsiteX36" fmla="*/ 78639 w 78899"/>
                  <a:gd name="connsiteY36" fmla="*/ 117762 h 133110"/>
                  <a:gd name="connsiteX37" fmla="*/ 78900 w 78899"/>
                  <a:gd name="connsiteY37" fmla="*/ 122726 h 133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899" h="133110">
                    <a:moveTo>
                      <a:pt x="78834" y="122464"/>
                    </a:moveTo>
                    <a:cubicBezTo>
                      <a:pt x="78834" y="124424"/>
                      <a:pt x="78769" y="126122"/>
                      <a:pt x="78573" y="127428"/>
                    </a:cubicBezTo>
                    <a:cubicBezTo>
                      <a:pt x="78377" y="128735"/>
                      <a:pt x="78116" y="129845"/>
                      <a:pt x="77789" y="130694"/>
                    </a:cubicBezTo>
                    <a:cubicBezTo>
                      <a:pt x="77463" y="131543"/>
                      <a:pt x="77006" y="132131"/>
                      <a:pt x="76483" y="132523"/>
                    </a:cubicBezTo>
                    <a:cubicBezTo>
                      <a:pt x="75961" y="132915"/>
                      <a:pt x="75373" y="133111"/>
                      <a:pt x="74785" y="133111"/>
                    </a:cubicBezTo>
                    <a:lnTo>
                      <a:pt x="7968" y="133111"/>
                    </a:lnTo>
                    <a:cubicBezTo>
                      <a:pt x="5682" y="133111"/>
                      <a:pt x="3788" y="132458"/>
                      <a:pt x="2286" y="131086"/>
                    </a:cubicBezTo>
                    <a:cubicBezTo>
                      <a:pt x="718" y="129714"/>
                      <a:pt x="0" y="127559"/>
                      <a:pt x="0" y="124554"/>
                    </a:cubicBezTo>
                    <a:lnTo>
                      <a:pt x="0" y="8556"/>
                    </a:lnTo>
                    <a:cubicBezTo>
                      <a:pt x="0" y="5552"/>
                      <a:pt x="784" y="3396"/>
                      <a:pt x="2286" y="2025"/>
                    </a:cubicBezTo>
                    <a:cubicBezTo>
                      <a:pt x="3854" y="718"/>
                      <a:pt x="5748" y="0"/>
                      <a:pt x="7968" y="0"/>
                    </a:cubicBezTo>
                    <a:lnTo>
                      <a:pt x="74393" y="0"/>
                    </a:lnTo>
                    <a:cubicBezTo>
                      <a:pt x="74981" y="0"/>
                      <a:pt x="75569" y="196"/>
                      <a:pt x="76026" y="522"/>
                    </a:cubicBezTo>
                    <a:cubicBezTo>
                      <a:pt x="76483" y="849"/>
                      <a:pt x="76940" y="1437"/>
                      <a:pt x="77267" y="2351"/>
                    </a:cubicBezTo>
                    <a:cubicBezTo>
                      <a:pt x="77594" y="3200"/>
                      <a:pt x="77855" y="4311"/>
                      <a:pt x="78051" y="5617"/>
                    </a:cubicBezTo>
                    <a:cubicBezTo>
                      <a:pt x="78247" y="6989"/>
                      <a:pt x="78312" y="8621"/>
                      <a:pt x="78312" y="10712"/>
                    </a:cubicBezTo>
                    <a:cubicBezTo>
                      <a:pt x="78312" y="12606"/>
                      <a:pt x="78247" y="14238"/>
                      <a:pt x="78051" y="15610"/>
                    </a:cubicBezTo>
                    <a:cubicBezTo>
                      <a:pt x="77855" y="16916"/>
                      <a:pt x="77594" y="18027"/>
                      <a:pt x="77267" y="18876"/>
                    </a:cubicBezTo>
                    <a:cubicBezTo>
                      <a:pt x="76940" y="19725"/>
                      <a:pt x="76483" y="20313"/>
                      <a:pt x="76026" y="20705"/>
                    </a:cubicBezTo>
                    <a:cubicBezTo>
                      <a:pt x="75569" y="21097"/>
                      <a:pt x="74981" y="21292"/>
                      <a:pt x="74393" y="21292"/>
                    </a:cubicBezTo>
                    <a:lnTo>
                      <a:pt x="26909" y="21292"/>
                    </a:lnTo>
                    <a:lnTo>
                      <a:pt x="26909" y="53754"/>
                    </a:lnTo>
                    <a:lnTo>
                      <a:pt x="67143" y="53754"/>
                    </a:lnTo>
                    <a:cubicBezTo>
                      <a:pt x="67731" y="53754"/>
                      <a:pt x="68319" y="53950"/>
                      <a:pt x="68841" y="54342"/>
                    </a:cubicBezTo>
                    <a:cubicBezTo>
                      <a:pt x="69364" y="54733"/>
                      <a:pt x="69756" y="55321"/>
                      <a:pt x="70148" y="56105"/>
                    </a:cubicBezTo>
                    <a:cubicBezTo>
                      <a:pt x="70474" y="56889"/>
                      <a:pt x="70735" y="57934"/>
                      <a:pt x="70931" y="59305"/>
                    </a:cubicBezTo>
                    <a:cubicBezTo>
                      <a:pt x="71127" y="60677"/>
                      <a:pt x="71193" y="62245"/>
                      <a:pt x="71193" y="64204"/>
                    </a:cubicBezTo>
                    <a:cubicBezTo>
                      <a:pt x="71193" y="66163"/>
                      <a:pt x="71127" y="67862"/>
                      <a:pt x="70931" y="69168"/>
                    </a:cubicBezTo>
                    <a:cubicBezTo>
                      <a:pt x="70735" y="70474"/>
                      <a:pt x="70474" y="71519"/>
                      <a:pt x="70148" y="72303"/>
                    </a:cubicBezTo>
                    <a:cubicBezTo>
                      <a:pt x="69821" y="73087"/>
                      <a:pt x="69364" y="73675"/>
                      <a:pt x="68841" y="74001"/>
                    </a:cubicBezTo>
                    <a:cubicBezTo>
                      <a:pt x="68319" y="74328"/>
                      <a:pt x="67731" y="74524"/>
                      <a:pt x="67143" y="74524"/>
                    </a:cubicBezTo>
                    <a:lnTo>
                      <a:pt x="26909" y="74524"/>
                    </a:lnTo>
                    <a:lnTo>
                      <a:pt x="26909" y="112079"/>
                    </a:lnTo>
                    <a:lnTo>
                      <a:pt x="74850" y="112079"/>
                    </a:lnTo>
                    <a:cubicBezTo>
                      <a:pt x="75438" y="112079"/>
                      <a:pt x="76026" y="112275"/>
                      <a:pt x="76548" y="112667"/>
                    </a:cubicBezTo>
                    <a:cubicBezTo>
                      <a:pt x="77071" y="113059"/>
                      <a:pt x="77463" y="113647"/>
                      <a:pt x="77855" y="114496"/>
                    </a:cubicBezTo>
                    <a:cubicBezTo>
                      <a:pt x="78247" y="115345"/>
                      <a:pt x="78443" y="116390"/>
                      <a:pt x="78639" y="117762"/>
                    </a:cubicBezTo>
                    <a:cubicBezTo>
                      <a:pt x="78834" y="119068"/>
                      <a:pt x="78900" y="120766"/>
                      <a:pt x="78900" y="122726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9F215A05-A93B-BF17-2DC5-6A0A27DD73FA}"/>
                  </a:ext>
                </a:extLst>
              </p:cNvPr>
              <p:cNvSpPr/>
              <p:nvPr/>
            </p:nvSpPr>
            <p:spPr>
              <a:xfrm>
                <a:off x="2157817" y="1889332"/>
                <a:ext cx="98755" cy="133698"/>
              </a:xfrm>
              <a:custGeom>
                <a:avLst/>
                <a:gdLst>
                  <a:gd name="connsiteX0" fmla="*/ 98690 w 98755"/>
                  <a:gd name="connsiteY0" fmla="*/ 129584 h 133698"/>
                  <a:gd name="connsiteX1" fmla="*/ 98298 w 98755"/>
                  <a:gd name="connsiteY1" fmla="*/ 131478 h 133698"/>
                  <a:gd name="connsiteX2" fmla="*/ 96339 w 98755"/>
                  <a:gd name="connsiteY2" fmla="*/ 132784 h 133698"/>
                  <a:gd name="connsiteX3" fmla="*/ 91832 w 98755"/>
                  <a:gd name="connsiteY3" fmla="*/ 133503 h 133698"/>
                  <a:gd name="connsiteX4" fmla="*/ 83733 w 98755"/>
                  <a:gd name="connsiteY4" fmla="*/ 133699 h 133698"/>
                  <a:gd name="connsiteX5" fmla="*/ 76875 w 98755"/>
                  <a:gd name="connsiteY5" fmla="*/ 133503 h 133698"/>
                  <a:gd name="connsiteX6" fmla="*/ 72825 w 98755"/>
                  <a:gd name="connsiteY6" fmla="*/ 132719 h 133698"/>
                  <a:gd name="connsiteX7" fmla="*/ 70735 w 98755"/>
                  <a:gd name="connsiteY7" fmla="*/ 131282 h 133698"/>
                  <a:gd name="connsiteX8" fmla="*/ 69690 w 98755"/>
                  <a:gd name="connsiteY8" fmla="*/ 129192 h 133698"/>
                  <a:gd name="connsiteX9" fmla="*/ 57738 w 98755"/>
                  <a:gd name="connsiteY9" fmla="*/ 99474 h 133698"/>
                  <a:gd name="connsiteX10" fmla="*/ 53492 w 98755"/>
                  <a:gd name="connsiteY10" fmla="*/ 90526 h 133698"/>
                  <a:gd name="connsiteX11" fmla="*/ 48920 w 98755"/>
                  <a:gd name="connsiteY11" fmla="*/ 83994 h 133698"/>
                  <a:gd name="connsiteX12" fmla="*/ 43108 w 98755"/>
                  <a:gd name="connsiteY12" fmla="*/ 80010 h 133698"/>
                  <a:gd name="connsiteX13" fmla="*/ 35466 w 98755"/>
                  <a:gd name="connsiteY13" fmla="*/ 78704 h 133698"/>
                  <a:gd name="connsiteX14" fmla="*/ 27040 w 98755"/>
                  <a:gd name="connsiteY14" fmla="*/ 78704 h 133698"/>
                  <a:gd name="connsiteX15" fmla="*/ 27040 w 98755"/>
                  <a:gd name="connsiteY15" fmla="*/ 129388 h 133698"/>
                  <a:gd name="connsiteX16" fmla="*/ 26387 w 98755"/>
                  <a:gd name="connsiteY16" fmla="*/ 131217 h 133698"/>
                  <a:gd name="connsiteX17" fmla="*/ 24166 w 98755"/>
                  <a:gd name="connsiteY17" fmla="*/ 132523 h 133698"/>
                  <a:gd name="connsiteX18" fmla="*/ 20052 w 98755"/>
                  <a:gd name="connsiteY18" fmla="*/ 133372 h 133698"/>
                  <a:gd name="connsiteX19" fmla="*/ 13455 w 98755"/>
                  <a:gd name="connsiteY19" fmla="*/ 133699 h 133698"/>
                  <a:gd name="connsiteX20" fmla="*/ 6923 w 98755"/>
                  <a:gd name="connsiteY20" fmla="*/ 133372 h 133698"/>
                  <a:gd name="connsiteX21" fmla="*/ 2743 w 98755"/>
                  <a:gd name="connsiteY21" fmla="*/ 132523 h 133698"/>
                  <a:gd name="connsiteX22" fmla="*/ 588 w 98755"/>
                  <a:gd name="connsiteY22" fmla="*/ 131217 h 133698"/>
                  <a:gd name="connsiteX23" fmla="*/ 0 w 98755"/>
                  <a:gd name="connsiteY23" fmla="*/ 129388 h 133698"/>
                  <a:gd name="connsiteX24" fmla="*/ 0 w 98755"/>
                  <a:gd name="connsiteY24" fmla="*/ 8556 h 133698"/>
                  <a:gd name="connsiteX25" fmla="*/ 2286 w 98755"/>
                  <a:gd name="connsiteY25" fmla="*/ 2025 h 133698"/>
                  <a:gd name="connsiteX26" fmla="*/ 7968 w 98755"/>
                  <a:gd name="connsiteY26" fmla="*/ 0 h 133698"/>
                  <a:gd name="connsiteX27" fmla="*/ 42389 w 98755"/>
                  <a:gd name="connsiteY27" fmla="*/ 0 h 133698"/>
                  <a:gd name="connsiteX28" fmla="*/ 51011 w 98755"/>
                  <a:gd name="connsiteY28" fmla="*/ 196 h 133698"/>
                  <a:gd name="connsiteX29" fmla="*/ 57150 w 98755"/>
                  <a:gd name="connsiteY29" fmla="*/ 718 h 133698"/>
                  <a:gd name="connsiteX30" fmla="*/ 71585 w 98755"/>
                  <a:gd name="connsiteY30" fmla="*/ 4637 h 133698"/>
                  <a:gd name="connsiteX31" fmla="*/ 82492 w 98755"/>
                  <a:gd name="connsiteY31" fmla="*/ 11887 h 133698"/>
                  <a:gd name="connsiteX32" fmla="*/ 89350 w 98755"/>
                  <a:gd name="connsiteY32" fmla="*/ 22468 h 133698"/>
                  <a:gd name="connsiteX33" fmla="*/ 91701 w 98755"/>
                  <a:gd name="connsiteY33" fmla="*/ 36511 h 133698"/>
                  <a:gd name="connsiteX34" fmla="*/ 90003 w 98755"/>
                  <a:gd name="connsiteY34" fmla="*/ 48724 h 133698"/>
                  <a:gd name="connsiteX35" fmla="*/ 85039 w 98755"/>
                  <a:gd name="connsiteY35" fmla="*/ 58522 h 133698"/>
                  <a:gd name="connsiteX36" fmla="*/ 76940 w 98755"/>
                  <a:gd name="connsiteY36" fmla="*/ 66033 h 133698"/>
                  <a:gd name="connsiteX37" fmla="*/ 65968 w 98755"/>
                  <a:gd name="connsiteY37" fmla="*/ 71193 h 133698"/>
                  <a:gd name="connsiteX38" fmla="*/ 71585 w 98755"/>
                  <a:gd name="connsiteY38" fmla="*/ 74720 h 133698"/>
                  <a:gd name="connsiteX39" fmla="*/ 76548 w 98755"/>
                  <a:gd name="connsiteY39" fmla="*/ 79684 h 133698"/>
                  <a:gd name="connsiteX40" fmla="*/ 80925 w 98755"/>
                  <a:gd name="connsiteY40" fmla="*/ 86346 h 133698"/>
                  <a:gd name="connsiteX41" fmla="*/ 84909 w 98755"/>
                  <a:gd name="connsiteY41" fmla="*/ 94836 h 133698"/>
                  <a:gd name="connsiteX42" fmla="*/ 96143 w 98755"/>
                  <a:gd name="connsiteY42" fmla="*/ 121028 h 133698"/>
                  <a:gd name="connsiteX43" fmla="*/ 98233 w 98755"/>
                  <a:gd name="connsiteY43" fmla="*/ 126710 h 133698"/>
                  <a:gd name="connsiteX44" fmla="*/ 98755 w 98755"/>
                  <a:gd name="connsiteY44" fmla="*/ 129518 h 133698"/>
                  <a:gd name="connsiteX45" fmla="*/ 63812 w 98755"/>
                  <a:gd name="connsiteY45" fmla="*/ 39319 h 133698"/>
                  <a:gd name="connsiteX46" fmla="*/ 60808 w 98755"/>
                  <a:gd name="connsiteY46" fmla="*/ 28216 h 133698"/>
                  <a:gd name="connsiteX47" fmla="*/ 51011 w 98755"/>
                  <a:gd name="connsiteY47" fmla="*/ 21815 h 133698"/>
                  <a:gd name="connsiteX48" fmla="*/ 46308 w 98755"/>
                  <a:gd name="connsiteY48" fmla="*/ 20966 h 133698"/>
                  <a:gd name="connsiteX49" fmla="*/ 39058 w 98755"/>
                  <a:gd name="connsiteY49" fmla="*/ 20639 h 133698"/>
                  <a:gd name="connsiteX50" fmla="*/ 26909 w 98755"/>
                  <a:gd name="connsiteY50" fmla="*/ 20639 h 133698"/>
                  <a:gd name="connsiteX51" fmla="*/ 26909 w 98755"/>
                  <a:gd name="connsiteY51" fmla="*/ 58391 h 133698"/>
                  <a:gd name="connsiteX52" fmla="*/ 40691 w 98755"/>
                  <a:gd name="connsiteY52" fmla="*/ 58391 h 133698"/>
                  <a:gd name="connsiteX53" fmla="*/ 50749 w 98755"/>
                  <a:gd name="connsiteY53" fmla="*/ 57019 h 133698"/>
                  <a:gd name="connsiteX54" fmla="*/ 57934 w 98755"/>
                  <a:gd name="connsiteY54" fmla="*/ 53101 h 133698"/>
                  <a:gd name="connsiteX55" fmla="*/ 62245 w 98755"/>
                  <a:gd name="connsiteY55" fmla="*/ 47092 h 133698"/>
                  <a:gd name="connsiteX56" fmla="*/ 63682 w 98755"/>
                  <a:gd name="connsiteY56" fmla="*/ 39254 h 133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98755" h="133698">
                    <a:moveTo>
                      <a:pt x="98690" y="129584"/>
                    </a:moveTo>
                    <a:cubicBezTo>
                      <a:pt x="98690" y="130367"/>
                      <a:pt x="98559" y="130955"/>
                      <a:pt x="98298" y="131478"/>
                    </a:cubicBezTo>
                    <a:cubicBezTo>
                      <a:pt x="98037" y="132000"/>
                      <a:pt x="97384" y="132392"/>
                      <a:pt x="96339" y="132784"/>
                    </a:cubicBezTo>
                    <a:cubicBezTo>
                      <a:pt x="95294" y="133111"/>
                      <a:pt x="93791" y="133372"/>
                      <a:pt x="91832" y="133503"/>
                    </a:cubicBezTo>
                    <a:cubicBezTo>
                      <a:pt x="89873" y="133633"/>
                      <a:pt x="87129" y="133699"/>
                      <a:pt x="83733" y="133699"/>
                    </a:cubicBezTo>
                    <a:cubicBezTo>
                      <a:pt x="80859" y="133699"/>
                      <a:pt x="78573" y="133633"/>
                      <a:pt x="76875" y="133503"/>
                    </a:cubicBezTo>
                    <a:cubicBezTo>
                      <a:pt x="75177" y="133372"/>
                      <a:pt x="73805" y="133111"/>
                      <a:pt x="72825" y="132719"/>
                    </a:cubicBezTo>
                    <a:cubicBezTo>
                      <a:pt x="71846" y="132327"/>
                      <a:pt x="71127" y="131870"/>
                      <a:pt x="70735" y="131282"/>
                    </a:cubicBezTo>
                    <a:cubicBezTo>
                      <a:pt x="70344" y="130694"/>
                      <a:pt x="69952" y="129976"/>
                      <a:pt x="69690" y="129192"/>
                    </a:cubicBezTo>
                    <a:lnTo>
                      <a:pt x="57738" y="99474"/>
                    </a:lnTo>
                    <a:cubicBezTo>
                      <a:pt x="56301" y="96143"/>
                      <a:pt x="54864" y="93138"/>
                      <a:pt x="53492" y="90526"/>
                    </a:cubicBezTo>
                    <a:cubicBezTo>
                      <a:pt x="52121" y="87913"/>
                      <a:pt x="50619" y="85758"/>
                      <a:pt x="48920" y="83994"/>
                    </a:cubicBezTo>
                    <a:cubicBezTo>
                      <a:pt x="47222" y="82231"/>
                      <a:pt x="45328" y="80925"/>
                      <a:pt x="43108" y="80010"/>
                    </a:cubicBezTo>
                    <a:cubicBezTo>
                      <a:pt x="40887" y="79096"/>
                      <a:pt x="38405" y="78704"/>
                      <a:pt x="35466" y="78704"/>
                    </a:cubicBezTo>
                    <a:lnTo>
                      <a:pt x="27040" y="78704"/>
                    </a:lnTo>
                    <a:lnTo>
                      <a:pt x="27040" y="129388"/>
                    </a:lnTo>
                    <a:cubicBezTo>
                      <a:pt x="27040" y="130041"/>
                      <a:pt x="26844" y="130694"/>
                      <a:pt x="26387" y="131217"/>
                    </a:cubicBezTo>
                    <a:cubicBezTo>
                      <a:pt x="25930" y="131739"/>
                      <a:pt x="25211" y="132196"/>
                      <a:pt x="24166" y="132523"/>
                    </a:cubicBezTo>
                    <a:cubicBezTo>
                      <a:pt x="23121" y="132849"/>
                      <a:pt x="21750" y="133111"/>
                      <a:pt x="20052" y="133372"/>
                    </a:cubicBezTo>
                    <a:cubicBezTo>
                      <a:pt x="18353" y="133568"/>
                      <a:pt x="16133" y="133699"/>
                      <a:pt x="13455" y="133699"/>
                    </a:cubicBezTo>
                    <a:cubicBezTo>
                      <a:pt x="10777" y="133699"/>
                      <a:pt x="8687" y="133568"/>
                      <a:pt x="6923" y="133372"/>
                    </a:cubicBezTo>
                    <a:cubicBezTo>
                      <a:pt x="5160" y="133176"/>
                      <a:pt x="3788" y="132915"/>
                      <a:pt x="2743" y="132523"/>
                    </a:cubicBezTo>
                    <a:cubicBezTo>
                      <a:pt x="1698" y="132196"/>
                      <a:pt x="980" y="131739"/>
                      <a:pt x="588" y="131217"/>
                    </a:cubicBezTo>
                    <a:cubicBezTo>
                      <a:pt x="196" y="130694"/>
                      <a:pt x="0" y="130041"/>
                      <a:pt x="0" y="129388"/>
                    </a:cubicBezTo>
                    <a:lnTo>
                      <a:pt x="0" y="8556"/>
                    </a:lnTo>
                    <a:cubicBezTo>
                      <a:pt x="0" y="5552"/>
                      <a:pt x="784" y="3396"/>
                      <a:pt x="2286" y="2025"/>
                    </a:cubicBezTo>
                    <a:cubicBezTo>
                      <a:pt x="3854" y="718"/>
                      <a:pt x="5748" y="0"/>
                      <a:pt x="7968" y="0"/>
                    </a:cubicBezTo>
                    <a:lnTo>
                      <a:pt x="42389" y="0"/>
                    </a:lnTo>
                    <a:cubicBezTo>
                      <a:pt x="45916" y="0"/>
                      <a:pt x="48790" y="65"/>
                      <a:pt x="51011" y="196"/>
                    </a:cubicBezTo>
                    <a:cubicBezTo>
                      <a:pt x="53297" y="326"/>
                      <a:pt x="55321" y="522"/>
                      <a:pt x="57150" y="718"/>
                    </a:cubicBezTo>
                    <a:cubicBezTo>
                      <a:pt x="62506" y="1502"/>
                      <a:pt x="67339" y="2743"/>
                      <a:pt x="71585" y="4637"/>
                    </a:cubicBezTo>
                    <a:cubicBezTo>
                      <a:pt x="75895" y="6466"/>
                      <a:pt x="79488" y="8883"/>
                      <a:pt x="82492" y="11887"/>
                    </a:cubicBezTo>
                    <a:cubicBezTo>
                      <a:pt x="85496" y="14892"/>
                      <a:pt x="87717" y="18419"/>
                      <a:pt x="89350" y="22468"/>
                    </a:cubicBezTo>
                    <a:cubicBezTo>
                      <a:pt x="90918" y="26518"/>
                      <a:pt x="91701" y="31220"/>
                      <a:pt x="91701" y="36511"/>
                    </a:cubicBezTo>
                    <a:cubicBezTo>
                      <a:pt x="91701" y="40952"/>
                      <a:pt x="91114" y="45002"/>
                      <a:pt x="90003" y="48724"/>
                    </a:cubicBezTo>
                    <a:cubicBezTo>
                      <a:pt x="88893" y="52382"/>
                      <a:pt x="87195" y="55648"/>
                      <a:pt x="85039" y="58522"/>
                    </a:cubicBezTo>
                    <a:cubicBezTo>
                      <a:pt x="82819" y="61395"/>
                      <a:pt x="80141" y="63877"/>
                      <a:pt x="76940" y="66033"/>
                    </a:cubicBezTo>
                    <a:cubicBezTo>
                      <a:pt x="73740" y="68188"/>
                      <a:pt x="70082" y="69886"/>
                      <a:pt x="65968" y="71193"/>
                    </a:cubicBezTo>
                    <a:cubicBezTo>
                      <a:pt x="67927" y="72172"/>
                      <a:pt x="69821" y="73348"/>
                      <a:pt x="71585" y="74720"/>
                    </a:cubicBezTo>
                    <a:cubicBezTo>
                      <a:pt x="73348" y="76091"/>
                      <a:pt x="74981" y="77724"/>
                      <a:pt x="76548" y="79684"/>
                    </a:cubicBezTo>
                    <a:cubicBezTo>
                      <a:pt x="78116" y="81643"/>
                      <a:pt x="79553" y="83864"/>
                      <a:pt x="80925" y="86346"/>
                    </a:cubicBezTo>
                    <a:cubicBezTo>
                      <a:pt x="82296" y="88827"/>
                      <a:pt x="83602" y="91701"/>
                      <a:pt x="84909" y="94836"/>
                    </a:cubicBezTo>
                    <a:lnTo>
                      <a:pt x="96143" y="121028"/>
                    </a:lnTo>
                    <a:cubicBezTo>
                      <a:pt x="97188" y="123640"/>
                      <a:pt x="97841" y="125534"/>
                      <a:pt x="98233" y="126710"/>
                    </a:cubicBezTo>
                    <a:cubicBezTo>
                      <a:pt x="98559" y="127885"/>
                      <a:pt x="98755" y="128865"/>
                      <a:pt x="98755" y="129518"/>
                    </a:cubicBezTo>
                    <a:close/>
                    <a:moveTo>
                      <a:pt x="63812" y="39319"/>
                    </a:moveTo>
                    <a:cubicBezTo>
                      <a:pt x="63812" y="34943"/>
                      <a:pt x="62832" y="31220"/>
                      <a:pt x="60808" y="28216"/>
                    </a:cubicBezTo>
                    <a:cubicBezTo>
                      <a:pt x="58848" y="25211"/>
                      <a:pt x="55582" y="23056"/>
                      <a:pt x="51011" y="21815"/>
                    </a:cubicBezTo>
                    <a:cubicBezTo>
                      <a:pt x="49639" y="21488"/>
                      <a:pt x="48071" y="21227"/>
                      <a:pt x="46308" y="20966"/>
                    </a:cubicBezTo>
                    <a:cubicBezTo>
                      <a:pt x="44544" y="20705"/>
                      <a:pt x="42128" y="20639"/>
                      <a:pt x="39058" y="20639"/>
                    </a:cubicBezTo>
                    <a:lnTo>
                      <a:pt x="26909" y="20639"/>
                    </a:lnTo>
                    <a:lnTo>
                      <a:pt x="26909" y="58391"/>
                    </a:lnTo>
                    <a:lnTo>
                      <a:pt x="40691" y="58391"/>
                    </a:lnTo>
                    <a:cubicBezTo>
                      <a:pt x="44544" y="58391"/>
                      <a:pt x="47875" y="57934"/>
                      <a:pt x="50749" y="57019"/>
                    </a:cubicBezTo>
                    <a:cubicBezTo>
                      <a:pt x="53623" y="56105"/>
                      <a:pt x="56040" y="54799"/>
                      <a:pt x="57934" y="53101"/>
                    </a:cubicBezTo>
                    <a:cubicBezTo>
                      <a:pt x="59828" y="51402"/>
                      <a:pt x="61265" y="49443"/>
                      <a:pt x="62245" y="47092"/>
                    </a:cubicBezTo>
                    <a:cubicBezTo>
                      <a:pt x="63224" y="44740"/>
                      <a:pt x="63682" y="42193"/>
                      <a:pt x="63682" y="39254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1E159C8D-6E80-69C3-551A-8F330A526196}"/>
                  </a:ext>
                </a:extLst>
              </p:cNvPr>
              <p:cNvSpPr/>
              <p:nvPr/>
            </p:nvSpPr>
            <p:spPr>
              <a:xfrm>
                <a:off x="1157919" y="2101408"/>
                <a:ext cx="97579" cy="126056"/>
              </a:xfrm>
              <a:custGeom>
                <a:avLst/>
                <a:gdLst>
                  <a:gd name="connsiteX0" fmla="*/ 97580 w 97579"/>
                  <a:gd name="connsiteY0" fmla="*/ 122007 h 126056"/>
                  <a:gd name="connsiteX1" fmla="*/ 96927 w 97579"/>
                  <a:gd name="connsiteY1" fmla="*/ 123771 h 126056"/>
                  <a:gd name="connsiteX2" fmla="*/ 94836 w 97579"/>
                  <a:gd name="connsiteY2" fmla="*/ 125012 h 126056"/>
                  <a:gd name="connsiteX3" fmla="*/ 90983 w 97579"/>
                  <a:gd name="connsiteY3" fmla="*/ 125795 h 126056"/>
                  <a:gd name="connsiteX4" fmla="*/ 84909 w 97579"/>
                  <a:gd name="connsiteY4" fmla="*/ 126057 h 126056"/>
                  <a:gd name="connsiteX5" fmla="*/ 78704 w 97579"/>
                  <a:gd name="connsiteY5" fmla="*/ 125795 h 126056"/>
                  <a:gd name="connsiteX6" fmla="*/ 74850 w 97579"/>
                  <a:gd name="connsiteY6" fmla="*/ 125012 h 126056"/>
                  <a:gd name="connsiteX7" fmla="*/ 72825 w 97579"/>
                  <a:gd name="connsiteY7" fmla="*/ 123771 h 126056"/>
                  <a:gd name="connsiteX8" fmla="*/ 72172 w 97579"/>
                  <a:gd name="connsiteY8" fmla="*/ 122007 h 126056"/>
                  <a:gd name="connsiteX9" fmla="*/ 72172 w 97579"/>
                  <a:gd name="connsiteY9" fmla="*/ 71519 h 126056"/>
                  <a:gd name="connsiteX10" fmla="*/ 25473 w 97579"/>
                  <a:gd name="connsiteY10" fmla="*/ 71519 h 126056"/>
                  <a:gd name="connsiteX11" fmla="*/ 25473 w 97579"/>
                  <a:gd name="connsiteY11" fmla="*/ 122007 h 126056"/>
                  <a:gd name="connsiteX12" fmla="*/ 24885 w 97579"/>
                  <a:gd name="connsiteY12" fmla="*/ 123771 h 126056"/>
                  <a:gd name="connsiteX13" fmla="*/ 22860 w 97579"/>
                  <a:gd name="connsiteY13" fmla="*/ 125012 h 126056"/>
                  <a:gd name="connsiteX14" fmla="*/ 19006 w 97579"/>
                  <a:gd name="connsiteY14" fmla="*/ 125795 h 126056"/>
                  <a:gd name="connsiteX15" fmla="*/ 12802 w 97579"/>
                  <a:gd name="connsiteY15" fmla="*/ 126057 h 126056"/>
                  <a:gd name="connsiteX16" fmla="*/ 6662 w 97579"/>
                  <a:gd name="connsiteY16" fmla="*/ 125795 h 126056"/>
                  <a:gd name="connsiteX17" fmla="*/ 2743 w 97579"/>
                  <a:gd name="connsiteY17" fmla="*/ 125012 h 126056"/>
                  <a:gd name="connsiteX18" fmla="*/ 653 w 97579"/>
                  <a:gd name="connsiteY18" fmla="*/ 123771 h 126056"/>
                  <a:gd name="connsiteX19" fmla="*/ 0 w 97579"/>
                  <a:gd name="connsiteY19" fmla="*/ 122007 h 126056"/>
                  <a:gd name="connsiteX20" fmla="*/ 0 w 97579"/>
                  <a:gd name="connsiteY20" fmla="*/ 4049 h 126056"/>
                  <a:gd name="connsiteX21" fmla="*/ 653 w 97579"/>
                  <a:gd name="connsiteY21" fmla="*/ 2286 h 126056"/>
                  <a:gd name="connsiteX22" fmla="*/ 2743 w 97579"/>
                  <a:gd name="connsiteY22" fmla="*/ 1045 h 126056"/>
                  <a:gd name="connsiteX23" fmla="*/ 6662 w 97579"/>
                  <a:gd name="connsiteY23" fmla="*/ 261 h 126056"/>
                  <a:gd name="connsiteX24" fmla="*/ 12802 w 97579"/>
                  <a:gd name="connsiteY24" fmla="*/ 0 h 126056"/>
                  <a:gd name="connsiteX25" fmla="*/ 19006 w 97579"/>
                  <a:gd name="connsiteY25" fmla="*/ 261 h 126056"/>
                  <a:gd name="connsiteX26" fmla="*/ 22860 w 97579"/>
                  <a:gd name="connsiteY26" fmla="*/ 1045 h 126056"/>
                  <a:gd name="connsiteX27" fmla="*/ 24885 w 97579"/>
                  <a:gd name="connsiteY27" fmla="*/ 2286 h 126056"/>
                  <a:gd name="connsiteX28" fmla="*/ 25473 w 97579"/>
                  <a:gd name="connsiteY28" fmla="*/ 4049 h 126056"/>
                  <a:gd name="connsiteX29" fmla="*/ 25473 w 97579"/>
                  <a:gd name="connsiteY29" fmla="*/ 49900 h 126056"/>
                  <a:gd name="connsiteX30" fmla="*/ 72172 w 97579"/>
                  <a:gd name="connsiteY30" fmla="*/ 49900 h 126056"/>
                  <a:gd name="connsiteX31" fmla="*/ 72172 w 97579"/>
                  <a:gd name="connsiteY31" fmla="*/ 4049 h 126056"/>
                  <a:gd name="connsiteX32" fmla="*/ 72825 w 97579"/>
                  <a:gd name="connsiteY32" fmla="*/ 2286 h 126056"/>
                  <a:gd name="connsiteX33" fmla="*/ 74850 w 97579"/>
                  <a:gd name="connsiteY33" fmla="*/ 1045 h 126056"/>
                  <a:gd name="connsiteX34" fmla="*/ 78704 w 97579"/>
                  <a:gd name="connsiteY34" fmla="*/ 261 h 126056"/>
                  <a:gd name="connsiteX35" fmla="*/ 84909 w 97579"/>
                  <a:gd name="connsiteY35" fmla="*/ 0 h 126056"/>
                  <a:gd name="connsiteX36" fmla="*/ 90983 w 97579"/>
                  <a:gd name="connsiteY36" fmla="*/ 261 h 126056"/>
                  <a:gd name="connsiteX37" fmla="*/ 94836 w 97579"/>
                  <a:gd name="connsiteY37" fmla="*/ 1045 h 126056"/>
                  <a:gd name="connsiteX38" fmla="*/ 96927 w 97579"/>
                  <a:gd name="connsiteY38" fmla="*/ 2286 h 126056"/>
                  <a:gd name="connsiteX39" fmla="*/ 97580 w 97579"/>
                  <a:gd name="connsiteY39" fmla="*/ 4049 h 126056"/>
                  <a:gd name="connsiteX40" fmla="*/ 97580 w 97579"/>
                  <a:gd name="connsiteY40" fmla="*/ 122007 h 126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97579" h="126056">
                    <a:moveTo>
                      <a:pt x="97580" y="122007"/>
                    </a:moveTo>
                    <a:cubicBezTo>
                      <a:pt x="97580" y="122660"/>
                      <a:pt x="97384" y="123248"/>
                      <a:pt x="96927" y="123771"/>
                    </a:cubicBezTo>
                    <a:cubicBezTo>
                      <a:pt x="96535" y="124293"/>
                      <a:pt x="95816" y="124685"/>
                      <a:pt x="94836" y="125012"/>
                    </a:cubicBezTo>
                    <a:cubicBezTo>
                      <a:pt x="93857" y="125338"/>
                      <a:pt x="92616" y="125600"/>
                      <a:pt x="90983" y="125795"/>
                    </a:cubicBezTo>
                    <a:cubicBezTo>
                      <a:pt x="89350" y="125991"/>
                      <a:pt x="87325" y="126057"/>
                      <a:pt x="84909" y="126057"/>
                    </a:cubicBezTo>
                    <a:cubicBezTo>
                      <a:pt x="82492" y="126057"/>
                      <a:pt x="80337" y="125991"/>
                      <a:pt x="78704" y="125795"/>
                    </a:cubicBezTo>
                    <a:cubicBezTo>
                      <a:pt x="77071" y="125600"/>
                      <a:pt x="75765" y="125338"/>
                      <a:pt x="74850" y="125012"/>
                    </a:cubicBezTo>
                    <a:cubicBezTo>
                      <a:pt x="73936" y="124685"/>
                      <a:pt x="73217" y="124293"/>
                      <a:pt x="72825" y="123771"/>
                    </a:cubicBezTo>
                    <a:cubicBezTo>
                      <a:pt x="72434" y="123248"/>
                      <a:pt x="72172" y="122660"/>
                      <a:pt x="72172" y="122007"/>
                    </a:cubicBezTo>
                    <a:lnTo>
                      <a:pt x="72172" y="71519"/>
                    </a:lnTo>
                    <a:lnTo>
                      <a:pt x="25473" y="71519"/>
                    </a:lnTo>
                    <a:lnTo>
                      <a:pt x="25473" y="122007"/>
                    </a:lnTo>
                    <a:cubicBezTo>
                      <a:pt x="25473" y="122660"/>
                      <a:pt x="25277" y="123248"/>
                      <a:pt x="24885" y="123771"/>
                    </a:cubicBezTo>
                    <a:cubicBezTo>
                      <a:pt x="24493" y="124293"/>
                      <a:pt x="23840" y="124685"/>
                      <a:pt x="22860" y="125012"/>
                    </a:cubicBezTo>
                    <a:cubicBezTo>
                      <a:pt x="21880" y="125338"/>
                      <a:pt x="20639" y="125600"/>
                      <a:pt x="19006" y="125795"/>
                    </a:cubicBezTo>
                    <a:cubicBezTo>
                      <a:pt x="17374" y="125991"/>
                      <a:pt x="15349" y="126057"/>
                      <a:pt x="12802" y="126057"/>
                    </a:cubicBezTo>
                    <a:cubicBezTo>
                      <a:pt x="10254" y="126057"/>
                      <a:pt x="8295" y="125991"/>
                      <a:pt x="6662" y="125795"/>
                    </a:cubicBezTo>
                    <a:cubicBezTo>
                      <a:pt x="5029" y="125600"/>
                      <a:pt x="3723" y="125338"/>
                      <a:pt x="2743" y="125012"/>
                    </a:cubicBezTo>
                    <a:cubicBezTo>
                      <a:pt x="1763" y="124685"/>
                      <a:pt x="1110" y="124293"/>
                      <a:pt x="653" y="123771"/>
                    </a:cubicBezTo>
                    <a:cubicBezTo>
                      <a:pt x="196" y="123248"/>
                      <a:pt x="0" y="122660"/>
                      <a:pt x="0" y="122007"/>
                    </a:cubicBezTo>
                    <a:lnTo>
                      <a:pt x="0" y="4049"/>
                    </a:lnTo>
                    <a:cubicBezTo>
                      <a:pt x="0" y="3396"/>
                      <a:pt x="196" y="2808"/>
                      <a:pt x="653" y="2286"/>
                    </a:cubicBezTo>
                    <a:cubicBezTo>
                      <a:pt x="1045" y="1763"/>
                      <a:pt x="1763" y="1372"/>
                      <a:pt x="2743" y="1045"/>
                    </a:cubicBezTo>
                    <a:cubicBezTo>
                      <a:pt x="3723" y="718"/>
                      <a:pt x="5029" y="457"/>
                      <a:pt x="6662" y="261"/>
                    </a:cubicBezTo>
                    <a:cubicBezTo>
                      <a:pt x="8295" y="65"/>
                      <a:pt x="10320" y="0"/>
                      <a:pt x="12802" y="0"/>
                    </a:cubicBezTo>
                    <a:cubicBezTo>
                      <a:pt x="15284" y="0"/>
                      <a:pt x="17374" y="65"/>
                      <a:pt x="19006" y="261"/>
                    </a:cubicBezTo>
                    <a:cubicBezTo>
                      <a:pt x="20639" y="457"/>
                      <a:pt x="21880" y="718"/>
                      <a:pt x="22860" y="1045"/>
                    </a:cubicBezTo>
                    <a:cubicBezTo>
                      <a:pt x="23840" y="1372"/>
                      <a:pt x="24493" y="1763"/>
                      <a:pt x="24885" y="2286"/>
                    </a:cubicBezTo>
                    <a:cubicBezTo>
                      <a:pt x="25277" y="2808"/>
                      <a:pt x="25473" y="3396"/>
                      <a:pt x="25473" y="4049"/>
                    </a:cubicBezTo>
                    <a:lnTo>
                      <a:pt x="25473" y="49900"/>
                    </a:lnTo>
                    <a:lnTo>
                      <a:pt x="72172" y="49900"/>
                    </a:lnTo>
                    <a:lnTo>
                      <a:pt x="72172" y="4049"/>
                    </a:lnTo>
                    <a:cubicBezTo>
                      <a:pt x="72172" y="3396"/>
                      <a:pt x="72368" y="2808"/>
                      <a:pt x="72825" y="2286"/>
                    </a:cubicBezTo>
                    <a:cubicBezTo>
                      <a:pt x="73217" y="1763"/>
                      <a:pt x="73936" y="1372"/>
                      <a:pt x="74850" y="1045"/>
                    </a:cubicBezTo>
                    <a:cubicBezTo>
                      <a:pt x="75765" y="718"/>
                      <a:pt x="77071" y="457"/>
                      <a:pt x="78704" y="261"/>
                    </a:cubicBezTo>
                    <a:cubicBezTo>
                      <a:pt x="80337" y="65"/>
                      <a:pt x="82427" y="0"/>
                      <a:pt x="84909" y="0"/>
                    </a:cubicBezTo>
                    <a:cubicBezTo>
                      <a:pt x="87391" y="0"/>
                      <a:pt x="89350" y="65"/>
                      <a:pt x="90983" y="261"/>
                    </a:cubicBezTo>
                    <a:cubicBezTo>
                      <a:pt x="92616" y="457"/>
                      <a:pt x="93857" y="718"/>
                      <a:pt x="94836" y="1045"/>
                    </a:cubicBezTo>
                    <a:cubicBezTo>
                      <a:pt x="95816" y="1372"/>
                      <a:pt x="96469" y="1763"/>
                      <a:pt x="96927" y="2286"/>
                    </a:cubicBezTo>
                    <a:cubicBezTo>
                      <a:pt x="97318" y="2808"/>
                      <a:pt x="97580" y="3396"/>
                      <a:pt x="97580" y="4049"/>
                    </a:cubicBezTo>
                    <a:lnTo>
                      <a:pt x="97580" y="122007"/>
                    </a:ln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AA848559-931F-067E-2975-D12C8B32B5AA}"/>
                  </a:ext>
                </a:extLst>
              </p:cNvPr>
              <p:cNvSpPr/>
              <p:nvPr/>
            </p:nvSpPr>
            <p:spPr>
              <a:xfrm>
                <a:off x="1272458" y="2101342"/>
                <a:ext cx="98910" cy="126122"/>
              </a:xfrm>
              <a:custGeom>
                <a:avLst/>
                <a:gdLst>
                  <a:gd name="connsiteX0" fmla="*/ 62267 w 98910"/>
                  <a:gd name="connsiteY0" fmla="*/ 78181 h 126122"/>
                  <a:gd name="connsiteX1" fmla="*/ 62267 w 98910"/>
                  <a:gd name="connsiteY1" fmla="*/ 122073 h 126122"/>
                  <a:gd name="connsiteX2" fmla="*/ 61614 w 98910"/>
                  <a:gd name="connsiteY2" fmla="*/ 123836 h 126122"/>
                  <a:gd name="connsiteX3" fmla="*/ 59524 w 98910"/>
                  <a:gd name="connsiteY3" fmla="*/ 125077 h 126122"/>
                  <a:gd name="connsiteX4" fmla="*/ 55605 w 98910"/>
                  <a:gd name="connsiteY4" fmla="*/ 125861 h 126122"/>
                  <a:gd name="connsiteX5" fmla="*/ 49465 w 98910"/>
                  <a:gd name="connsiteY5" fmla="*/ 126122 h 126122"/>
                  <a:gd name="connsiteX6" fmla="*/ 43261 w 98910"/>
                  <a:gd name="connsiteY6" fmla="*/ 125861 h 126122"/>
                  <a:gd name="connsiteX7" fmla="*/ 39342 w 98910"/>
                  <a:gd name="connsiteY7" fmla="*/ 125077 h 126122"/>
                  <a:gd name="connsiteX8" fmla="*/ 37252 w 98910"/>
                  <a:gd name="connsiteY8" fmla="*/ 123836 h 126122"/>
                  <a:gd name="connsiteX9" fmla="*/ 36664 w 98910"/>
                  <a:gd name="connsiteY9" fmla="*/ 122073 h 126122"/>
                  <a:gd name="connsiteX10" fmla="*/ 36664 w 98910"/>
                  <a:gd name="connsiteY10" fmla="*/ 78181 h 126122"/>
                  <a:gd name="connsiteX11" fmla="*/ 2504 w 98910"/>
                  <a:gd name="connsiteY11" fmla="*/ 10124 h 126122"/>
                  <a:gd name="connsiteX12" fmla="*/ 153 w 98910"/>
                  <a:gd name="connsiteY12" fmla="*/ 4572 h 126122"/>
                  <a:gd name="connsiteX13" fmla="*/ 741 w 98910"/>
                  <a:gd name="connsiteY13" fmla="*/ 1568 h 126122"/>
                  <a:gd name="connsiteX14" fmla="*/ 4856 w 98910"/>
                  <a:gd name="connsiteY14" fmla="*/ 327 h 126122"/>
                  <a:gd name="connsiteX15" fmla="*/ 13151 w 98910"/>
                  <a:gd name="connsiteY15" fmla="*/ 65 h 126122"/>
                  <a:gd name="connsiteX16" fmla="*/ 20270 w 98910"/>
                  <a:gd name="connsiteY16" fmla="*/ 261 h 126122"/>
                  <a:gd name="connsiteX17" fmla="*/ 24450 w 98910"/>
                  <a:gd name="connsiteY17" fmla="*/ 980 h 126122"/>
                  <a:gd name="connsiteX18" fmla="*/ 26736 w 98910"/>
                  <a:gd name="connsiteY18" fmla="*/ 2351 h 126122"/>
                  <a:gd name="connsiteX19" fmla="*/ 28108 w 98910"/>
                  <a:gd name="connsiteY19" fmla="*/ 4572 h 126122"/>
                  <a:gd name="connsiteX20" fmla="*/ 42020 w 98910"/>
                  <a:gd name="connsiteY20" fmla="*/ 35270 h 126122"/>
                  <a:gd name="connsiteX21" fmla="*/ 46004 w 98910"/>
                  <a:gd name="connsiteY21" fmla="*/ 44610 h 126122"/>
                  <a:gd name="connsiteX22" fmla="*/ 49988 w 98910"/>
                  <a:gd name="connsiteY22" fmla="*/ 54929 h 126122"/>
                  <a:gd name="connsiteX23" fmla="*/ 50184 w 98910"/>
                  <a:gd name="connsiteY23" fmla="*/ 54929 h 126122"/>
                  <a:gd name="connsiteX24" fmla="*/ 53972 w 98910"/>
                  <a:gd name="connsiteY24" fmla="*/ 44806 h 126122"/>
                  <a:gd name="connsiteX25" fmla="*/ 57760 w 98910"/>
                  <a:gd name="connsiteY25" fmla="*/ 35466 h 126122"/>
                  <a:gd name="connsiteX26" fmla="*/ 71476 w 98910"/>
                  <a:gd name="connsiteY26" fmla="*/ 4964 h 126122"/>
                  <a:gd name="connsiteX27" fmla="*/ 72652 w 98910"/>
                  <a:gd name="connsiteY27" fmla="*/ 2482 h 126122"/>
                  <a:gd name="connsiteX28" fmla="*/ 74807 w 98910"/>
                  <a:gd name="connsiteY28" fmla="*/ 980 h 126122"/>
                  <a:gd name="connsiteX29" fmla="*/ 78792 w 98910"/>
                  <a:gd name="connsiteY29" fmla="*/ 196 h 126122"/>
                  <a:gd name="connsiteX30" fmla="*/ 85454 w 98910"/>
                  <a:gd name="connsiteY30" fmla="*/ 0 h 126122"/>
                  <a:gd name="connsiteX31" fmla="*/ 94010 w 98910"/>
                  <a:gd name="connsiteY31" fmla="*/ 261 h 126122"/>
                  <a:gd name="connsiteX32" fmla="*/ 98190 w 98910"/>
                  <a:gd name="connsiteY32" fmla="*/ 1502 h 126122"/>
                  <a:gd name="connsiteX33" fmla="*/ 98712 w 98910"/>
                  <a:gd name="connsiteY33" fmla="*/ 4507 h 126122"/>
                  <a:gd name="connsiteX34" fmla="*/ 96426 w 98910"/>
                  <a:gd name="connsiteY34" fmla="*/ 9993 h 126122"/>
                  <a:gd name="connsiteX35" fmla="*/ 62267 w 98910"/>
                  <a:gd name="connsiteY35" fmla="*/ 78051 h 126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98910" h="126122">
                    <a:moveTo>
                      <a:pt x="62267" y="78181"/>
                    </a:moveTo>
                    <a:lnTo>
                      <a:pt x="62267" y="122073"/>
                    </a:lnTo>
                    <a:cubicBezTo>
                      <a:pt x="62267" y="122726"/>
                      <a:pt x="62071" y="123314"/>
                      <a:pt x="61614" y="123836"/>
                    </a:cubicBezTo>
                    <a:cubicBezTo>
                      <a:pt x="61222" y="124359"/>
                      <a:pt x="60504" y="124751"/>
                      <a:pt x="59524" y="125077"/>
                    </a:cubicBezTo>
                    <a:cubicBezTo>
                      <a:pt x="58544" y="125404"/>
                      <a:pt x="57238" y="125665"/>
                      <a:pt x="55605" y="125861"/>
                    </a:cubicBezTo>
                    <a:cubicBezTo>
                      <a:pt x="53972" y="126057"/>
                      <a:pt x="51947" y="126122"/>
                      <a:pt x="49465" y="126122"/>
                    </a:cubicBezTo>
                    <a:cubicBezTo>
                      <a:pt x="46983" y="126122"/>
                      <a:pt x="44893" y="126057"/>
                      <a:pt x="43261" y="125861"/>
                    </a:cubicBezTo>
                    <a:cubicBezTo>
                      <a:pt x="41628" y="125665"/>
                      <a:pt x="40321" y="125404"/>
                      <a:pt x="39342" y="125077"/>
                    </a:cubicBezTo>
                    <a:cubicBezTo>
                      <a:pt x="38362" y="124751"/>
                      <a:pt x="37644" y="124359"/>
                      <a:pt x="37252" y="123836"/>
                    </a:cubicBezTo>
                    <a:cubicBezTo>
                      <a:pt x="36860" y="123314"/>
                      <a:pt x="36664" y="122726"/>
                      <a:pt x="36664" y="122073"/>
                    </a:cubicBezTo>
                    <a:lnTo>
                      <a:pt x="36664" y="78181"/>
                    </a:lnTo>
                    <a:lnTo>
                      <a:pt x="2504" y="10124"/>
                    </a:lnTo>
                    <a:cubicBezTo>
                      <a:pt x="1263" y="7707"/>
                      <a:pt x="480" y="5878"/>
                      <a:pt x="153" y="4572"/>
                    </a:cubicBezTo>
                    <a:cubicBezTo>
                      <a:pt x="-174" y="3266"/>
                      <a:pt x="22" y="2221"/>
                      <a:pt x="741" y="1568"/>
                    </a:cubicBezTo>
                    <a:cubicBezTo>
                      <a:pt x="1459" y="914"/>
                      <a:pt x="2831" y="457"/>
                      <a:pt x="4856" y="327"/>
                    </a:cubicBezTo>
                    <a:cubicBezTo>
                      <a:pt x="6880" y="196"/>
                      <a:pt x="9624" y="65"/>
                      <a:pt x="13151" y="65"/>
                    </a:cubicBezTo>
                    <a:cubicBezTo>
                      <a:pt x="16090" y="65"/>
                      <a:pt x="18441" y="65"/>
                      <a:pt x="20270" y="261"/>
                    </a:cubicBezTo>
                    <a:cubicBezTo>
                      <a:pt x="22033" y="392"/>
                      <a:pt x="23405" y="653"/>
                      <a:pt x="24450" y="980"/>
                    </a:cubicBezTo>
                    <a:cubicBezTo>
                      <a:pt x="25495" y="1306"/>
                      <a:pt x="26214" y="1764"/>
                      <a:pt x="26736" y="2351"/>
                    </a:cubicBezTo>
                    <a:cubicBezTo>
                      <a:pt x="27259" y="2939"/>
                      <a:pt x="27716" y="3658"/>
                      <a:pt x="28108" y="4572"/>
                    </a:cubicBezTo>
                    <a:lnTo>
                      <a:pt x="42020" y="35270"/>
                    </a:lnTo>
                    <a:cubicBezTo>
                      <a:pt x="43391" y="38209"/>
                      <a:pt x="44697" y="41344"/>
                      <a:pt x="46004" y="44610"/>
                    </a:cubicBezTo>
                    <a:cubicBezTo>
                      <a:pt x="47310" y="47875"/>
                      <a:pt x="48682" y="51337"/>
                      <a:pt x="49988" y="54929"/>
                    </a:cubicBezTo>
                    <a:lnTo>
                      <a:pt x="50184" y="54929"/>
                    </a:lnTo>
                    <a:cubicBezTo>
                      <a:pt x="51425" y="51468"/>
                      <a:pt x="52666" y="48071"/>
                      <a:pt x="53972" y="44806"/>
                    </a:cubicBezTo>
                    <a:cubicBezTo>
                      <a:pt x="55278" y="41540"/>
                      <a:pt x="56519" y="38405"/>
                      <a:pt x="57760" y="35466"/>
                    </a:cubicBezTo>
                    <a:lnTo>
                      <a:pt x="71476" y="4964"/>
                    </a:lnTo>
                    <a:cubicBezTo>
                      <a:pt x="71803" y="3919"/>
                      <a:pt x="72195" y="3135"/>
                      <a:pt x="72652" y="2482"/>
                    </a:cubicBezTo>
                    <a:cubicBezTo>
                      <a:pt x="73109" y="1829"/>
                      <a:pt x="73828" y="1372"/>
                      <a:pt x="74807" y="980"/>
                    </a:cubicBezTo>
                    <a:cubicBezTo>
                      <a:pt x="75787" y="588"/>
                      <a:pt x="77093" y="327"/>
                      <a:pt x="78792" y="196"/>
                    </a:cubicBezTo>
                    <a:cubicBezTo>
                      <a:pt x="80490" y="65"/>
                      <a:pt x="82710" y="0"/>
                      <a:pt x="85454" y="0"/>
                    </a:cubicBezTo>
                    <a:cubicBezTo>
                      <a:pt x="89111" y="0"/>
                      <a:pt x="91985" y="65"/>
                      <a:pt x="94010" y="261"/>
                    </a:cubicBezTo>
                    <a:cubicBezTo>
                      <a:pt x="96035" y="392"/>
                      <a:pt x="97406" y="849"/>
                      <a:pt x="98190" y="1502"/>
                    </a:cubicBezTo>
                    <a:cubicBezTo>
                      <a:pt x="98908" y="2155"/>
                      <a:pt x="99104" y="3200"/>
                      <a:pt x="98712" y="4507"/>
                    </a:cubicBezTo>
                    <a:cubicBezTo>
                      <a:pt x="98321" y="5813"/>
                      <a:pt x="97537" y="7707"/>
                      <a:pt x="96426" y="9993"/>
                    </a:cubicBezTo>
                    <a:lnTo>
                      <a:pt x="62267" y="78051"/>
                    </a:ln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BA808849-D805-8559-907B-B8F4ADCFF684}"/>
                  </a:ext>
                </a:extLst>
              </p:cNvPr>
              <p:cNvSpPr/>
              <p:nvPr/>
            </p:nvSpPr>
            <p:spPr>
              <a:xfrm>
                <a:off x="1388544" y="2101996"/>
                <a:ext cx="103784" cy="124946"/>
              </a:xfrm>
              <a:custGeom>
                <a:avLst/>
                <a:gdLst>
                  <a:gd name="connsiteX0" fmla="*/ 103719 w 103784"/>
                  <a:gd name="connsiteY0" fmla="*/ 60677 h 124946"/>
                  <a:gd name="connsiteX1" fmla="*/ 99213 w 103784"/>
                  <a:gd name="connsiteY1" fmla="*/ 90068 h 124946"/>
                  <a:gd name="connsiteX2" fmla="*/ 86346 w 103784"/>
                  <a:gd name="connsiteY2" fmla="*/ 109989 h 124946"/>
                  <a:gd name="connsiteX3" fmla="*/ 65968 w 103784"/>
                  <a:gd name="connsiteY3" fmla="*/ 121354 h 124946"/>
                  <a:gd name="connsiteX4" fmla="*/ 37360 w 103784"/>
                  <a:gd name="connsiteY4" fmla="*/ 124946 h 124946"/>
                  <a:gd name="connsiteX5" fmla="*/ 7511 w 103784"/>
                  <a:gd name="connsiteY5" fmla="*/ 124946 h 124946"/>
                  <a:gd name="connsiteX6" fmla="*/ 2155 w 103784"/>
                  <a:gd name="connsiteY6" fmla="*/ 123052 h 124946"/>
                  <a:gd name="connsiteX7" fmla="*/ 0 w 103784"/>
                  <a:gd name="connsiteY7" fmla="*/ 116913 h 124946"/>
                  <a:gd name="connsiteX8" fmla="*/ 0 w 103784"/>
                  <a:gd name="connsiteY8" fmla="*/ 8034 h 124946"/>
                  <a:gd name="connsiteX9" fmla="*/ 2155 w 103784"/>
                  <a:gd name="connsiteY9" fmla="*/ 1894 h 124946"/>
                  <a:gd name="connsiteX10" fmla="*/ 7511 w 103784"/>
                  <a:gd name="connsiteY10" fmla="*/ 0 h 124946"/>
                  <a:gd name="connsiteX11" fmla="*/ 39580 w 103784"/>
                  <a:gd name="connsiteY11" fmla="*/ 0 h 124946"/>
                  <a:gd name="connsiteX12" fmla="*/ 67927 w 103784"/>
                  <a:gd name="connsiteY12" fmla="*/ 3919 h 124946"/>
                  <a:gd name="connsiteX13" fmla="*/ 87521 w 103784"/>
                  <a:gd name="connsiteY13" fmla="*/ 15479 h 124946"/>
                  <a:gd name="connsiteX14" fmla="*/ 99604 w 103784"/>
                  <a:gd name="connsiteY14" fmla="*/ 34421 h 124946"/>
                  <a:gd name="connsiteX15" fmla="*/ 103785 w 103784"/>
                  <a:gd name="connsiteY15" fmla="*/ 60546 h 124946"/>
                  <a:gd name="connsiteX16" fmla="*/ 77463 w 103784"/>
                  <a:gd name="connsiteY16" fmla="*/ 61526 h 124946"/>
                  <a:gd name="connsiteX17" fmla="*/ 75373 w 103784"/>
                  <a:gd name="connsiteY17" fmla="*/ 45002 h 124946"/>
                  <a:gd name="connsiteX18" fmla="*/ 68711 w 103784"/>
                  <a:gd name="connsiteY18" fmla="*/ 31808 h 124946"/>
                  <a:gd name="connsiteX19" fmla="*/ 56954 w 103784"/>
                  <a:gd name="connsiteY19" fmla="*/ 23056 h 124946"/>
                  <a:gd name="connsiteX20" fmla="*/ 38078 w 103784"/>
                  <a:gd name="connsiteY20" fmla="*/ 19921 h 124946"/>
                  <a:gd name="connsiteX21" fmla="*/ 25277 w 103784"/>
                  <a:gd name="connsiteY21" fmla="*/ 19921 h 124946"/>
                  <a:gd name="connsiteX22" fmla="*/ 25277 w 103784"/>
                  <a:gd name="connsiteY22" fmla="*/ 104830 h 124946"/>
                  <a:gd name="connsiteX23" fmla="*/ 38470 w 103784"/>
                  <a:gd name="connsiteY23" fmla="*/ 104830 h 124946"/>
                  <a:gd name="connsiteX24" fmla="*/ 56040 w 103784"/>
                  <a:gd name="connsiteY24" fmla="*/ 102152 h 124946"/>
                  <a:gd name="connsiteX25" fmla="*/ 67927 w 103784"/>
                  <a:gd name="connsiteY25" fmla="*/ 93987 h 124946"/>
                  <a:gd name="connsiteX26" fmla="*/ 75046 w 103784"/>
                  <a:gd name="connsiteY26" fmla="*/ 80402 h 124946"/>
                  <a:gd name="connsiteX27" fmla="*/ 77398 w 103784"/>
                  <a:gd name="connsiteY27" fmla="*/ 61461 h 124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3784" h="124946">
                    <a:moveTo>
                      <a:pt x="103719" y="60677"/>
                    </a:moveTo>
                    <a:cubicBezTo>
                      <a:pt x="103719" y="72107"/>
                      <a:pt x="102217" y="81904"/>
                      <a:pt x="99213" y="90068"/>
                    </a:cubicBezTo>
                    <a:cubicBezTo>
                      <a:pt x="96208" y="98233"/>
                      <a:pt x="91897" y="104830"/>
                      <a:pt x="86346" y="109989"/>
                    </a:cubicBezTo>
                    <a:cubicBezTo>
                      <a:pt x="80794" y="115149"/>
                      <a:pt x="73936" y="118937"/>
                      <a:pt x="65968" y="121354"/>
                    </a:cubicBezTo>
                    <a:cubicBezTo>
                      <a:pt x="57934" y="123771"/>
                      <a:pt x="48398" y="124946"/>
                      <a:pt x="37360" y="124946"/>
                    </a:cubicBezTo>
                    <a:lnTo>
                      <a:pt x="7511" y="124946"/>
                    </a:lnTo>
                    <a:cubicBezTo>
                      <a:pt x="5356" y="124946"/>
                      <a:pt x="3592" y="124293"/>
                      <a:pt x="2155" y="123052"/>
                    </a:cubicBezTo>
                    <a:cubicBezTo>
                      <a:pt x="718" y="121811"/>
                      <a:pt x="0" y="119787"/>
                      <a:pt x="0" y="116913"/>
                    </a:cubicBezTo>
                    <a:lnTo>
                      <a:pt x="0" y="8034"/>
                    </a:lnTo>
                    <a:cubicBezTo>
                      <a:pt x="0" y="5225"/>
                      <a:pt x="718" y="3135"/>
                      <a:pt x="2155" y="1894"/>
                    </a:cubicBezTo>
                    <a:cubicBezTo>
                      <a:pt x="3592" y="653"/>
                      <a:pt x="5356" y="0"/>
                      <a:pt x="7511" y="0"/>
                    </a:cubicBezTo>
                    <a:lnTo>
                      <a:pt x="39580" y="0"/>
                    </a:lnTo>
                    <a:cubicBezTo>
                      <a:pt x="50684" y="0"/>
                      <a:pt x="60155" y="1306"/>
                      <a:pt x="67927" y="3919"/>
                    </a:cubicBezTo>
                    <a:cubicBezTo>
                      <a:pt x="75699" y="6531"/>
                      <a:pt x="82231" y="10385"/>
                      <a:pt x="87521" y="15479"/>
                    </a:cubicBezTo>
                    <a:cubicBezTo>
                      <a:pt x="92812" y="20574"/>
                      <a:pt x="96861" y="26909"/>
                      <a:pt x="99604" y="34421"/>
                    </a:cubicBezTo>
                    <a:cubicBezTo>
                      <a:pt x="102348" y="41932"/>
                      <a:pt x="103785" y="50684"/>
                      <a:pt x="103785" y="60546"/>
                    </a:cubicBezTo>
                    <a:close/>
                    <a:moveTo>
                      <a:pt x="77463" y="61526"/>
                    </a:moveTo>
                    <a:cubicBezTo>
                      <a:pt x="77463" y="55582"/>
                      <a:pt x="76744" y="50096"/>
                      <a:pt x="75373" y="45002"/>
                    </a:cubicBezTo>
                    <a:cubicBezTo>
                      <a:pt x="74001" y="39907"/>
                      <a:pt x="71780" y="35531"/>
                      <a:pt x="68711" y="31808"/>
                    </a:cubicBezTo>
                    <a:cubicBezTo>
                      <a:pt x="65641" y="28085"/>
                      <a:pt x="61722" y="25146"/>
                      <a:pt x="56954" y="23056"/>
                    </a:cubicBezTo>
                    <a:cubicBezTo>
                      <a:pt x="52186" y="20966"/>
                      <a:pt x="45851" y="19921"/>
                      <a:pt x="38078" y="19921"/>
                    </a:cubicBezTo>
                    <a:lnTo>
                      <a:pt x="25277" y="19921"/>
                    </a:lnTo>
                    <a:lnTo>
                      <a:pt x="25277" y="104830"/>
                    </a:lnTo>
                    <a:lnTo>
                      <a:pt x="38470" y="104830"/>
                    </a:lnTo>
                    <a:cubicBezTo>
                      <a:pt x="45393" y="104830"/>
                      <a:pt x="51272" y="103915"/>
                      <a:pt x="56040" y="102152"/>
                    </a:cubicBezTo>
                    <a:cubicBezTo>
                      <a:pt x="60808" y="100323"/>
                      <a:pt x="64792" y="97645"/>
                      <a:pt x="67927" y="93987"/>
                    </a:cubicBezTo>
                    <a:cubicBezTo>
                      <a:pt x="71127" y="90330"/>
                      <a:pt x="73479" y="85823"/>
                      <a:pt x="75046" y="80402"/>
                    </a:cubicBezTo>
                    <a:cubicBezTo>
                      <a:pt x="76614" y="74981"/>
                      <a:pt x="77398" y="68711"/>
                      <a:pt x="77398" y="61461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B9F8F35C-5A5C-77AD-7C8C-B27019FEAC0C}"/>
                  </a:ext>
                </a:extLst>
              </p:cNvPr>
              <p:cNvSpPr/>
              <p:nvPr/>
            </p:nvSpPr>
            <p:spPr>
              <a:xfrm>
                <a:off x="1514666" y="2101996"/>
                <a:ext cx="92746" cy="125534"/>
              </a:xfrm>
              <a:custGeom>
                <a:avLst/>
                <a:gdLst>
                  <a:gd name="connsiteX0" fmla="*/ 92681 w 92746"/>
                  <a:gd name="connsiteY0" fmla="*/ 121681 h 125534"/>
                  <a:gd name="connsiteX1" fmla="*/ 92289 w 92746"/>
                  <a:gd name="connsiteY1" fmla="*/ 123444 h 125534"/>
                  <a:gd name="connsiteX2" fmla="*/ 90460 w 92746"/>
                  <a:gd name="connsiteY2" fmla="*/ 124685 h 125534"/>
                  <a:gd name="connsiteX3" fmla="*/ 86215 w 92746"/>
                  <a:gd name="connsiteY3" fmla="*/ 125338 h 125534"/>
                  <a:gd name="connsiteX4" fmla="*/ 78573 w 92746"/>
                  <a:gd name="connsiteY4" fmla="*/ 125534 h 125534"/>
                  <a:gd name="connsiteX5" fmla="*/ 72107 w 92746"/>
                  <a:gd name="connsiteY5" fmla="*/ 125338 h 125534"/>
                  <a:gd name="connsiteX6" fmla="*/ 68319 w 92746"/>
                  <a:gd name="connsiteY6" fmla="*/ 124620 h 125534"/>
                  <a:gd name="connsiteX7" fmla="*/ 66359 w 92746"/>
                  <a:gd name="connsiteY7" fmla="*/ 123248 h 125534"/>
                  <a:gd name="connsiteX8" fmla="*/ 65380 w 92746"/>
                  <a:gd name="connsiteY8" fmla="*/ 121289 h 125534"/>
                  <a:gd name="connsiteX9" fmla="*/ 54211 w 92746"/>
                  <a:gd name="connsiteY9" fmla="*/ 93400 h 125534"/>
                  <a:gd name="connsiteX10" fmla="*/ 50227 w 92746"/>
                  <a:gd name="connsiteY10" fmla="*/ 84974 h 125534"/>
                  <a:gd name="connsiteX11" fmla="*/ 45916 w 92746"/>
                  <a:gd name="connsiteY11" fmla="*/ 78834 h 125534"/>
                  <a:gd name="connsiteX12" fmla="*/ 40495 w 92746"/>
                  <a:gd name="connsiteY12" fmla="*/ 75112 h 125534"/>
                  <a:gd name="connsiteX13" fmla="*/ 33376 w 92746"/>
                  <a:gd name="connsiteY13" fmla="*/ 73871 h 125534"/>
                  <a:gd name="connsiteX14" fmla="*/ 25473 w 92746"/>
                  <a:gd name="connsiteY14" fmla="*/ 73871 h 125534"/>
                  <a:gd name="connsiteX15" fmla="*/ 25473 w 92746"/>
                  <a:gd name="connsiteY15" fmla="*/ 121419 h 125534"/>
                  <a:gd name="connsiteX16" fmla="*/ 24819 w 92746"/>
                  <a:gd name="connsiteY16" fmla="*/ 123183 h 125534"/>
                  <a:gd name="connsiteX17" fmla="*/ 22729 w 92746"/>
                  <a:gd name="connsiteY17" fmla="*/ 124424 h 125534"/>
                  <a:gd name="connsiteX18" fmla="*/ 18876 w 92746"/>
                  <a:gd name="connsiteY18" fmla="*/ 125208 h 125534"/>
                  <a:gd name="connsiteX19" fmla="*/ 12671 w 92746"/>
                  <a:gd name="connsiteY19" fmla="*/ 125469 h 125534"/>
                  <a:gd name="connsiteX20" fmla="*/ 6531 w 92746"/>
                  <a:gd name="connsiteY20" fmla="*/ 125208 h 125534"/>
                  <a:gd name="connsiteX21" fmla="*/ 2613 w 92746"/>
                  <a:gd name="connsiteY21" fmla="*/ 124424 h 125534"/>
                  <a:gd name="connsiteX22" fmla="*/ 588 w 92746"/>
                  <a:gd name="connsiteY22" fmla="*/ 123183 h 125534"/>
                  <a:gd name="connsiteX23" fmla="*/ 0 w 92746"/>
                  <a:gd name="connsiteY23" fmla="*/ 121419 h 125534"/>
                  <a:gd name="connsiteX24" fmla="*/ 0 w 92746"/>
                  <a:gd name="connsiteY24" fmla="*/ 8034 h 125534"/>
                  <a:gd name="connsiteX25" fmla="*/ 2155 w 92746"/>
                  <a:gd name="connsiteY25" fmla="*/ 1894 h 125534"/>
                  <a:gd name="connsiteX26" fmla="*/ 7511 w 92746"/>
                  <a:gd name="connsiteY26" fmla="*/ 0 h 125534"/>
                  <a:gd name="connsiteX27" fmla="*/ 39842 w 92746"/>
                  <a:gd name="connsiteY27" fmla="*/ 0 h 125534"/>
                  <a:gd name="connsiteX28" fmla="*/ 47941 w 92746"/>
                  <a:gd name="connsiteY28" fmla="*/ 196 h 125534"/>
                  <a:gd name="connsiteX29" fmla="*/ 53754 w 92746"/>
                  <a:gd name="connsiteY29" fmla="*/ 653 h 125534"/>
                  <a:gd name="connsiteX30" fmla="*/ 67339 w 92746"/>
                  <a:gd name="connsiteY30" fmla="*/ 4311 h 125534"/>
                  <a:gd name="connsiteX31" fmla="*/ 77594 w 92746"/>
                  <a:gd name="connsiteY31" fmla="*/ 11103 h 125534"/>
                  <a:gd name="connsiteX32" fmla="*/ 83994 w 92746"/>
                  <a:gd name="connsiteY32" fmla="*/ 21031 h 125534"/>
                  <a:gd name="connsiteX33" fmla="*/ 86215 w 92746"/>
                  <a:gd name="connsiteY33" fmla="*/ 34225 h 125534"/>
                  <a:gd name="connsiteX34" fmla="*/ 84647 w 92746"/>
                  <a:gd name="connsiteY34" fmla="*/ 45655 h 125534"/>
                  <a:gd name="connsiteX35" fmla="*/ 79945 w 92746"/>
                  <a:gd name="connsiteY35" fmla="*/ 54864 h 125534"/>
                  <a:gd name="connsiteX36" fmla="*/ 72303 w 92746"/>
                  <a:gd name="connsiteY36" fmla="*/ 61918 h 125534"/>
                  <a:gd name="connsiteX37" fmla="*/ 61983 w 92746"/>
                  <a:gd name="connsiteY37" fmla="*/ 66751 h 125534"/>
                  <a:gd name="connsiteX38" fmla="*/ 67274 w 92746"/>
                  <a:gd name="connsiteY38" fmla="*/ 70017 h 125534"/>
                  <a:gd name="connsiteX39" fmla="*/ 71911 w 92746"/>
                  <a:gd name="connsiteY39" fmla="*/ 74720 h 125534"/>
                  <a:gd name="connsiteX40" fmla="*/ 76026 w 92746"/>
                  <a:gd name="connsiteY40" fmla="*/ 80990 h 125534"/>
                  <a:gd name="connsiteX41" fmla="*/ 79814 w 92746"/>
                  <a:gd name="connsiteY41" fmla="*/ 88958 h 125534"/>
                  <a:gd name="connsiteX42" fmla="*/ 90330 w 92746"/>
                  <a:gd name="connsiteY42" fmla="*/ 113582 h 125534"/>
                  <a:gd name="connsiteX43" fmla="*/ 92289 w 92746"/>
                  <a:gd name="connsiteY43" fmla="*/ 118937 h 125534"/>
                  <a:gd name="connsiteX44" fmla="*/ 92746 w 92746"/>
                  <a:gd name="connsiteY44" fmla="*/ 121615 h 125534"/>
                  <a:gd name="connsiteX45" fmla="*/ 59959 w 92746"/>
                  <a:gd name="connsiteY45" fmla="*/ 36968 h 125534"/>
                  <a:gd name="connsiteX46" fmla="*/ 57150 w 92746"/>
                  <a:gd name="connsiteY46" fmla="*/ 26518 h 125534"/>
                  <a:gd name="connsiteX47" fmla="*/ 48006 w 92746"/>
                  <a:gd name="connsiteY47" fmla="*/ 20509 h 125534"/>
                  <a:gd name="connsiteX48" fmla="*/ 43630 w 92746"/>
                  <a:gd name="connsiteY48" fmla="*/ 19725 h 125534"/>
                  <a:gd name="connsiteX49" fmla="*/ 36837 w 92746"/>
                  <a:gd name="connsiteY49" fmla="*/ 19464 h 125534"/>
                  <a:gd name="connsiteX50" fmla="*/ 25473 w 92746"/>
                  <a:gd name="connsiteY50" fmla="*/ 19464 h 125534"/>
                  <a:gd name="connsiteX51" fmla="*/ 25473 w 92746"/>
                  <a:gd name="connsiteY51" fmla="*/ 54864 h 125534"/>
                  <a:gd name="connsiteX52" fmla="*/ 38405 w 92746"/>
                  <a:gd name="connsiteY52" fmla="*/ 54864 h 125534"/>
                  <a:gd name="connsiteX53" fmla="*/ 47875 w 92746"/>
                  <a:gd name="connsiteY53" fmla="*/ 53558 h 125534"/>
                  <a:gd name="connsiteX54" fmla="*/ 54603 w 92746"/>
                  <a:gd name="connsiteY54" fmla="*/ 49900 h 125534"/>
                  <a:gd name="connsiteX55" fmla="*/ 58652 w 92746"/>
                  <a:gd name="connsiteY55" fmla="*/ 44283 h 125534"/>
                  <a:gd name="connsiteX56" fmla="*/ 60024 w 92746"/>
                  <a:gd name="connsiteY56" fmla="*/ 36968 h 125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92746" h="125534">
                    <a:moveTo>
                      <a:pt x="92681" y="121681"/>
                    </a:moveTo>
                    <a:cubicBezTo>
                      <a:pt x="92681" y="122399"/>
                      <a:pt x="92550" y="122987"/>
                      <a:pt x="92289" y="123444"/>
                    </a:cubicBezTo>
                    <a:cubicBezTo>
                      <a:pt x="92028" y="123901"/>
                      <a:pt x="91440" y="124359"/>
                      <a:pt x="90460" y="124685"/>
                    </a:cubicBezTo>
                    <a:cubicBezTo>
                      <a:pt x="89481" y="125012"/>
                      <a:pt x="88109" y="125208"/>
                      <a:pt x="86215" y="125338"/>
                    </a:cubicBezTo>
                    <a:cubicBezTo>
                      <a:pt x="84321" y="125469"/>
                      <a:pt x="81839" y="125534"/>
                      <a:pt x="78573" y="125534"/>
                    </a:cubicBezTo>
                    <a:cubicBezTo>
                      <a:pt x="75895" y="125534"/>
                      <a:pt x="73740" y="125534"/>
                      <a:pt x="72107" y="125338"/>
                    </a:cubicBezTo>
                    <a:cubicBezTo>
                      <a:pt x="70474" y="125208"/>
                      <a:pt x="69233" y="124946"/>
                      <a:pt x="68319" y="124620"/>
                    </a:cubicBezTo>
                    <a:cubicBezTo>
                      <a:pt x="67404" y="124293"/>
                      <a:pt x="66751" y="123836"/>
                      <a:pt x="66359" y="123248"/>
                    </a:cubicBezTo>
                    <a:cubicBezTo>
                      <a:pt x="65968" y="122726"/>
                      <a:pt x="65641" y="122073"/>
                      <a:pt x="65380" y="121289"/>
                    </a:cubicBezTo>
                    <a:lnTo>
                      <a:pt x="54211" y="93400"/>
                    </a:lnTo>
                    <a:cubicBezTo>
                      <a:pt x="52839" y="90264"/>
                      <a:pt x="51533" y="87456"/>
                      <a:pt x="50227" y="84974"/>
                    </a:cubicBezTo>
                    <a:cubicBezTo>
                      <a:pt x="48920" y="82557"/>
                      <a:pt x="47484" y="80467"/>
                      <a:pt x="45916" y="78834"/>
                    </a:cubicBezTo>
                    <a:cubicBezTo>
                      <a:pt x="44349" y="77202"/>
                      <a:pt x="42520" y="75961"/>
                      <a:pt x="40495" y="75112"/>
                    </a:cubicBezTo>
                    <a:cubicBezTo>
                      <a:pt x="38405" y="74262"/>
                      <a:pt x="36054" y="73871"/>
                      <a:pt x="33376" y="73871"/>
                    </a:cubicBezTo>
                    <a:lnTo>
                      <a:pt x="25473" y="73871"/>
                    </a:lnTo>
                    <a:lnTo>
                      <a:pt x="25473" y="121419"/>
                    </a:lnTo>
                    <a:cubicBezTo>
                      <a:pt x="25473" y="122073"/>
                      <a:pt x="25277" y="122660"/>
                      <a:pt x="24819" y="123183"/>
                    </a:cubicBezTo>
                    <a:cubicBezTo>
                      <a:pt x="24362" y="123705"/>
                      <a:pt x="23709" y="124097"/>
                      <a:pt x="22729" y="124424"/>
                    </a:cubicBezTo>
                    <a:cubicBezTo>
                      <a:pt x="21750" y="124750"/>
                      <a:pt x="20443" y="125012"/>
                      <a:pt x="18876" y="125208"/>
                    </a:cubicBezTo>
                    <a:cubicBezTo>
                      <a:pt x="17243" y="125404"/>
                      <a:pt x="15218" y="125469"/>
                      <a:pt x="12671" y="125469"/>
                    </a:cubicBezTo>
                    <a:cubicBezTo>
                      <a:pt x="10124" y="125469"/>
                      <a:pt x="8164" y="125404"/>
                      <a:pt x="6531" y="125208"/>
                    </a:cubicBezTo>
                    <a:cubicBezTo>
                      <a:pt x="4899" y="125012"/>
                      <a:pt x="3592" y="124750"/>
                      <a:pt x="2613" y="124424"/>
                    </a:cubicBezTo>
                    <a:cubicBezTo>
                      <a:pt x="1633" y="124097"/>
                      <a:pt x="980" y="123705"/>
                      <a:pt x="588" y="123183"/>
                    </a:cubicBezTo>
                    <a:cubicBezTo>
                      <a:pt x="196" y="122660"/>
                      <a:pt x="0" y="122073"/>
                      <a:pt x="0" y="121419"/>
                    </a:cubicBezTo>
                    <a:lnTo>
                      <a:pt x="0" y="8034"/>
                    </a:lnTo>
                    <a:cubicBezTo>
                      <a:pt x="0" y="5225"/>
                      <a:pt x="718" y="3135"/>
                      <a:pt x="2155" y="1894"/>
                    </a:cubicBezTo>
                    <a:cubicBezTo>
                      <a:pt x="3592" y="653"/>
                      <a:pt x="5356" y="0"/>
                      <a:pt x="7511" y="0"/>
                    </a:cubicBezTo>
                    <a:lnTo>
                      <a:pt x="39842" y="0"/>
                    </a:lnTo>
                    <a:cubicBezTo>
                      <a:pt x="43108" y="0"/>
                      <a:pt x="45851" y="0"/>
                      <a:pt x="47941" y="196"/>
                    </a:cubicBezTo>
                    <a:cubicBezTo>
                      <a:pt x="50031" y="392"/>
                      <a:pt x="51990" y="457"/>
                      <a:pt x="53754" y="653"/>
                    </a:cubicBezTo>
                    <a:cubicBezTo>
                      <a:pt x="58783" y="1372"/>
                      <a:pt x="63290" y="2547"/>
                      <a:pt x="67339" y="4311"/>
                    </a:cubicBezTo>
                    <a:cubicBezTo>
                      <a:pt x="71389" y="6074"/>
                      <a:pt x="74785" y="8295"/>
                      <a:pt x="77594" y="11103"/>
                    </a:cubicBezTo>
                    <a:cubicBezTo>
                      <a:pt x="80402" y="13912"/>
                      <a:pt x="82557" y="17243"/>
                      <a:pt x="83994" y="21031"/>
                    </a:cubicBezTo>
                    <a:cubicBezTo>
                      <a:pt x="85431" y="24819"/>
                      <a:pt x="86215" y="29261"/>
                      <a:pt x="86215" y="34225"/>
                    </a:cubicBezTo>
                    <a:cubicBezTo>
                      <a:pt x="86215" y="38405"/>
                      <a:pt x="85692" y="42193"/>
                      <a:pt x="84647" y="45655"/>
                    </a:cubicBezTo>
                    <a:cubicBezTo>
                      <a:pt x="83602" y="49116"/>
                      <a:pt x="82035" y="52186"/>
                      <a:pt x="79945" y="54864"/>
                    </a:cubicBezTo>
                    <a:cubicBezTo>
                      <a:pt x="77855" y="57542"/>
                      <a:pt x="75373" y="59893"/>
                      <a:pt x="72303" y="61918"/>
                    </a:cubicBezTo>
                    <a:cubicBezTo>
                      <a:pt x="69299" y="63943"/>
                      <a:pt x="65837" y="65510"/>
                      <a:pt x="61983" y="66751"/>
                    </a:cubicBezTo>
                    <a:cubicBezTo>
                      <a:pt x="63877" y="67666"/>
                      <a:pt x="65576" y="68776"/>
                      <a:pt x="67274" y="70017"/>
                    </a:cubicBezTo>
                    <a:cubicBezTo>
                      <a:pt x="68907" y="71323"/>
                      <a:pt x="70474" y="72891"/>
                      <a:pt x="71911" y="74720"/>
                    </a:cubicBezTo>
                    <a:cubicBezTo>
                      <a:pt x="73348" y="76548"/>
                      <a:pt x="74720" y="78638"/>
                      <a:pt x="76026" y="80990"/>
                    </a:cubicBezTo>
                    <a:cubicBezTo>
                      <a:pt x="77332" y="83341"/>
                      <a:pt x="78573" y="86019"/>
                      <a:pt x="79814" y="88958"/>
                    </a:cubicBezTo>
                    <a:lnTo>
                      <a:pt x="90330" y="113582"/>
                    </a:lnTo>
                    <a:cubicBezTo>
                      <a:pt x="91309" y="115998"/>
                      <a:pt x="91963" y="117827"/>
                      <a:pt x="92289" y="118937"/>
                    </a:cubicBezTo>
                    <a:cubicBezTo>
                      <a:pt x="92616" y="120048"/>
                      <a:pt x="92746" y="120962"/>
                      <a:pt x="92746" y="121615"/>
                    </a:cubicBezTo>
                    <a:close/>
                    <a:moveTo>
                      <a:pt x="59959" y="36968"/>
                    </a:moveTo>
                    <a:cubicBezTo>
                      <a:pt x="59959" y="32853"/>
                      <a:pt x="59044" y="29391"/>
                      <a:pt x="57150" y="26518"/>
                    </a:cubicBezTo>
                    <a:cubicBezTo>
                      <a:pt x="55256" y="23709"/>
                      <a:pt x="52251" y="21684"/>
                      <a:pt x="48006" y="20509"/>
                    </a:cubicBezTo>
                    <a:cubicBezTo>
                      <a:pt x="46700" y="20182"/>
                      <a:pt x="45263" y="19921"/>
                      <a:pt x="43630" y="19725"/>
                    </a:cubicBezTo>
                    <a:cubicBezTo>
                      <a:pt x="41997" y="19529"/>
                      <a:pt x="39711" y="19464"/>
                      <a:pt x="36837" y="19464"/>
                    </a:cubicBezTo>
                    <a:lnTo>
                      <a:pt x="25473" y="19464"/>
                    </a:lnTo>
                    <a:lnTo>
                      <a:pt x="25473" y="54864"/>
                    </a:lnTo>
                    <a:lnTo>
                      <a:pt x="38405" y="54864"/>
                    </a:lnTo>
                    <a:cubicBezTo>
                      <a:pt x="41997" y="54864"/>
                      <a:pt x="45132" y="54407"/>
                      <a:pt x="47875" y="53558"/>
                    </a:cubicBezTo>
                    <a:cubicBezTo>
                      <a:pt x="50553" y="52709"/>
                      <a:pt x="52839" y="51468"/>
                      <a:pt x="54603" y="49900"/>
                    </a:cubicBezTo>
                    <a:cubicBezTo>
                      <a:pt x="56432" y="48333"/>
                      <a:pt x="57738" y="46439"/>
                      <a:pt x="58652" y="44283"/>
                    </a:cubicBezTo>
                    <a:cubicBezTo>
                      <a:pt x="59567" y="42128"/>
                      <a:pt x="60024" y="39646"/>
                      <a:pt x="60024" y="36968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9CE3EF92-B308-1082-5353-260CAEEEC6F2}"/>
                  </a:ext>
                </a:extLst>
              </p:cNvPr>
              <p:cNvSpPr/>
              <p:nvPr/>
            </p:nvSpPr>
            <p:spPr>
              <a:xfrm>
                <a:off x="1619822" y="2099905"/>
                <a:ext cx="118218" cy="129191"/>
              </a:xfrm>
              <a:custGeom>
                <a:avLst/>
                <a:gdLst>
                  <a:gd name="connsiteX0" fmla="*/ 118154 w 118218"/>
                  <a:gd name="connsiteY0" fmla="*/ 63159 h 129191"/>
                  <a:gd name="connsiteX1" fmla="*/ 114300 w 118218"/>
                  <a:gd name="connsiteY1" fmla="*/ 90918 h 129191"/>
                  <a:gd name="connsiteX2" fmla="*/ 102805 w 118218"/>
                  <a:gd name="connsiteY2" fmla="*/ 111688 h 129191"/>
                  <a:gd name="connsiteX3" fmla="*/ 83929 w 118218"/>
                  <a:gd name="connsiteY3" fmla="*/ 124685 h 129191"/>
                  <a:gd name="connsiteX4" fmla="*/ 57934 w 118218"/>
                  <a:gd name="connsiteY4" fmla="*/ 129192 h 129191"/>
                  <a:gd name="connsiteX5" fmla="*/ 32527 w 118218"/>
                  <a:gd name="connsiteY5" fmla="*/ 125404 h 129191"/>
                  <a:gd name="connsiteX6" fmla="*/ 14434 w 118218"/>
                  <a:gd name="connsiteY6" fmla="*/ 113778 h 129191"/>
                  <a:gd name="connsiteX7" fmla="*/ 3592 w 118218"/>
                  <a:gd name="connsiteY7" fmla="*/ 93922 h 129191"/>
                  <a:gd name="connsiteX8" fmla="*/ 0 w 118218"/>
                  <a:gd name="connsiteY8" fmla="*/ 65380 h 129191"/>
                  <a:gd name="connsiteX9" fmla="*/ 3854 w 118218"/>
                  <a:gd name="connsiteY9" fmla="*/ 38144 h 129191"/>
                  <a:gd name="connsiteX10" fmla="*/ 15349 w 118218"/>
                  <a:gd name="connsiteY10" fmla="*/ 17504 h 129191"/>
                  <a:gd name="connsiteX11" fmla="*/ 34225 w 118218"/>
                  <a:gd name="connsiteY11" fmla="*/ 4507 h 129191"/>
                  <a:gd name="connsiteX12" fmla="*/ 60350 w 118218"/>
                  <a:gd name="connsiteY12" fmla="*/ 0 h 129191"/>
                  <a:gd name="connsiteX13" fmla="*/ 85366 w 118218"/>
                  <a:gd name="connsiteY13" fmla="*/ 3788 h 129191"/>
                  <a:gd name="connsiteX14" fmla="*/ 103523 w 118218"/>
                  <a:gd name="connsiteY14" fmla="*/ 15349 h 129191"/>
                  <a:gd name="connsiteX15" fmla="*/ 114496 w 118218"/>
                  <a:gd name="connsiteY15" fmla="*/ 35074 h 129191"/>
                  <a:gd name="connsiteX16" fmla="*/ 118219 w 118218"/>
                  <a:gd name="connsiteY16" fmla="*/ 63224 h 129191"/>
                  <a:gd name="connsiteX17" fmla="*/ 91505 w 118218"/>
                  <a:gd name="connsiteY17" fmla="*/ 64531 h 129191"/>
                  <a:gd name="connsiteX18" fmla="*/ 89938 w 118218"/>
                  <a:gd name="connsiteY18" fmla="*/ 46634 h 129191"/>
                  <a:gd name="connsiteX19" fmla="*/ 84647 w 118218"/>
                  <a:gd name="connsiteY19" fmla="*/ 32853 h 129191"/>
                  <a:gd name="connsiteX20" fmla="*/ 74785 w 118218"/>
                  <a:gd name="connsiteY20" fmla="*/ 23970 h 129191"/>
                  <a:gd name="connsiteX21" fmla="*/ 59305 w 118218"/>
                  <a:gd name="connsiteY21" fmla="*/ 20835 h 129191"/>
                  <a:gd name="connsiteX22" fmla="*/ 43695 w 118218"/>
                  <a:gd name="connsiteY22" fmla="*/ 24362 h 129191"/>
                  <a:gd name="connsiteX23" fmla="*/ 33572 w 118218"/>
                  <a:gd name="connsiteY23" fmla="*/ 33768 h 129191"/>
                  <a:gd name="connsiteX24" fmla="*/ 28150 w 118218"/>
                  <a:gd name="connsiteY24" fmla="*/ 47549 h 129191"/>
                  <a:gd name="connsiteX25" fmla="*/ 26583 w 118218"/>
                  <a:gd name="connsiteY25" fmla="*/ 64204 h 129191"/>
                  <a:gd name="connsiteX26" fmla="*/ 28150 w 118218"/>
                  <a:gd name="connsiteY26" fmla="*/ 82623 h 129191"/>
                  <a:gd name="connsiteX27" fmla="*/ 33376 w 118218"/>
                  <a:gd name="connsiteY27" fmla="*/ 96535 h 129191"/>
                  <a:gd name="connsiteX28" fmla="*/ 43238 w 118218"/>
                  <a:gd name="connsiteY28" fmla="*/ 105352 h 129191"/>
                  <a:gd name="connsiteX29" fmla="*/ 58783 w 118218"/>
                  <a:gd name="connsiteY29" fmla="*/ 108422 h 129191"/>
                  <a:gd name="connsiteX30" fmla="*/ 74393 w 118218"/>
                  <a:gd name="connsiteY30" fmla="*/ 104960 h 129191"/>
                  <a:gd name="connsiteX31" fmla="*/ 84517 w 118218"/>
                  <a:gd name="connsiteY31" fmla="*/ 95490 h 129191"/>
                  <a:gd name="connsiteX32" fmla="*/ 90003 w 118218"/>
                  <a:gd name="connsiteY32" fmla="*/ 81578 h 129191"/>
                  <a:gd name="connsiteX33" fmla="*/ 91571 w 118218"/>
                  <a:gd name="connsiteY33" fmla="*/ 64661 h 129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18218" h="129191">
                    <a:moveTo>
                      <a:pt x="118154" y="63159"/>
                    </a:moveTo>
                    <a:cubicBezTo>
                      <a:pt x="118154" y="73544"/>
                      <a:pt x="116847" y="82753"/>
                      <a:pt x="114300" y="90918"/>
                    </a:cubicBezTo>
                    <a:cubicBezTo>
                      <a:pt x="111753" y="99082"/>
                      <a:pt x="107899" y="106005"/>
                      <a:pt x="102805" y="111688"/>
                    </a:cubicBezTo>
                    <a:cubicBezTo>
                      <a:pt x="97710" y="117370"/>
                      <a:pt x="91440" y="121746"/>
                      <a:pt x="83929" y="124685"/>
                    </a:cubicBezTo>
                    <a:cubicBezTo>
                      <a:pt x="76418" y="127690"/>
                      <a:pt x="67796" y="129192"/>
                      <a:pt x="57934" y="129192"/>
                    </a:cubicBezTo>
                    <a:cubicBezTo>
                      <a:pt x="48071" y="129192"/>
                      <a:pt x="39711" y="127951"/>
                      <a:pt x="32527" y="125404"/>
                    </a:cubicBezTo>
                    <a:cubicBezTo>
                      <a:pt x="25277" y="122856"/>
                      <a:pt x="19268" y="119003"/>
                      <a:pt x="14434" y="113778"/>
                    </a:cubicBezTo>
                    <a:cubicBezTo>
                      <a:pt x="9601" y="108553"/>
                      <a:pt x="6009" y="101956"/>
                      <a:pt x="3592" y="93922"/>
                    </a:cubicBezTo>
                    <a:cubicBezTo>
                      <a:pt x="1176" y="85888"/>
                      <a:pt x="0" y="76353"/>
                      <a:pt x="0" y="65380"/>
                    </a:cubicBezTo>
                    <a:cubicBezTo>
                      <a:pt x="0" y="55256"/>
                      <a:pt x="1306" y="46177"/>
                      <a:pt x="3854" y="38144"/>
                    </a:cubicBezTo>
                    <a:cubicBezTo>
                      <a:pt x="6401" y="30110"/>
                      <a:pt x="10254" y="23187"/>
                      <a:pt x="15349" y="17504"/>
                    </a:cubicBezTo>
                    <a:cubicBezTo>
                      <a:pt x="20443" y="11822"/>
                      <a:pt x="26714" y="7511"/>
                      <a:pt x="34225" y="4507"/>
                    </a:cubicBezTo>
                    <a:cubicBezTo>
                      <a:pt x="41736" y="1502"/>
                      <a:pt x="50423" y="0"/>
                      <a:pt x="60350" y="0"/>
                    </a:cubicBezTo>
                    <a:cubicBezTo>
                      <a:pt x="70278" y="0"/>
                      <a:pt x="78116" y="1241"/>
                      <a:pt x="85366" y="3788"/>
                    </a:cubicBezTo>
                    <a:cubicBezTo>
                      <a:pt x="92616" y="6270"/>
                      <a:pt x="98625" y="10124"/>
                      <a:pt x="103523" y="15349"/>
                    </a:cubicBezTo>
                    <a:cubicBezTo>
                      <a:pt x="108422" y="20574"/>
                      <a:pt x="112014" y="27171"/>
                      <a:pt x="114496" y="35074"/>
                    </a:cubicBezTo>
                    <a:cubicBezTo>
                      <a:pt x="116978" y="43042"/>
                      <a:pt x="118219" y="52382"/>
                      <a:pt x="118219" y="63224"/>
                    </a:cubicBezTo>
                    <a:close/>
                    <a:moveTo>
                      <a:pt x="91505" y="64531"/>
                    </a:moveTo>
                    <a:cubicBezTo>
                      <a:pt x="91505" y="57999"/>
                      <a:pt x="90983" y="51990"/>
                      <a:pt x="89938" y="46634"/>
                    </a:cubicBezTo>
                    <a:cubicBezTo>
                      <a:pt x="88893" y="41279"/>
                      <a:pt x="87129" y="36641"/>
                      <a:pt x="84647" y="32853"/>
                    </a:cubicBezTo>
                    <a:cubicBezTo>
                      <a:pt x="82165" y="29065"/>
                      <a:pt x="78900" y="26060"/>
                      <a:pt x="74785" y="23970"/>
                    </a:cubicBezTo>
                    <a:cubicBezTo>
                      <a:pt x="70670" y="21880"/>
                      <a:pt x="65510" y="20835"/>
                      <a:pt x="59305" y="20835"/>
                    </a:cubicBezTo>
                    <a:cubicBezTo>
                      <a:pt x="53101" y="20835"/>
                      <a:pt x="47875" y="22011"/>
                      <a:pt x="43695" y="24362"/>
                    </a:cubicBezTo>
                    <a:cubicBezTo>
                      <a:pt x="39515" y="26714"/>
                      <a:pt x="36119" y="29849"/>
                      <a:pt x="33572" y="33768"/>
                    </a:cubicBezTo>
                    <a:cubicBezTo>
                      <a:pt x="31024" y="37686"/>
                      <a:pt x="29196" y="42258"/>
                      <a:pt x="28150" y="47549"/>
                    </a:cubicBezTo>
                    <a:cubicBezTo>
                      <a:pt x="27105" y="52774"/>
                      <a:pt x="26583" y="58326"/>
                      <a:pt x="26583" y="64204"/>
                    </a:cubicBezTo>
                    <a:cubicBezTo>
                      <a:pt x="26583" y="70997"/>
                      <a:pt x="27105" y="77136"/>
                      <a:pt x="28150" y="82623"/>
                    </a:cubicBezTo>
                    <a:cubicBezTo>
                      <a:pt x="29196" y="88044"/>
                      <a:pt x="30894" y="92681"/>
                      <a:pt x="33376" y="96535"/>
                    </a:cubicBezTo>
                    <a:cubicBezTo>
                      <a:pt x="35792" y="100388"/>
                      <a:pt x="39123" y="103327"/>
                      <a:pt x="43238" y="105352"/>
                    </a:cubicBezTo>
                    <a:cubicBezTo>
                      <a:pt x="47353" y="107377"/>
                      <a:pt x="52513" y="108422"/>
                      <a:pt x="58783" y="108422"/>
                    </a:cubicBezTo>
                    <a:cubicBezTo>
                      <a:pt x="65053" y="108422"/>
                      <a:pt x="70213" y="107246"/>
                      <a:pt x="74393" y="104960"/>
                    </a:cubicBezTo>
                    <a:cubicBezTo>
                      <a:pt x="78573" y="102674"/>
                      <a:pt x="81970" y="99474"/>
                      <a:pt x="84517" y="95490"/>
                    </a:cubicBezTo>
                    <a:cubicBezTo>
                      <a:pt x="87064" y="91506"/>
                      <a:pt x="88893" y="86868"/>
                      <a:pt x="90003" y="81578"/>
                    </a:cubicBezTo>
                    <a:cubicBezTo>
                      <a:pt x="91114" y="76287"/>
                      <a:pt x="91571" y="70605"/>
                      <a:pt x="91571" y="64661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662CC9EA-AE00-1AB9-C9C8-AF20BF5F3239}"/>
                  </a:ext>
                </a:extLst>
              </p:cNvPr>
              <p:cNvSpPr/>
              <p:nvPr/>
            </p:nvSpPr>
            <p:spPr>
              <a:xfrm>
                <a:off x="1754239" y="2099840"/>
                <a:ext cx="106788" cy="129126"/>
              </a:xfrm>
              <a:custGeom>
                <a:avLst/>
                <a:gdLst>
                  <a:gd name="connsiteX0" fmla="*/ 106789 w 106788"/>
                  <a:gd name="connsiteY0" fmla="*/ 21619 h 129126"/>
                  <a:gd name="connsiteX1" fmla="*/ 106528 w 106788"/>
                  <a:gd name="connsiteY1" fmla="*/ 26452 h 129126"/>
                  <a:gd name="connsiteX2" fmla="*/ 105875 w 106788"/>
                  <a:gd name="connsiteY2" fmla="*/ 29718 h 129126"/>
                  <a:gd name="connsiteX3" fmla="*/ 104829 w 106788"/>
                  <a:gd name="connsiteY3" fmla="*/ 31416 h 129126"/>
                  <a:gd name="connsiteX4" fmla="*/ 103327 w 106788"/>
                  <a:gd name="connsiteY4" fmla="*/ 31873 h 129126"/>
                  <a:gd name="connsiteX5" fmla="*/ 99278 w 106788"/>
                  <a:gd name="connsiteY5" fmla="*/ 30110 h 129126"/>
                  <a:gd name="connsiteX6" fmla="*/ 91832 w 106788"/>
                  <a:gd name="connsiteY6" fmla="*/ 26322 h 129126"/>
                  <a:gd name="connsiteX7" fmla="*/ 80794 w 106788"/>
                  <a:gd name="connsiteY7" fmla="*/ 22533 h 129126"/>
                  <a:gd name="connsiteX8" fmla="*/ 65902 w 106788"/>
                  <a:gd name="connsiteY8" fmla="*/ 20770 h 129126"/>
                  <a:gd name="connsiteX9" fmla="*/ 49508 w 106788"/>
                  <a:gd name="connsiteY9" fmla="*/ 23905 h 129126"/>
                  <a:gd name="connsiteX10" fmla="*/ 36968 w 106788"/>
                  <a:gd name="connsiteY10" fmla="*/ 32788 h 129126"/>
                  <a:gd name="connsiteX11" fmla="*/ 28934 w 106788"/>
                  <a:gd name="connsiteY11" fmla="*/ 46569 h 129126"/>
                  <a:gd name="connsiteX12" fmla="*/ 26126 w 106788"/>
                  <a:gd name="connsiteY12" fmla="*/ 64400 h 129126"/>
                  <a:gd name="connsiteX13" fmla="*/ 28999 w 106788"/>
                  <a:gd name="connsiteY13" fmla="*/ 83276 h 129126"/>
                  <a:gd name="connsiteX14" fmla="*/ 36968 w 106788"/>
                  <a:gd name="connsiteY14" fmla="*/ 96927 h 129126"/>
                  <a:gd name="connsiteX15" fmla="*/ 49247 w 106788"/>
                  <a:gd name="connsiteY15" fmla="*/ 105221 h 129126"/>
                  <a:gd name="connsiteX16" fmla="*/ 65118 w 106788"/>
                  <a:gd name="connsiteY16" fmla="*/ 108030 h 129126"/>
                  <a:gd name="connsiteX17" fmla="*/ 73544 w 106788"/>
                  <a:gd name="connsiteY17" fmla="*/ 107050 h 129126"/>
                  <a:gd name="connsiteX18" fmla="*/ 81251 w 106788"/>
                  <a:gd name="connsiteY18" fmla="*/ 104176 h 129126"/>
                  <a:gd name="connsiteX19" fmla="*/ 81251 w 106788"/>
                  <a:gd name="connsiteY19" fmla="*/ 75242 h 129126"/>
                  <a:gd name="connsiteX20" fmla="*/ 57607 w 106788"/>
                  <a:gd name="connsiteY20" fmla="*/ 75242 h 129126"/>
                  <a:gd name="connsiteX21" fmla="*/ 54929 w 106788"/>
                  <a:gd name="connsiteY21" fmla="*/ 73087 h 129126"/>
                  <a:gd name="connsiteX22" fmla="*/ 53950 w 106788"/>
                  <a:gd name="connsiteY22" fmla="*/ 65706 h 129126"/>
                  <a:gd name="connsiteX23" fmla="*/ 54211 w 106788"/>
                  <a:gd name="connsiteY23" fmla="*/ 61200 h 129126"/>
                  <a:gd name="connsiteX24" fmla="*/ 54929 w 106788"/>
                  <a:gd name="connsiteY24" fmla="*/ 58260 h 129126"/>
                  <a:gd name="connsiteX25" fmla="*/ 56105 w 106788"/>
                  <a:gd name="connsiteY25" fmla="*/ 56628 h 129126"/>
                  <a:gd name="connsiteX26" fmla="*/ 57673 w 106788"/>
                  <a:gd name="connsiteY26" fmla="*/ 56105 h 129126"/>
                  <a:gd name="connsiteX27" fmla="*/ 99866 w 106788"/>
                  <a:gd name="connsiteY27" fmla="*/ 56105 h 129126"/>
                  <a:gd name="connsiteX28" fmla="*/ 102609 w 106788"/>
                  <a:gd name="connsiteY28" fmla="*/ 56628 h 129126"/>
                  <a:gd name="connsiteX29" fmla="*/ 104764 w 106788"/>
                  <a:gd name="connsiteY29" fmla="*/ 58195 h 129126"/>
                  <a:gd name="connsiteX30" fmla="*/ 106136 w 106788"/>
                  <a:gd name="connsiteY30" fmla="*/ 60742 h 129126"/>
                  <a:gd name="connsiteX31" fmla="*/ 106593 w 106788"/>
                  <a:gd name="connsiteY31" fmla="*/ 64139 h 129126"/>
                  <a:gd name="connsiteX32" fmla="*/ 106593 w 106788"/>
                  <a:gd name="connsiteY32" fmla="*/ 113843 h 129126"/>
                  <a:gd name="connsiteX33" fmla="*/ 105548 w 106788"/>
                  <a:gd name="connsiteY33" fmla="*/ 118937 h 129126"/>
                  <a:gd name="connsiteX34" fmla="*/ 101368 w 106788"/>
                  <a:gd name="connsiteY34" fmla="*/ 122334 h 129126"/>
                  <a:gd name="connsiteX35" fmla="*/ 93596 w 106788"/>
                  <a:gd name="connsiteY35" fmla="*/ 124946 h 129126"/>
                  <a:gd name="connsiteX36" fmla="*/ 83994 w 106788"/>
                  <a:gd name="connsiteY36" fmla="*/ 127232 h 129126"/>
                  <a:gd name="connsiteX37" fmla="*/ 73936 w 106788"/>
                  <a:gd name="connsiteY37" fmla="*/ 128669 h 129126"/>
                  <a:gd name="connsiteX38" fmla="*/ 63747 w 106788"/>
                  <a:gd name="connsiteY38" fmla="*/ 129127 h 129126"/>
                  <a:gd name="connsiteX39" fmla="*/ 36968 w 106788"/>
                  <a:gd name="connsiteY39" fmla="*/ 124816 h 129126"/>
                  <a:gd name="connsiteX40" fmla="*/ 16916 w 106788"/>
                  <a:gd name="connsiteY40" fmla="*/ 112341 h 129126"/>
                  <a:gd name="connsiteX41" fmla="*/ 4376 w 106788"/>
                  <a:gd name="connsiteY41" fmla="*/ 92485 h 129126"/>
                  <a:gd name="connsiteX42" fmla="*/ 0 w 106788"/>
                  <a:gd name="connsiteY42" fmla="*/ 65902 h 129126"/>
                  <a:gd name="connsiteX43" fmla="*/ 4637 w 106788"/>
                  <a:gd name="connsiteY43" fmla="*/ 38340 h 129126"/>
                  <a:gd name="connsiteX44" fmla="*/ 17766 w 106788"/>
                  <a:gd name="connsiteY44" fmla="*/ 17570 h 129126"/>
                  <a:gd name="connsiteX45" fmla="*/ 38274 w 106788"/>
                  <a:gd name="connsiteY45" fmla="*/ 4507 h 129126"/>
                  <a:gd name="connsiteX46" fmla="*/ 65053 w 106788"/>
                  <a:gd name="connsiteY46" fmla="*/ 0 h 129126"/>
                  <a:gd name="connsiteX47" fmla="*/ 79814 w 106788"/>
                  <a:gd name="connsiteY47" fmla="*/ 1110 h 129126"/>
                  <a:gd name="connsiteX48" fmla="*/ 91440 w 106788"/>
                  <a:gd name="connsiteY48" fmla="*/ 3788 h 129126"/>
                  <a:gd name="connsiteX49" fmla="*/ 99670 w 106788"/>
                  <a:gd name="connsiteY49" fmla="*/ 7185 h 129126"/>
                  <a:gd name="connsiteX50" fmla="*/ 104242 w 106788"/>
                  <a:gd name="connsiteY50" fmla="*/ 10385 h 129126"/>
                  <a:gd name="connsiteX51" fmla="*/ 106136 w 106788"/>
                  <a:gd name="connsiteY51" fmla="*/ 14173 h 129126"/>
                  <a:gd name="connsiteX52" fmla="*/ 106724 w 106788"/>
                  <a:gd name="connsiteY52" fmla="*/ 21488 h 129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06788" h="129126">
                    <a:moveTo>
                      <a:pt x="106789" y="21619"/>
                    </a:moveTo>
                    <a:cubicBezTo>
                      <a:pt x="106789" y="23513"/>
                      <a:pt x="106724" y="25081"/>
                      <a:pt x="106528" y="26452"/>
                    </a:cubicBezTo>
                    <a:cubicBezTo>
                      <a:pt x="106397" y="27824"/>
                      <a:pt x="106136" y="28869"/>
                      <a:pt x="105875" y="29718"/>
                    </a:cubicBezTo>
                    <a:cubicBezTo>
                      <a:pt x="105613" y="30502"/>
                      <a:pt x="105221" y="31090"/>
                      <a:pt x="104829" y="31416"/>
                    </a:cubicBezTo>
                    <a:cubicBezTo>
                      <a:pt x="104438" y="31743"/>
                      <a:pt x="103915" y="31873"/>
                      <a:pt x="103327" y="31873"/>
                    </a:cubicBezTo>
                    <a:cubicBezTo>
                      <a:pt x="102478" y="31873"/>
                      <a:pt x="101172" y="31286"/>
                      <a:pt x="99278" y="30110"/>
                    </a:cubicBezTo>
                    <a:cubicBezTo>
                      <a:pt x="97384" y="28934"/>
                      <a:pt x="94902" y="27693"/>
                      <a:pt x="91832" y="26322"/>
                    </a:cubicBezTo>
                    <a:cubicBezTo>
                      <a:pt x="88762" y="24950"/>
                      <a:pt x="85039" y="23709"/>
                      <a:pt x="80794" y="22533"/>
                    </a:cubicBezTo>
                    <a:cubicBezTo>
                      <a:pt x="76483" y="21358"/>
                      <a:pt x="71519" y="20770"/>
                      <a:pt x="65902" y="20770"/>
                    </a:cubicBezTo>
                    <a:cubicBezTo>
                      <a:pt x="59828" y="20770"/>
                      <a:pt x="54407" y="21815"/>
                      <a:pt x="49508" y="23905"/>
                    </a:cubicBezTo>
                    <a:cubicBezTo>
                      <a:pt x="44610" y="25995"/>
                      <a:pt x="40430" y="28934"/>
                      <a:pt x="36968" y="32788"/>
                    </a:cubicBezTo>
                    <a:cubicBezTo>
                      <a:pt x="33506" y="36641"/>
                      <a:pt x="30828" y="41213"/>
                      <a:pt x="28934" y="46569"/>
                    </a:cubicBezTo>
                    <a:cubicBezTo>
                      <a:pt x="27040" y="51925"/>
                      <a:pt x="26126" y="57869"/>
                      <a:pt x="26126" y="64400"/>
                    </a:cubicBezTo>
                    <a:cubicBezTo>
                      <a:pt x="26126" y="71519"/>
                      <a:pt x="27040" y="77855"/>
                      <a:pt x="28999" y="83276"/>
                    </a:cubicBezTo>
                    <a:cubicBezTo>
                      <a:pt x="30894" y="88697"/>
                      <a:pt x="33572" y="93269"/>
                      <a:pt x="36968" y="96927"/>
                    </a:cubicBezTo>
                    <a:cubicBezTo>
                      <a:pt x="40364" y="100584"/>
                      <a:pt x="44479" y="103393"/>
                      <a:pt x="49247" y="105221"/>
                    </a:cubicBezTo>
                    <a:cubicBezTo>
                      <a:pt x="54015" y="107116"/>
                      <a:pt x="59305" y="108030"/>
                      <a:pt x="65118" y="108030"/>
                    </a:cubicBezTo>
                    <a:cubicBezTo>
                      <a:pt x="67927" y="108030"/>
                      <a:pt x="70735" y="107703"/>
                      <a:pt x="73544" y="107050"/>
                    </a:cubicBezTo>
                    <a:cubicBezTo>
                      <a:pt x="76287" y="106397"/>
                      <a:pt x="78900" y="105417"/>
                      <a:pt x="81251" y="104176"/>
                    </a:cubicBezTo>
                    <a:lnTo>
                      <a:pt x="81251" y="75242"/>
                    </a:lnTo>
                    <a:lnTo>
                      <a:pt x="57607" y="75242"/>
                    </a:lnTo>
                    <a:cubicBezTo>
                      <a:pt x="56432" y="75242"/>
                      <a:pt x="55517" y="74524"/>
                      <a:pt x="54929" y="73087"/>
                    </a:cubicBezTo>
                    <a:cubicBezTo>
                      <a:pt x="54342" y="71650"/>
                      <a:pt x="53950" y="69168"/>
                      <a:pt x="53950" y="65706"/>
                    </a:cubicBezTo>
                    <a:cubicBezTo>
                      <a:pt x="53950" y="63877"/>
                      <a:pt x="54015" y="62375"/>
                      <a:pt x="54211" y="61200"/>
                    </a:cubicBezTo>
                    <a:cubicBezTo>
                      <a:pt x="54342" y="59959"/>
                      <a:pt x="54603" y="58979"/>
                      <a:pt x="54929" y="58260"/>
                    </a:cubicBezTo>
                    <a:cubicBezTo>
                      <a:pt x="55256" y="57542"/>
                      <a:pt x="55648" y="56954"/>
                      <a:pt x="56105" y="56628"/>
                    </a:cubicBezTo>
                    <a:cubicBezTo>
                      <a:pt x="56562" y="56301"/>
                      <a:pt x="57085" y="56105"/>
                      <a:pt x="57673" y="56105"/>
                    </a:cubicBezTo>
                    <a:lnTo>
                      <a:pt x="99866" y="56105"/>
                    </a:lnTo>
                    <a:cubicBezTo>
                      <a:pt x="100911" y="56105"/>
                      <a:pt x="101825" y="56301"/>
                      <a:pt x="102609" y="56628"/>
                    </a:cubicBezTo>
                    <a:cubicBezTo>
                      <a:pt x="103393" y="56954"/>
                      <a:pt x="104111" y="57477"/>
                      <a:pt x="104764" y="58195"/>
                    </a:cubicBezTo>
                    <a:cubicBezTo>
                      <a:pt x="105417" y="58914"/>
                      <a:pt x="105875" y="59763"/>
                      <a:pt x="106136" y="60742"/>
                    </a:cubicBezTo>
                    <a:cubicBezTo>
                      <a:pt x="106462" y="61722"/>
                      <a:pt x="106593" y="62898"/>
                      <a:pt x="106593" y="64139"/>
                    </a:cubicBezTo>
                    <a:lnTo>
                      <a:pt x="106593" y="113843"/>
                    </a:lnTo>
                    <a:cubicBezTo>
                      <a:pt x="106593" y="115802"/>
                      <a:pt x="106266" y="117435"/>
                      <a:pt x="105548" y="118937"/>
                    </a:cubicBezTo>
                    <a:cubicBezTo>
                      <a:pt x="104895" y="120374"/>
                      <a:pt x="103458" y="121550"/>
                      <a:pt x="101368" y="122334"/>
                    </a:cubicBezTo>
                    <a:cubicBezTo>
                      <a:pt x="99278" y="123183"/>
                      <a:pt x="96665" y="124032"/>
                      <a:pt x="93596" y="124946"/>
                    </a:cubicBezTo>
                    <a:cubicBezTo>
                      <a:pt x="90526" y="125861"/>
                      <a:pt x="87325" y="126645"/>
                      <a:pt x="83994" y="127232"/>
                    </a:cubicBezTo>
                    <a:cubicBezTo>
                      <a:pt x="80663" y="127886"/>
                      <a:pt x="77332" y="128343"/>
                      <a:pt x="73936" y="128669"/>
                    </a:cubicBezTo>
                    <a:cubicBezTo>
                      <a:pt x="70539" y="128996"/>
                      <a:pt x="67143" y="129127"/>
                      <a:pt x="63747" y="129127"/>
                    </a:cubicBezTo>
                    <a:cubicBezTo>
                      <a:pt x="53754" y="129127"/>
                      <a:pt x="44871" y="127690"/>
                      <a:pt x="36968" y="124816"/>
                    </a:cubicBezTo>
                    <a:cubicBezTo>
                      <a:pt x="29065" y="121942"/>
                      <a:pt x="22403" y="117827"/>
                      <a:pt x="16916" y="112341"/>
                    </a:cubicBezTo>
                    <a:cubicBezTo>
                      <a:pt x="11430" y="106854"/>
                      <a:pt x="7250" y="100258"/>
                      <a:pt x="4376" y="92485"/>
                    </a:cubicBezTo>
                    <a:cubicBezTo>
                      <a:pt x="1502" y="84647"/>
                      <a:pt x="0" y="75830"/>
                      <a:pt x="0" y="65902"/>
                    </a:cubicBezTo>
                    <a:cubicBezTo>
                      <a:pt x="0" y="55974"/>
                      <a:pt x="1567" y="46504"/>
                      <a:pt x="4637" y="38340"/>
                    </a:cubicBezTo>
                    <a:cubicBezTo>
                      <a:pt x="7707" y="30175"/>
                      <a:pt x="12083" y="23317"/>
                      <a:pt x="17766" y="17570"/>
                    </a:cubicBezTo>
                    <a:cubicBezTo>
                      <a:pt x="23448" y="11887"/>
                      <a:pt x="30240" y="7511"/>
                      <a:pt x="38274" y="4507"/>
                    </a:cubicBezTo>
                    <a:cubicBezTo>
                      <a:pt x="46308" y="1502"/>
                      <a:pt x="55191" y="0"/>
                      <a:pt x="65053" y="0"/>
                    </a:cubicBezTo>
                    <a:cubicBezTo>
                      <a:pt x="70474" y="0"/>
                      <a:pt x="75373" y="392"/>
                      <a:pt x="79814" y="1110"/>
                    </a:cubicBezTo>
                    <a:cubicBezTo>
                      <a:pt x="84255" y="1829"/>
                      <a:pt x="88109" y="2743"/>
                      <a:pt x="91440" y="3788"/>
                    </a:cubicBezTo>
                    <a:cubicBezTo>
                      <a:pt x="94771" y="4833"/>
                      <a:pt x="97514" y="6009"/>
                      <a:pt x="99670" y="7185"/>
                    </a:cubicBezTo>
                    <a:cubicBezTo>
                      <a:pt x="101825" y="8426"/>
                      <a:pt x="103393" y="9471"/>
                      <a:pt x="104242" y="10385"/>
                    </a:cubicBezTo>
                    <a:cubicBezTo>
                      <a:pt x="105091" y="11299"/>
                      <a:pt x="105744" y="12540"/>
                      <a:pt x="106136" y="14173"/>
                    </a:cubicBezTo>
                    <a:cubicBezTo>
                      <a:pt x="106528" y="15806"/>
                      <a:pt x="106724" y="18223"/>
                      <a:pt x="106724" y="21488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A44B1598-AC9B-9CDF-F255-A72589612168}"/>
                  </a:ext>
                </a:extLst>
              </p:cNvPr>
              <p:cNvSpPr/>
              <p:nvPr/>
            </p:nvSpPr>
            <p:spPr>
              <a:xfrm>
                <a:off x="1888460" y="2102061"/>
                <a:ext cx="73935" cy="124946"/>
              </a:xfrm>
              <a:custGeom>
                <a:avLst/>
                <a:gdLst>
                  <a:gd name="connsiteX0" fmla="*/ 73936 w 73935"/>
                  <a:gd name="connsiteY0" fmla="*/ 114953 h 124946"/>
                  <a:gd name="connsiteX1" fmla="*/ 73675 w 73935"/>
                  <a:gd name="connsiteY1" fmla="*/ 119656 h 124946"/>
                  <a:gd name="connsiteX2" fmla="*/ 72956 w 73935"/>
                  <a:gd name="connsiteY2" fmla="*/ 122726 h 124946"/>
                  <a:gd name="connsiteX3" fmla="*/ 71781 w 73935"/>
                  <a:gd name="connsiteY3" fmla="*/ 124424 h 124946"/>
                  <a:gd name="connsiteX4" fmla="*/ 70213 w 73935"/>
                  <a:gd name="connsiteY4" fmla="*/ 124946 h 124946"/>
                  <a:gd name="connsiteX5" fmla="*/ 7511 w 73935"/>
                  <a:gd name="connsiteY5" fmla="*/ 124946 h 124946"/>
                  <a:gd name="connsiteX6" fmla="*/ 2155 w 73935"/>
                  <a:gd name="connsiteY6" fmla="*/ 123052 h 124946"/>
                  <a:gd name="connsiteX7" fmla="*/ 0 w 73935"/>
                  <a:gd name="connsiteY7" fmla="*/ 116913 h 124946"/>
                  <a:gd name="connsiteX8" fmla="*/ 0 w 73935"/>
                  <a:gd name="connsiteY8" fmla="*/ 8034 h 124946"/>
                  <a:gd name="connsiteX9" fmla="*/ 2155 w 73935"/>
                  <a:gd name="connsiteY9" fmla="*/ 1894 h 124946"/>
                  <a:gd name="connsiteX10" fmla="*/ 7511 w 73935"/>
                  <a:gd name="connsiteY10" fmla="*/ 0 h 124946"/>
                  <a:gd name="connsiteX11" fmla="*/ 69821 w 73935"/>
                  <a:gd name="connsiteY11" fmla="*/ 0 h 124946"/>
                  <a:gd name="connsiteX12" fmla="*/ 71389 w 73935"/>
                  <a:gd name="connsiteY12" fmla="*/ 457 h 124946"/>
                  <a:gd name="connsiteX13" fmla="*/ 72564 w 73935"/>
                  <a:gd name="connsiteY13" fmla="*/ 2155 h 124946"/>
                  <a:gd name="connsiteX14" fmla="*/ 73283 w 73935"/>
                  <a:gd name="connsiteY14" fmla="*/ 5225 h 124946"/>
                  <a:gd name="connsiteX15" fmla="*/ 73544 w 73935"/>
                  <a:gd name="connsiteY15" fmla="*/ 9993 h 124946"/>
                  <a:gd name="connsiteX16" fmla="*/ 73283 w 73935"/>
                  <a:gd name="connsiteY16" fmla="*/ 14565 h 124946"/>
                  <a:gd name="connsiteX17" fmla="*/ 72564 w 73935"/>
                  <a:gd name="connsiteY17" fmla="*/ 17635 h 124946"/>
                  <a:gd name="connsiteX18" fmla="*/ 71389 w 73935"/>
                  <a:gd name="connsiteY18" fmla="*/ 19333 h 124946"/>
                  <a:gd name="connsiteX19" fmla="*/ 69821 w 73935"/>
                  <a:gd name="connsiteY19" fmla="*/ 19856 h 124946"/>
                  <a:gd name="connsiteX20" fmla="*/ 25211 w 73935"/>
                  <a:gd name="connsiteY20" fmla="*/ 19856 h 124946"/>
                  <a:gd name="connsiteX21" fmla="*/ 25211 w 73935"/>
                  <a:gd name="connsiteY21" fmla="*/ 50357 h 124946"/>
                  <a:gd name="connsiteX22" fmla="*/ 62963 w 73935"/>
                  <a:gd name="connsiteY22" fmla="*/ 50357 h 124946"/>
                  <a:gd name="connsiteX23" fmla="*/ 64531 w 73935"/>
                  <a:gd name="connsiteY23" fmla="*/ 50880 h 124946"/>
                  <a:gd name="connsiteX24" fmla="*/ 65706 w 73935"/>
                  <a:gd name="connsiteY24" fmla="*/ 52513 h 124946"/>
                  <a:gd name="connsiteX25" fmla="*/ 66425 w 73935"/>
                  <a:gd name="connsiteY25" fmla="*/ 55517 h 124946"/>
                  <a:gd name="connsiteX26" fmla="*/ 66686 w 73935"/>
                  <a:gd name="connsiteY26" fmla="*/ 60089 h 124946"/>
                  <a:gd name="connsiteX27" fmla="*/ 66425 w 73935"/>
                  <a:gd name="connsiteY27" fmla="*/ 64727 h 124946"/>
                  <a:gd name="connsiteX28" fmla="*/ 65706 w 73935"/>
                  <a:gd name="connsiteY28" fmla="*/ 67666 h 124946"/>
                  <a:gd name="connsiteX29" fmla="*/ 64531 w 73935"/>
                  <a:gd name="connsiteY29" fmla="*/ 69233 h 124946"/>
                  <a:gd name="connsiteX30" fmla="*/ 62963 w 73935"/>
                  <a:gd name="connsiteY30" fmla="*/ 69690 h 124946"/>
                  <a:gd name="connsiteX31" fmla="*/ 25211 w 73935"/>
                  <a:gd name="connsiteY31" fmla="*/ 69690 h 124946"/>
                  <a:gd name="connsiteX32" fmla="*/ 25211 w 73935"/>
                  <a:gd name="connsiteY32" fmla="*/ 104895 h 124946"/>
                  <a:gd name="connsiteX33" fmla="*/ 70213 w 73935"/>
                  <a:gd name="connsiteY33" fmla="*/ 104895 h 124946"/>
                  <a:gd name="connsiteX34" fmla="*/ 71781 w 73935"/>
                  <a:gd name="connsiteY34" fmla="*/ 105417 h 124946"/>
                  <a:gd name="connsiteX35" fmla="*/ 72956 w 73935"/>
                  <a:gd name="connsiteY35" fmla="*/ 107116 h 124946"/>
                  <a:gd name="connsiteX36" fmla="*/ 73675 w 73935"/>
                  <a:gd name="connsiteY36" fmla="*/ 110185 h 124946"/>
                  <a:gd name="connsiteX37" fmla="*/ 73936 w 73935"/>
                  <a:gd name="connsiteY37" fmla="*/ 114888 h 124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3935" h="124946">
                    <a:moveTo>
                      <a:pt x="73936" y="114953"/>
                    </a:moveTo>
                    <a:cubicBezTo>
                      <a:pt x="73936" y="116847"/>
                      <a:pt x="73871" y="118350"/>
                      <a:pt x="73675" y="119656"/>
                    </a:cubicBezTo>
                    <a:cubicBezTo>
                      <a:pt x="73544" y="120897"/>
                      <a:pt x="73283" y="121942"/>
                      <a:pt x="72956" y="122726"/>
                    </a:cubicBezTo>
                    <a:cubicBezTo>
                      <a:pt x="72630" y="123510"/>
                      <a:pt x="72238" y="124032"/>
                      <a:pt x="71781" y="124424"/>
                    </a:cubicBezTo>
                    <a:cubicBezTo>
                      <a:pt x="71323" y="124751"/>
                      <a:pt x="70735" y="124946"/>
                      <a:pt x="70213" y="124946"/>
                    </a:cubicBezTo>
                    <a:lnTo>
                      <a:pt x="7511" y="124946"/>
                    </a:lnTo>
                    <a:cubicBezTo>
                      <a:pt x="5421" y="124946"/>
                      <a:pt x="3592" y="124293"/>
                      <a:pt x="2155" y="123052"/>
                    </a:cubicBezTo>
                    <a:cubicBezTo>
                      <a:pt x="718" y="121811"/>
                      <a:pt x="0" y="119787"/>
                      <a:pt x="0" y="116913"/>
                    </a:cubicBezTo>
                    <a:lnTo>
                      <a:pt x="0" y="8034"/>
                    </a:lnTo>
                    <a:cubicBezTo>
                      <a:pt x="0" y="5225"/>
                      <a:pt x="718" y="3135"/>
                      <a:pt x="2155" y="1894"/>
                    </a:cubicBezTo>
                    <a:cubicBezTo>
                      <a:pt x="3592" y="653"/>
                      <a:pt x="5421" y="0"/>
                      <a:pt x="7511" y="0"/>
                    </a:cubicBezTo>
                    <a:lnTo>
                      <a:pt x="69821" y="0"/>
                    </a:lnTo>
                    <a:cubicBezTo>
                      <a:pt x="70409" y="0"/>
                      <a:pt x="70931" y="131"/>
                      <a:pt x="71389" y="457"/>
                    </a:cubicBezTo>
                    <a:cubicBezTo>
                      <a:pt x="71846" y="784"/>
                      <a:pt x="72238" y="1372"/>
                      <a:pt x="72564" y="2155"/>
                    </a:cubicBezTo>
                    <a:cubicBezTo>
                      <a:pt x="72891" y="2939"/>
                      <a:pt x="73152" y="3984"/>
                      <a:pt x="73283" y="5225"/>
                    </a:cubicBezTo>
                    <a:cubicBezTo>
                      <a:pt x="73413" y="6466"/>
                      <a:pt x="73544" y="8099"/>
                      <a:pt x="73544" y="9993"/>
                    </a:cubicBezTo>
                    <a:cubicBezTo>
                      <a:pt x="73544" y="11822"/>
                      <a:pt x="73479" y="13324"/>
                      <a:pt x="73283" y="14565"/>
                    </a:cubicBezTo>
                    <a:cubicBezTo>
                      <a:pt x="73087" y="15806"/>
                      <a:pt x="72891" y="16851"/>
                      <a:pt x="72564" y="17635"/>
                    </a:cubicBezTo>
                    <a:cubicBezTo>
                      <a:pt x="72238" y="18419"/>
                      <a:pt x="71846" y="18941"/>
                      <a:pt x="71389" y="19333"/>
                    </a:cubicBezTo>
                    <a:cubicBezTo>
                      <a:pt x="70931" y="19660"/>
                      <a:pt x="70409" y="19856"/>
                      <a:pt x="69821" y="19856"/>
                    </a:cubicBezTo>
                    <a:lnTo>
                      <a:pt x="25211" y="19856"/>
                    </a:lnTo>
                    <a:lnTo>
                      <a:pt x="25211" y="50357"/>
                    </a:lnTo>
                    <a:lnTo>
                      <a:pt x="62963" y="50357"/>
                    </a:lnTo>
                    <a:cubicBezTo>
                      <a:pt x="63551" y="50357"/>
                      <a:pt x="64073" y="50553"/>
                      <a:pt x="64531" y="50880"/>
                    </a:cubicBezTo>
                    <a:cubicBezTo>
                      <a:pt x="64988" y="51206"/>
                      <a:pt x="65380" y="51794"/>
                      <a:pt x="65706" y="52513"/>
                    </a:cubicBezTo>
                    <a:cubicBezTo>
                      <a:pt x="66033" y="53231"/>
                      <a:pt x="66294" y="54276"/>
                      <a:pt x="66425" y="55517"/>
                    </a:cubicBezTo>
                    <a:cubicBezTo>
                      <a:pt x="66621" y="56758"/>
                      <a:pt x="66686" y="58326"/>
                      <a:pt x="66686" y="60089"/>
                    </a:cubicBezTo>
                    <a:cubicBezTo>
                      <a:pt x="66686" y="61853"/>
                      <a:pt x="66621" y="63486"/>
                      <a:pt x="66425" y="64727"/>
                    </a:cubicBezTo>
                    <a:cubicBezTo>
                      <a:pt x="66294" y="65968"/>
                      <a:pt x="66033" y="66947"/>
                      <a:pt x="65706" y="67666"/>
                    </a:cubicBezTo>
                    <a:cubicBezTo>
                      <a:pt x="65380" y="68384"/>
                      <a:pt x="64988" y="68972"/>
                      <a:pt x="64531" y="69233"/>
                    </a:cubicBezTo>
                    <a:cubicBezTo>
                      <a:pt x="64073" y="69560"/>
                      <a:pt x="63486" y="69690"/>
                      <a:pt x="62963" y="69690"/>
                    </a:cubicBezTo>
                    <a:lnTo>
                      <a:pt x="25211" y="69690"/>
                    </a:lnTo>
                    <a:lnTo>
                      <a:pt x="25211" y="104895"/>
                    </a:lnTo>
                    <a:lnTo>
                      <a:pt x="70213" y="104895"/>
                    </a:lnTo>
                    <a:cubicBezTo>
                      <a:pt x="70801" y="104895"/>
                      <a:pt x="71323" y="105091"/>
                      <a:pt x="71781" y="105417"/>
                    </a:cubicBezTo>
                    <a:cubicBezTo>
                      <a:pt x="72238" y="105744"/>
                      <a:pt x="72630" y="106332"/>
                      <a:pt x="72956" y="107116"/>
                    </a:cubicBezTo>
                    <a:cubicBezTo>
                      <a:pt x="73283" y="107899"/>
                      <a:pt x="73544" y="108879"/>
                      <a:pt x="73675" y="110185"/>
                    </a:cubicBezTo>
                    <a:cubicBezTo>
                      <a:pt x="73805" y="111426"/>
                      <a:pt x="73936" y="112994"/>
                      <a:pt x="73936" y="114888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8FB1ED38-BD88-A926-5722-7CA9C07B6F00}"/>
                  </a:ext>
                </a:extLst>
              </p:cNvPr>
              <p:cNvSpPr/>
              <p:nvPr/>
            </p:nvSpPr>
            <p:spPr>
              <a:xfrm>
                <a:off x="1986497" y="2101604"/>
                <a:ext cx="103066" cy="125860"/>
              </a:xfrm>
              <a:custGeom>
                <a:avLst/>
                <a:gdLst>
                  <a:gd name="connsiteX0" fmla="*/ 102870 w 103066"/>
                  <a:gd name="connsiteY0" fmla="*/ 116455 h 125860"/>
                  <a:gd name="connsiteX1" fmla="*/ 102086 w 103066"/>
                  <a:gd name="connsiteY1" fmla="*/ 120440 h 125860"/>
                  <a:gd name="connsiteX2" fmla="*/ 99996 w 103066"/>
                  <a:gd name="connsiteY2" fmla="*/ 123313 h 125860"/>
                  <a:gd name="connsiteX3" fmla="*/ 96927 w 103066"/>
                  <a:gd name="connsiteY3" fmla="*/ 125012 h 125860"/>
                  <a:gd name="connsiteX4" fmla="*/ 93334 w 103066"/>
                  <a:gd name="connsiteY4" fmla="*/ 125534 h 125860"/>
                  <a:gd name="connsiteX5" fmla="*/ 82557 w 103066"/>
                  <a:gd name="connsiteY5" fmla="*/ 125534 h 125860"/>
                  <a:gd name="connsiteX6" fmla="*/ 76744 w 103066"/>
                  <a:gd name="connsiteY6" fmla="*/ 124881 h 125860"/>
                  <a:gd name="connsiteX7" fmla="*/ 72238 w 103066"/>
                  <a:gd name="connsiteY7" fmla="*/ 122399 h 125860"/>
                  <a:gd name="connsiteX8" fmla="*/ 68253 w 103066"/>
                  <a:gd name="connsiteY8" fmla="*/ 117566 h 125860"/>
                  <a:gd name="connsiteX9" fmla="*/ 63877 w 103066"/>
                  <a:gd name="connsiteY9" fmla="*/ 109728 h 125860"/>
                  <a:gd name="connsiteX10" fmla="*/ 32788 w 103066"/>
                  <a:gd name="connsiteY10" fmla="*/ 51337 h 125860"/>
                  <a:gd name="connsiteX11" fmla="*/ 27301 w 103066"/>
                  <a:gd name="connsiteY11" fmla="*/ 40103 h 125860"/>
                  <a:gd name="connsiteX12" fmla="*/ 22272 w 103066"/>
                  <a:gd name="connsiteY12" fmla="*/ 28346 h 125860"/>
                  <a:gd name="connsiteX13" fmla="*/ 22076 w 103066"/>
                  <a:gd name="connsiteY13" fmla="*/ 28346 h 125860"/>
                  <a:gd name="connsiteX14" fmla="*/ 22664 w 103066"/>
                  <a:gd name="connsiteY14" fmla="*/ 42193 h 125860"/>
                  <a:gd name="connsiteX15" fmla="*/ 22860 w 103066"/>
                  <a:gd name="connsiteY15" fmla="*/ 56432 h 125860"/>
                  <a:gd name="connsiteX16" fmla="*/ 22860 w 103066"/>
                  <a:gd name="connsiteY16" fmla="*/ 121746 h 125860"/>
                  <a:gd name="connsiteX17" fmla="*/ 22338 w 103066"/>
                  <a:gd name="connsiteY17" fmla="*/ 123509 h 125860"/>
                  <a:gd name="connsiteX18" fmla="*/ 20509 w 103066"/>
                  <a:gd name="connsiteY18" fmla="*/ 124816 h 125860"/>
                  <a:gd name="connsiteX19" fmla="*/ 16982 w 103066"/>
                  <a:gd name="connsiteY19" fmla="*/ 125600 h 125860"/>
                  <a:gd name="connsiteX20" fmla="*/ 11299 w 103066"/>
                  <a:gd name="connsiteY20" fmla="*/ 125861 h 125860"/>
                  <a:gd name="connsiteX21" fmla="*/ 5682 w 103066"/>
                  <a:gd name="connsiteY21" fmla="*/ 125600 h 125860"/>
                  <a:gd name="connsiteX22" fmla="*/ 2221 w 103066"/>
                  <a:gd name="connsiteY22" fmla="*/ 124816 h 125860"/>
                  <a:gd name="connsiteX23" fmla="*/ 457 w 103066"/>
                  <a:gd name="connsiteY23" fmla="*/ 123509 h 125860"/>
                  <a:gd name="connsiteX24" fmla="*/ 0 w 103066"/>
                  <a:gd name="connsiteY24" fmla="*/ 121746 h 125860"/>
                  <a:gd name="connsiteX25" fmla="*/ 0 w 103066"/>
                  <a:gd name="connsiteY25" fmla="*/ 9536 h 125860"/>
                  <a:gd name="connsiteX26" fmla="*/ 2678 w 103066"/>
                  <a:gd name="connsiteY26" fmla="*/ 2743 h 125860"/>
                  <a:gd name="connsiteX27" fmla="*/ 9209 w 103066"/>
                  <a:gd name="connsiteY27" fmla="*/ 457 h 125860"/>
                  <a:gd name="connsiteX28" fmla="*/ 22795 w 103066"/>
                  <a:gd name="connsiteY28" fmla="*/ 457 h 125860"/>
                  <a:gd name="connsiteX29" fmla="*/ 29000 w 103066"/>
                  <a:gd name="connsiteY29" fmla="*/ 1110 h 125860"/>
                  <a:gd name="connsiteX30" fmla="*/ 33506 w 103066"/>
                  <a:gd name="connsiteY30" fmla="*/ 3200 h 125860"/>
                  <a:gd name="connsiteX31" fmla="*/ 37229 w 103066"/>
                  <a:gd name="connsiteY31" fmla="*/ 7185 h 125860"/>
                  <a:gd name="connsiteX32" fmla="*/ 40821 w 103066"/>
                  <a:gd name="connsiteY32" fmla="*/ 13520 h 125860"/>
                  <a:gd name="connsiteX33" fmla="*/ 65118 w 103066"/>
                  <a:gd name="connsiteY33" fmla="*/ 59175 h 125860"/>
                  <a:gd name="connsiteX34" fmla="*/ 69299 w 103066"/>
                  <a:gd name="connsiteY34" fmla="*/ 67339 h 125860"/>
                  <a:gd name="connsiteX35" fmla="*/ 73283 w 103066"/>
                  <a:gd name="connsiteY35" fmla="*/ 75373 h 125860"/>
                  <a:gd name="connsiteX36" fmla="*/ 77071 w 103066"/>
                  <a:gd name="connsiteY36" fmla="*/ 83210 h 125860"/>
                  <a:gd name="connsiteX37" fmla="*/ 80663 w 103066"/>
                  <a:gd name="connsiteY37" fmla="*/ 90918 h 125860"/>
                  <a:gd name="connsiteX38" fmla="*/ 80729 w 103066"/>
                  <a:gd name="connsiteY38" fmla="*/ 90918 h 125860"/>
                  <a:gd name="connsiteX39" fmla="*/ 80271 w 103066"/>
                  <a:gd name="connsiteY39" fmla="*/ 76810 h 125860"/>
                  <a:gd name="connsiteX40" fmla="*/ 80141 w 103066"/>
                  <a:gd name="connsiteY40" fmla="*/ 62832 h 125860"/>
                  <a:gd name="connsiteX41" fmla="*/ 80141 w 103066"/>
                  <a:gd name="connsiteY41" fmla="*/ 4245 h 125860"/>
                  <a:gd name="connsiteX42" fmla="*/ 80729 w 103066"/>
                  <a:gd name="connsiteY42" fmla="*/ 2482 h 125860"/>
                  <a:gd name="connsiteX43" fmla="*/ 82688 w 103066"/>
                  <a:gd name="connsiteY43" fmla="*/ 1110 h 125860"/>
                  <a:gd name="connsiteX44" fmla="*/ 86280 w 103066"/>
                  <a:gd name="connsiteY44" fmla="*/ 261 h 125860"/>
                  <a:gd name="connsiteX45" fmla="*/ 91963 w 103066"/>
                  <a:gd name="connsiteY45" fmla="*/ 0 h 125860"/>
                  <a:gd name="connsiteX46" fmla="*/ 97449 w 103066"/>
                  <a:gd name="connsiteY46" fmla="*/ 261 h 125860"/>
                  <a:gd name="connsiteX47" fmla="*/ 100911 w 103066"/>
                  <a:gd name="connsiteY47" fmla="*/ 1110 h 125860"/>
                  <a:gd name="connsiteX48" fmla="*/ 102609 w 103066"/>
                  <a:gd name="connsiteY48" fmla="*/ 2482 h 125860"/>
                  <a:gd name="connsiteX49" fmla="*/ 103066 w 103066"/>
                  <a:gd name="connsiteY49" fmla="*/ 4245 h 125860"/>
                  <a:gd name="connsiteX50" fmla="*/ 103066 w 103066"/>
                  <a:gd name="connsiteY50" fmla="*/ 116455 h 125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03066" h="125860">
                    <a:moveTo>
                      <a:pt x="102870" y="116455"/>
                    </a:moveTo>
                    <a:cubicBezTo>
                      <a:pt x="102870" y="117958"/>
                      <a:pt x="102609" y="119264"/>
                      <a:pt x="102086" y="120440"/>
                    </a:cubicBezTo>
                    <a:cubicBezTo>
                      <a:pt x="101564" y="121615"/>
                      <a:pt x="100911" y="122595"/>
                      <a:pt x="99996" y="123313"/>
                    </a:cubicBezTo>
                    <a:cubicBezTo>
                      <a:pt x="99082" y="124032"/>
                      <a:pt x="98102" y="124685"/>
                      <a:pt x="96927" y="125012"/>
                    </a:cubicBezTo>
                    <a:cubicBezTo>
                      <a:pt x="95751" y="125338"/>
                      <a:pt x="94510" y="125534"/>
                      <a:pt x="93334" y="125534"/>
                    </a:cubicBezTo>
                    <a:lnTo>
                      <a:pt x="82557" y="125534"/>
                    </a:lnTo>
                    <a:cubicBezTo>
                      <a:pt x="80271" y="125534"/>
                      <a:pt x="78377" y="125338"/>
                      <a:pt x="76744" y="124881"/>
                    </a:cubicBezTo>
                    <a:cubicBezTo>
                      <a:pt x="75112" y="124424"/>
                      <a:pt x="73609" y="123640"/>
                      <a:pt x="72238" y="122399"/>
                    </a:cubicBezTo>
                    <a:cubicBezTo>
                      <a:pt x="70866" y="121223"/>
                      <a:pt x="69494" y="119591"/>
                      <a:pt x="68253" y="117566"/>
                    </a:cubicBezTo>
                    <a:cubicBezTo>
                      <a:pt x="67013" y="115541"/>
                      <a:pt x="65510" y="112929"/>
                      <a:pt x="63877" y="109728"/>
                    </a:cubicBezTo>
                    <a:lnTo>
                      <a:pt x="32788" y="51337"/>
                    </a:lnTo>
                    <a:cubicBezTo>
                      <a:pt x="30959" y="47875"/>
                      <a:pt x="29130" y="44087"/>
                      <a:pt x="27301" y="40103"/>
                    </a:cubicBezTo>
                    <a:cubicBezTo>
                      <a:pt x="25407" y="36053"/>
                      <a:pt x="23774" y="32200"/>
                      <a:pt x="22272" y="28346"/>
                    </a:cubicBezTo>
                    <a:lnTo>
                      <a:pt x="22076" y="28346"/>
                    </a:lnTo>
                    <a:cubicBezTo>
                      <a:pt x="22338" y="32984"/>
                      <a:pt x="22533" y="37621"/>
                      <a:pt x="22664" y="42193"/>
                    </a:cubicBezTo>
                    <a:cubicBezTo>
                      <a:pt x="22795" y="46765"/>
                      <a:pt x="22860" y="51533"/>
                      <a:pt x="22860" y="56432"/>
                    </a:cubicBezTo>
                    <a:lnTo>
                      <a:pt x="22860" y="121746"/>
                    </a:lnTo>
                    <a:cubicBezTo>
                      <a:pt x="22860" y="122399"/>
                      <a:pt x="22664" y="122987"/>
                      <a:pt x="22338" y="123509"/>
                    </a:cubicBezTo>
                    <a:cubicBezTo>
                      <a:pt x="22011" y="124032"/>
                      <a:pt x="21358" y="124424"/>
                      <a:pt x="20509" y="124816"/>
                    </a:cubicBezTo>
                    <a:cubicBezTo>
                      <a:pt x="19660" y="125142"/>
                      <a:pt x="18484" y="125469"/>
                      <a:pt x="16982" y="125600"/>
                    </a:cubicBezTo>
                    <a:cubicBezTo>
                      <a:pt x="15479" y="125795"/>
                      <a:pt x="13585" y="125861"/>
                      <a:pt x="11299" y="125861"/>
                    </a:cubicBezTo>
                    <a:cubicBezTo>
                      <a:pt x="9013" y="125861"/>
                      <a:pt x="7185" y="125795"/>
                      <a:pt x="5682" y="125600"/>
                    </a:cubicBezTo>
                    <a:cubicBezTo>
                      <a:pt x="4180" y="125404"/>
                      <a:pt x="3070" y="125142"/>
                      <a:pt x="2221" y="124816"/>
                    </a:cubicBezTo>
                    <a:cubicBezTo>
                      <a:pt x="1372" y="124489"/>
                      <a:pt x="784" y="124032"/>
                      <a:pt x="457" y="123509"/>
                    </a:cubicBezTo>
                    <a:cubicBezTo>
                      <a:pt x="131" y="122987"/>
                      <a:pt x="0" y="122399"/>
                      <a:pt x="0" y="121746"/>
                    </a:cubicBezTo>
                    <a:lnTo>
                      <a:pt x="0" y="9536"/>
                    </a:lnTo>
                    <a:cubicBezTo>
                      <a:pt x="0" y="6531"/>
                      <a:pt x="914" y="4245"/>
                      <a:pt x="2678" y="2743"/>
                    </a:cubicBezTo>
                    <a:cubicBezTo>
                      <a:pt x="4441" y="1241"/>
                      <a:pt x="6597" y="457"/>
                      <a:pt x="9209" y="457"/>
                    </a:cubicBezTo>
                    <a:lnTo>
                      <a:pt x="22795" y="457"/>
                    </a:lnTo>
                    <a:cubicBezTo>
                      <a:pt x="25211" y="457"/>
                      <a:pt x="27301" y="653"/>
                      <a:pt x="29000" y="1110"/>
                    </a:cubicBezTo>
                    <a:cubicBezTo>
                      <a:pt x="30698" y="1502"/>
                      <a:pt x="32200" y="2221"/>
                      <a:pt x="33506" y="3200"/>
                    </a:cubicBezTo>
                    <a:cubicBezTo>
                      <a:pt x="34813" y="4180"/>
                      <a:pt x="36054" y="5486"/>
                      <a:pt x="37229" y="7185"/>
                    </a:cubicBezTo>
                    <a:cubicBezTo>
                      <a:pt x="38405" y="8883"/>
                      <a:pt x="39580" y="10973"/>
                      <a:pt x="40821" y="13520"/>
                    </a:cubicBezTo>
                    <a:lnTo>
                      <a:pt x="65118" y="59175"/>
                    </a:lnTo>
                    <a:cubicBezTo>
                      <a:pt x="66555" y="61918"/>
                      <a:pt x="67927" y="64661"/>
                      <a:pt x="69299" y="67339"/>
                    </a:cubicBezTo>
                    <a:cubicBezTo>
                      <a:pt x="70670" y="70017"/>
                      <a:pt x="72042" y="72695"/>
                      <a:pt x="73283" y="75373"/>
                    </a:cubicBezTo>
                    <a:cubicBezTo>
                      <a:pt x="74589" y="78051"/>
                      <a:pt x="75830" y="80663"/>
                      <a:pt x="77071" y="83210"/>
                    </a:cubicBezTo>
                    <a:cubicBezTo>
                      <a:pt x="78312" y="85758"/>
                      <a:pt x="79488" y="88370"/>
                      <a:pt x="80663" y="90918"/>
                    </a:cubicBezTo>
                    <a:lnTo>
                      <a:pt x="80729" y="90918"/>
                    </a:lnTo>
                    <a:cubicBezTo>
                      <a:pt x="80533" y="86411"/>
                      <a:pt x="80402" y="81708"/>
                      <a:pt x="80271" y="76810"/>
                    </a:cubicBezTo>
                    <a:cubicBezTo>
                      <a:pt x="80206" y="71911"/>
                      <a:pt x="80141" y="67274"/>
                      <a:pt x="80141" y="62832"/>
                    </a:cubicBezTo>
                    <a:lnTo>
                      <a:pt x="80141" y="4245"/>
                    </a:lnTo>
                    <a:cubicBezTo>
                      <a:pt x="80141" y="3592"/>
                      <a:pt x="80337" y="3004"/>
                      <a:pt x="80729" y="2482"/>
                    </a:cubicBezTo>
                    <a:cubicBezTo>
                      <a:pt x="81120" y="1959"/>
                      <a:pt x="81774" y="1502"/>
                      <a:pt x="82688" y="1110"/>
                    </a:cubicBezTo>
                    <a:cubicBezTo>
                      <a:pt x="83602" y="718"/>
                      <a:pt x="84778" y="457"/>
                      <a:pt x="86280" y="261"/>
                    </a:cubicBezTo>
                    <a:cubicBezTo>
                      <a:pt x="87783" y="65"/>
                      <a:pt x="89677" y="0"/>
                      <a:pt x="91963" y="0"/>
                    </a:cubicBezTo>
                    <a:cubicBezTo>
                      <a:pt x="94118" y="0"/>
                      <a:pt x="96012" y="65"/>
                      <a:pt x="97449" y="261"/>
                    </a:cubicBezTo>
                    <a:cubicBezTo>
                      <a:pt x="98886" y="457"/>
                      <a:pt x="100062" y="718"/>
                      <a:pt x="100911" y="1110"/>
                    </a:cubicBezTo>
                    <a:cubicBezTo>
                      <a:pt x="101694" y="1502"/>
                      <a:pt x="102282" y="1959"/>
                      <a:pt x="102609" y="2482"/>
                    </a:cubicBezTo>
                    <a:cubicBezTo>
                      <a:pt x="102935" y="3004"/>
                      <a:pt x="103066" y="3592"/>
                      <a:pt x="103066" y="4245"/>
                    </a:cubicBezTo>
                    <a:lnTo>
                      <a:pt x="103066" y="116455"/>
                    </a:ln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9F2B2875-9B96-FC1D-DF53-EB536F7CBE41}"/>
              </a:ext>
            </a:extLst>
          </p:cNvPr>
          <p:cNvCxnSpPr>
            <a:cxnSpLocks/>
          </p:cNvCxnSpPr>
          <p:nvPr userDrawn="1"/>
        </p:nvCxnSpPr>
        <p:spPr>
          <a:xfrm>
            <a:off x="0" y="1694979"/>
            <a:ext cx="1007280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552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0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No.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 descr="A group of men in reflective vests walking next to a large white building&#10;&#10;Description automatically generated">
            <a:extLst>
              <a:ext uri="{FF2B5EF4-FFF2-40B4-BE49-F238E27FC236}">
                <a16:creationId xmlns:a16="http://schemas.microsoft.com/office/drawing/2014/main" id="{D5AFE979-695D-814D-AFB2-733893364E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68299"/>
            <a:ext cx="11749088" cy="6504812"/>
          </a:xfrm>
          <a:prstGeom prst="round1Rect">
            <a:avLst>
              <a:gd name="adj" fmla="val 10135"/>
            </a:avLst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E535BA-29BF-DA5D-B7FF-EBB6C9DC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6" y="2965295"/>
            <a:ext cx="10252242" cy="1690464"/>
          </a:xfrm>
        </p:spPr>
        <p:txBody>
          <a:bodyPr anchor="ctr">
            <a:normAutofit/>
          </a:bodyPr>
          <a:lstStyle>
            <a:lvl1pPr>
              <a:defRPr sz="5400">
                <a:solidFill>
                  <a:schemeClr val="bg1"/>
                </a:solidFill>
                <a:latin typeface="Titillium Web SemiBold" panose="000007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C306F4-CB03-3468-2FD8-3FE474A0F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3276" y="4836573"/>
            <a:ext cx="10252242" cy="1484851"/>
          </a:xfrm>
        </p:spPr>
        <p:txBody>
          <a:bodyPr>
            <a:normAutofit/>
          </a:bodyPr>
          <a:lstStyle>
            <a:lvl1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F14BB1-A231-955A-5E85-53A82E2E0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05446-682B-7330-BFE5-777F7A719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81A4B04-5D26-428F-9B1E-A43C1C7EDDB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1A902E0-3640-AEFA-F61D-30E2EF08CC4B}"/>
              </a:ext>
            </a:extLst>
          </p:cNvPr>
          <p:cNvSpPr txBox="1"/>
          <p:nvPr userDrawn="1"/>
        </p:nvSpPr>
        <p:spPr>
          <a:xfrm rot="5400000">
            <a:off x="10876381" y="5210748"/>
            <a:ext cx="2192957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800">
                <a:solidFill>
                  <a:schemeClr val="tx1"/>
                </a:solidFill>
                <a:latin typeface="Titillium Web" panose="00000500000000000000" pitchFamily="2" charset="0"/>
              </a:rPr>
              <a:t>© 2023 Clean Power Hydrogen Group Limited</a:t>
            </a:r>
            <a:endParaRPr lang="en-GB" sz="800">
              <a:solidFill>
                <a:schemeClr val="tx1"/>
              </a:solidFill>
              <a:latin typeface="Titillium Web" panose="000005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BC296D9-F0D1-521B-BF6C-F921DEEC6774}"/>
              </a:ext>
            </a:extLst>
          </p:cNvPr>
          <p:cNvGrpSpPr/>
          <p:nvPr userDrawn="1"/>
        </p:nvGrpSpPr>
        <p:grpSpPr>
          <a:xfrm>
            <a:off x="794615" y="930855"/>
            <a:ext cx="1528247" cy="1528247"/>
            <a:chOff x="468639" y="433512"/>
            <a:chExt cx="1920665" cy="192066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3A757B5-4D87-D3A8-0D48-588D5DE95BC1}"/>
                </a:ext>
              </a:extLst>
            </p:cNvPr>
            <p:cNvSpPr/>
            <p:nvPr/>
          </p:nvSpPr>
          <p:spPr>
            <a:xfrm>
              <a:off x="468639" y="433512"/>
              <a:ext cx="1920665" cy="19206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3946DB7-469C-8FDE-79F6-90A91A0A9CBE}"/>
                </a:ext>
              </a:extLst>
            </p:cNvPr>
            <p:cNvGrpSpPr/>
            <p:nvPr/>
          </p:nvGrpSpPr>
          <p:grpSpPr>
            <a:xfrm>
              <a:off x="705955" y="598244"/>
              <a:ext cx="1446032" cy="1591200"/>
              <a:chOff x="720705" y="753842"/>
              <a:chExt cx="1806072" cy="1987385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3C9A21A1-AF30-B20E-B647-F31F00DBEA48}"/>
                  </a:ext>
                </a:extLst>
              </p:cNvPr>
              <p:cNvSpPr/>
              <p:nvPr/>
            </p:nvSpPr>
            <p:spPr>
              <a:xfrm>
                <a:off x="857799" y="975584"/>
                <a:ext cx="1532470" cy="333103"/>
              </a:xfrm>
              <a:custGeom>
                <a:avLst/>
                <a:gdLst>
                  <a:gd name="connsiteX0" fmla="*/ 0 w 1532470"/>
                  <a:gd name="connsiteY0" fmla="*/ 333103 h 333103"/>
                  <a:gd name="connsiteX1" fmla="*/ 766203 w 1532470"/>
                  <a:gd name="connsiteY1" fmla="*/ 92681 h 333103"/>
                  <a:gd name="connsiteX2" fmla="*/ 1532471 w 1532470"/>
                  <a:gd name="connsiteY2" fmla="*/ 333103 h 333103"/>
                  <a:gd name="connsiteX3" fmla="*/ 766203 w 1532470"/>
                  <a:gd name="connsiteY3" fmla="*/ 0 h 333103"/>
                  <a:gd name="connsiteX4" fmla="*/ 0 w 1532470"/>
                  <a:gd name="connsiteY4" fmla="*/ 333103 h 333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2470" h="333103">
                    <a:moveTo>
                      <a:pt x="0" y="333103"/>
                    </a:moveTo>
                    <a:cubicBezTo>
                      <a:pt x="164658" y="188236"/>
                      <a:pt x="446358" y="92681"/>
                      <a:pt x="766203" y="92681"/>
                    </a:cubicBezTo>
                    <a:cubicBezTo>
                      <a:pt x="1086047" y="92681"/>
                      <a:pt x="1367814" y="188236"/>
                      <a:pt x="1532471" y="333103"/>
                    </a:cubicBezTo>
                    <a:cubicBezTo>
                      <a:pt x="1386167" y="134874"/>
                      <a:pt x="1097935" y="0"/>
                      <a:pt x="766203" y="0"/>
                    </a:cubicBezTo>
                    <a:cubicBezTo>
                      <a:pt x="434471" y="0"/>
                      <a:pt x="146304" y="134874"/>
                      <a:pt x="0" y="333103"/>
                    </a:cubicBezTo>
                    <a:close/>
                  </a:path>
                </a:pathLst>
              </a:custGeom>
              <a:solidFill>
                <a:srgbClr val="D3D4D3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256920F9-31CF-36D2-9BD6-A9B653182D60}"/>
                  </a:ext>
                </a:extLst>
              </p:cNvPr>
              <p:cNvSpPr/>
              <p:nvPr/>
            </p:nvSpPr>
            <p:spPr>
              <a:xfrm>
                <a:off x="720705" y="2186382"/>
                <a:ext cx="1806072" cy="554845"/>
              </a:xfrm>
              <a:custGeom>
                <a:avLst/>
                <a:gdLst>
                  <a:gd name="connsiteX0" fmla="*/ 903036 w 1806072"/>
                  <a:gd name="connsiteY0" fmla="*/ 400443 h 554845"/>
                  <a:gd name="connsiteX1" fmla="*/ 0 w 1806072"/>
                  <a:gd name="connsiteY1" fmla="*/ 0 h 554845"/>
                  <a:gd name="connsiteX2" fmla="*/ 903036 w 1806072"/>
                  <a:gd name="connsiteY2" fmla="*/ 554846 h 554845"/>
                  <a:gd name="connsiteX3" fmla="*/ 1806073 w 1806072"/>
                  <a:gd name="connsiteY3" fmla="*/ 0 h 554845"/>
                  <a:gd name="connsiteX4" fmla="*/ 903036 w 1806072"/>
                  <a:gd name="connsiteY4" fmla="*/ 400443 h 554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6072" h="554845">
                    <a:moveTo>
                      <a:pt x="903036" y="400443"/>
                    </a:moveTo>
                    <a:cubicBezTo>
                      <a:pt x="525977" y="400443"/>
                      <a:pt x="193984" y="241337"/>
                      <a:pt x="0" y="0"/>
                    </a:cubicBezTo>
                    <a:cubicBezTo>
                      <a:pt x="172430" y="330164"/>
                      <a:pt x="512130" y="554846"/>
                      <a:pt x="903036" y="554846"/>
                    </a:cubicBezTo>
                    <a:cubicBezTo>
                      <a:pt x="1293943" y="554846"/>
                      <a:pt x="1633643" y="330230"/>
                      <a:pt x="1806073" y="0"/>
                    </a:cubicBezTo>
                    <a:cubicBezTo>
                      <a:pt x="1612024" y="241337"/>
                      <a:pt x="1280031" y="400443"/>
                      <a:pt x="903036" y="400443"/>
                    </a:cubicBezTo>
                    <a:close/>
                  </a:path>
                </a:pathLst>
              </a:custGeom>
              <a:gradFill>
                <a:gsLst>
                  <a:gs pos="30000">
                    <a:srgbClr val="1D3176"/>
                  </a:gs>
                  <a:gs pos="70000">
                    <a:srgbClr val="009FE3"/>
                  </a:gs>
                </a:gsLst>
                <a:lin ang="10800000" scaled="1"/>
              </a:gra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37E5F962-5AD2-E024-989D-6C2BA2BE0E9E}"/>
                  </a:ext>
                </a:extLst>
              </p:cNvPr>
              <p:cNvSpPr/>
              <p:nvPr/>
            </p:nvSpPr>
            <p:spPr>
              <a:xfrm>
                <a:off x="720705" y="753842"/>
                <a:ext cx="1806072" cy="554845"/>
              </a:xfrm>
              <a:custGeom>
                <a:avLst/>
                <a:gdLst>
                  <a:gd name="connsiteX0" fmla="*/ 0 w 1806072"/>
                  <a:gd name="connsiteY0" fmla="*/ 554846 h 554845"/>
                  <a:gd name="connsiteX1" fmla="*/ 903036 w 1806072"/>
                  <a:gd name="connsiteY1" fmla="*/ 154403 h 554845"/>
                  <a:gd name="connsiteX2" fmla="*/ 1806073 w 1806072"/>
                  <a:gd name="connsiteY2" fmla="*/ 554846 h 554845"/>
                  <a:gd name="connsiteX3" fmla="*/ 903036 w 1806072"/>
                  <a:gd name="connsiteY3" fmla="*/ 0 h 554845"/>
                  <a:gd name="connsiteX4" fmla="*/ 0 w 1806072"/>
                  <a:gd name="connsiteY4" fmla="*/ 554846 h 554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6072" h="554845">
                    <a:moveTo>
                      <a:pt x="0" y="554846"/>
                    </a:moveTo>
                    <a:cubicBezTo>
                      <a:pt x="194049" y="313509"/>
                      <a:pt x="526042" y="154403"/>
                      <a:pt x="903036" y="154403"/>
                    </a:cubicBezTo>
                    <a:cubicBezTo>
                      <a:pt x="1280031" y="154403"/>
                      <a:pt x="1612089" y="313509"/>
                      <a:pt x="1806073" y="554846"/>
                    </a:cubicBezTo>
                    <a:cubicBezTo>
                      <a:pt x="1633708" y="224616"/>
                      <a:pt x="1294008" y="0"/>
                      <a:pt x="903036" y="0"/>
                    </a:cubicBezTo>
                    <a:cubicBezTo>
                      <a:pt x="512065" y="0"/>
                      <a:pt x="172430" y="224616"/>
                      <a:pt x="0" y="554846"/>
                    </a:cubicBezTo>
                    <a:close/>
                  </a:path>
                </a:pathLst>
              </a:custGeom>
              <a:gradFill>
                <a:gsLst>
                  <a:gs pos="30000">
                    <a:srgbClr val="1D3176"/>
                  </a:gs>
                  <a:gs pos="70000">
                    <a:srgbClr val="009FE3"/>
                  </a:gs>
                </a:gsLst>
                <a:lin ang="10800000" scaled="1"/>
              </a:gra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D02ED102-0BFA-E808-B811-76921612F7B6}"/>
                  </a:ext>
                </a:extLst>
              </p:cNvPr>
              <p:cNvSpPr/>
              <p:nvPr/>
            </p:nvSpPr>
            <p:spPr>
              <a:xfrm>
                <a:off x="891567" y="1315676"/>
                <a:ext cx="433752" cy="439631"/>
              </a:xfrm>
              <a:custGeom>
                <a:avLst/>
                <a:gdLst>
                  <a:gd name="connsiteX0" fmla="*/ 302144 w 433752"/>
                  <a:gd name="connsiteY0" fmla="*/ 145651 h 439631"/>
                  <a:gd name="connsiteX1" fmla="*/ 227033 w 433752"/>
                  <a:gd name="connsiteY1" fmla="*/ 86280 h 439631"/>
                  <a:gd name="connsiteX2" fmla="*/ 126318 w 433752"/>
                  <a:gd name="connsiteY2" fmla="*/ 219587 h 439631"/>
                  <a:gd name="connsiteX3" fmla="*/ 230560 w 433752"/>
                  <a:gd name="connsiteY3" fmla="*/ 352894 h 439631"/>
                  <a:gd name="connsiteX4" fmla="*/ 308545 w 433752"/>
                  <a:gd name="connsiteY4" fmla="*/ 284771 h 439631"/>
                  <a:gd name="connsiteX5" fmla="*/ 433753 w 433752"/>
                  <a:gd name="connsiteY5" fmla="*/ 284771 h 439631"/>
                  <a:gd name="connsiteX6" fmla="*/ 223571 w 433752"/>
                  <a:gd name="connsiteY6" fmla="*/ 439631 h 439631"/>
                  <a:gd name="connsiteX7" fmla="*/ 65184 w 433752"/>
                  <a:gd name="connsiteY7" fmla="*/ 382546 h 439631"/>
                  <a:gd name="connsiteX8" fmla="*/ 0 w 433752"/>
                  <a:gd name="connsiteY8" fmla="*/ 220109 h 439631"/>
                  <a:gd name="connsiteX9" fmla="*/ 231735 w 433752"/>
                  <a:gd name="connsiteY9" fmla="*/ 0 h 439631"/>
                  <a:gd name="connsiteX10" fmla="*/ 427940 w 433752"/>
                  <a:gd name="connsiteY10" fmla="*/ 145586 h 439631"/>
                  <a:gd name="connsiteX11" fmla="*/ 302210 w 433752"/>
                  <a:gd name="connsiteY11" fmla="*/ 145586 h 439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33752" h="439631">
                    <a:moveTo>
                      <a:pt x="302144" y="145651"/>
                    </a:moveTo>
                    <a:cubicBezTo>
                      <a:pt x="291106" y="105483"/>
                      <a:pt x="266613" y="86280"/>
                      <a:pt x="227033" y="86280"/>
                    </a:cubicBezTo>
                    <a:cubicBezTo>
                      <a:pt x="167074" y="86280"/>
                      <a:pt x="126318" y="137487"/>
                      <a:pt x="126318" y="219587"/>
                    </a:cubicBezTo>
                    <a:cubicBezTo>
                      <a:pt x="126318" y="301687"/>
                      <a:pt x="170013" y="352894"/>
                      <a:pt x="230560" y="352894"/>
                    </a:cubicBezTo>
                    <a:cubicBezTo>
                      <a:pt x="273079" y="352894"/>
                      <a:pt x="303908" y="326702"/>
                      <a:pt x="308545" y="284771"/>
                    </a:cubicBezTo>
                    <a:lnTo>
                      <a:pt x="433753" y="284771"/>
                    </a:lnTo>
                    <a:cubicBezTo>
                      <a:pt x="416314" y="378497"/>
                      <a:pt x="337087" y="439631"/>
                      <a:pt x="223571" y="439631"/>
                    </a:cubicBezTo>
                    <a:cubicBezTo>
                      <a:pt x="160086" y="439631"/>
                      <a:pt x="107703" y="421016"/>
                      <a:pt x="65184" y="382546"/>
                    </a:cubicBezTo>
                    <a:cubicBezTo>
                      <a:pt x="20378" y="342378"/>
                      <a:pt x="0" y="289996"/>
                      <a:pt x="0" y="220109"/>
                    </a:cubicBezTo>
                    <a:cubicBezTo>
                      <a:pt x="0" y="84451"/>
                      <a:pt x="89677" y="0"/>
                      <a:pt x="231735" y="0"/>
                    </a:cubicBezTo>
                    <a:cubicBezTo>
                      <a:pt x="337675" y="0"/>
                      <a:pt x="409325" y="54146"/>
                      <a:pt x="427940" y="145586"/>
                    </a:cubicBezTo>
                    <a:lnTo>
                      <a:pt x="302210" y="145586"/>
                    </a:ln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1DD2051C-0D06-E27E-B64A-13F8EBA8E624}"/>
                  </a:ext>
                </a:extLst>
              </p:cNvPr>
              <p:cNvSpPr/>
              <p:nvPr/>
            </p:nvSpPr>
            <p:spPr>
              <a:xfrm>
                <a:off x="1352686" y="1327890"/>
                <a:ext cx="370854" cy="415138"/>
              </a:xfrm>
              <a:custGeom>
                <a:avLst/>
                <a:gdLst>
                  <a:gd name="connsiteX0" fmla="*/ 202017 w 370854"/>
                  <a:gd name="connsiteY0" fmla="*/ 65 h 415138"/>
                  <a:gd name="connsiteX1" fmla="*/ 370855 w 370854"/>
                  <a:gd name="connsiteY1" fmla="*/ 140361 h 415138"/>
                  <a:gd name="connsiteX2" fmla="*/ 202017 w 370854"/>
                  <a:gd name="connsiteY2" fmla="*/ 281244 h 415138"/>
                  <a:gd name="connsiteX3" fmla="*/ 115868 w 370854"/>
                  <a:gd name="connsiteY3" fmla="*/ 281244 h 415138"/>
                  <a:gd name="connsiteX4" fmla="*/ 115868 w 370854"/>
                  <a:gd name="connsiteY4" fmla="*/ 415138 h 415138"/>
                  <a:gd name="connsiteX5" fmla="*/ 0 w 370854"/>
                  <a:gd name="connsiteY5" fmla="*/ 415138 h 415138"/>
                  <a:gd name="connsiteX6" fmla="*/ 0 w 370854"/>
                  <a:gd name="connsiteY6" fmla="*/ 0 h 415138"/>
                  <a:gd name="connsiteX7" fmla="*/ 202017 w 370854"/>
                  <a:gd name="connsiteY7" fmla="*/ 0 h 415138"/>
                  <a:gd name="connsiteX8" fmla="*/ 113516 w 370854"/>
                  <a:gd name="connsiteY8" fmla="*/ 198033 h 415138"/>
                  <a:gd name="connsiteX9" fmla="*/ 174063 w 370854"/>
                  <a:gd name="connsiteY9" fmla="*/ 198033 h 415138"/>
                  <a:gd name="connsiteX10" fmla="*/ 246823 w 370854"/>
                  <a:gd name="connsiteY10" fmla="*/ 140948 h 415138"/>
                  <a:gd name="connsiteX11" fmla="*/ 174063 w 370854"/>
                  <a:gd name="connsiteY11" fmla="*/ 83864 h 415138"/>
                  <a:gd name="connsiteX12" fmla="*/ 113516 w 370854"/>
                  <a:gd name="connsiteY12" fmla="*/ 83864 h 415138"/>
                  <a:gd name="connsiteX13" fmla="*/ 113516 w 370854"/>
                  <a:gd name="connsiteY13" fmla="*/ 197968 h 415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0854" h="415138">
                    <a:moveTo>
                      <a:pt x="202017" y="65"/>
                    </a:moveTo>
                    <a:cubicBezTo>
                      <a:pt x="310896" y="65"/>
                      <a:pt x="370855" y="53623"/>
                      <a:pt x="370855" y="140361"/>
                    </a:cubicBezTo>
                    <a:cubicBezTo>
                      <a:pt x="370855" y="227098"/>
                      <a:pt x="309721" y="281244"/>
                      <a:pt x="202017" y="281244"/>
                    </a:cubicBezTo>
                    <a:lnTo>
                      <a:pt x="115868" y="281244"/>
                    </a:lnTo>
                    <a:lnTo>
                      <a:pt x="115868" y="415138"/>
                    </a:lnTo>
                    <a:lnTo>
                      <a:pt x="0" y="415138"/>
                    </a:lnTo>
                    <a:lnTo>
                      <a:pt x="0" y="0"/>
                    </a:lnTo>
                    <a:lnTo>
                      <a:pt x="202017" y="0"/>
                    </a:lnTo>
                    <a:close/>
                    <a:moveTo>
                      <a:pt x="113516" y="198033"/>
                    </a:moveTo>
                    <a:lnTo>
                      <a:pt x="174063" y="198033"/>
                    </a:lnTo>
                    <a:cubicBezTo>
                      <a:pt x="221220" y="198033"/>
                      <a:pt x="246823" y="177655"/>
                      <a:pt x="246823" y="140948"/>
                    </a:cubicBezTo>
                    <a:cubicBezTo>
                      <a:pt x="246823" y="104242"/>
                      <a:pt x="221220" y="83864"/>
                      <a:pt x="174063" y="83864"/>
                    </a:cubicBezTo>
                    <a:lnTo>
                      <a:pt x="113516" y="83864"/>
                    </a:lnTo>
                    <a:lnTo>
                      <a:pt x="113516" y="197968"/>
                    </a:ln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894C9EA1-6E37-D6B0-D579-65943F2E38AF}"/>
                  </a:ext>
                </a:extLst>
              </p:cNvPr>
              <p:cNvSpPr/>
              <p:nvPr/>
            </p:nvSpPr>
            <p:spPr>
              <a:xfrm>
                <a:off x="1752018" y="1327955"/>
                <a:ext cx="377908" cy="415138"/>
              </a:xfrm>
              <a:custGeom>
                <a:avLst/>
                <a:gdLst>
                  <a:gd name="connsiteX0" fmla="*/ 115868 w 377908"/>
                  <a:gd name="connsiteY0" fmla="*/ 0 h 415138"/>
                  <a:gd name="connsiteX1" fmla="*/ 115868 w 377908"/>
                  <a:gd name="connsiteY1" fmla="*/ 157800 h 415138"/>
                  <a:gd name="connsiteX2" fmla="*/ 261453 w 377908"/>
                  <a:gd name="connsiteY2" fmla="*/ 157800 h 415138"/>
                  <a:gd name="connsiteX3" fmla="*/ 261453 w 377908"/>
                  <a:gd name="connsiteY3" fmla="*/ 0 h 415138"/>
                  <a:gd name="connsiteX4" fmla="*/ 377909 w 377908"/>
                  <a:gd name="connsiteY4" fmla="*/ 0 h 415138"/>
                  <a:gd name="connsiteX5" fmla="*/ 377909 w 377908"/>
                  <a:gd name="connsiteY5" fmla="*/ 415138 h 415138"/>
                  <a:gd name="connsiteX6" fmla="*/ 261453 w 377908"/>
                  <a:gd name="connsiteY6" fmla="*/ 415138 h 415138"/>
                  <a:gd name="connsiteX7" fmla="*/ 261453 w 377908"/>
                  <a:gd name="connsiteY7" fmla="*/ 242774 h 415138"/>
                  <a:gd name="connsiteX8" fmla="*/ 115868 w 377908"/>
                  <a:gd name="connsiteY8" fmla="*/ 242774 h 415138"/>
                  <a:gd name="connsiteX9" fmla="*/ 115868 w 377908"/>
                  <a:gd name="connsiteY9" fmla="*/ 415138 h 415138"/>
                  <a:gd name="connsiteX10" fmla="*/ 0 w 377908"/>
                  <a:gd name="connsiteY10" fmla="*/ 415138 h 415138"/>
                  <a:gd name="connsiteX11" fmla="*/ 0 w 377908"/>
                  <a:gd name="connsiteY11" fmla="*/ 0 h 415138"/>
                  <a:gd name="connsiteX12" fmla="*/ 115868 w 377908"/>
                  <a:gd name="connsiteY12" fmla="*/ 0 h 415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77908" h="415138">
                    <a:moveTo>
                      <a:pt x="115868" y="0"/>
                    </a:moveTo>
                    <a:lnTo>
                      <a:pt x="115868" y="157800"/>
                    </a:lnTo>
                    <a:lnTo>
                      <a:pt x="261453" y="157800"/>
                    </a:lnTo>
                    <a:lnTo>
                      <a:pt x="261453" y="0"/>
                    </a:lnTo>
                    <a:lnTo>
                      <a:pt x="377909" y="0"/>
                    </a:lnTo>
                    <a:lnTo>
                      <a:pt x="377909" y="415138"/>
                    </a:lnTo>
                    <a:lnTo>
                      <a:pt x="261453" y="415138"/>
                    </a:lnTo>
                    <a:lnTo>
                      <a:pt x="261453" y="242774"/>
                    </a:lnTo>
                    <a:lnTo>
                      <a:pt x="115868" y="242774"/>
                    </a:lnTo>
                    <a:lnTo>
                      <a:pt x="115868" y="415138"/>
                    </a:lnTo>
                    <a:lnTo>
                      <a:pt x="0" y="415138"/>
                    </a:lnTo>
                    <a:lnTo>
                      <a:pt x="0" y="0"/>
                    </a:lnTo>
                    <a:lnTo>
                      <a:pt x="115868" y="0"/>
                    </a:ln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76028868-8B2D-A268-3C2E-B55EF83BB482}"/>
                  </a:ext>
                </a:extLst>
              </p:cNvPr>
              <p:cNvSpPr/>
              <p:nvPr/>
            </p:nvSpPr>
            <p:spPr>
              <a:xfrm>
                <a:off x="2174733" y="1525923"/>
                <a:ext cx="182619" cy="217170"/>
              </a:xfrm>
              <a:custGeom>
                <a:avLst/>
                <a:gdLst>
                  <a:gd name="connsiteX0" fmla="*/ 174128 w 182619"/>
                  <a:gd name="connsiteY0" fmla="*/ 176088 h 217170"/>
                  <a:gd name="connsiteX1" fmla="*/ 174128 w 182619"/>
                  <a:gd name="connsiteY1" fmla="*/ 217170 h 217170"/>
                  <a:gd name="connsiteX2" fmla="*/ 0 w 182619"/>
                  <a:gd name="connsiteY2" fmla="*/ 217170 h 217170"/>
                  <a:gd name="connsiteX3" fmla="*/ 0 w 182619"/>
                  <a:gd name="connsiteY3" fmla="*/ 214297 h 217170"/>
                  <a:gd name="connsiteX4" fmla="*/ 58130 w 182619"/>
                  <a:gd name="connsiteY4" fmla="*/ 130237 h 217170"/>
                  <a:gd name="connsiteX5" fmla="*/ 120701 w 182619"/>
                  <a:gd name="connsiteY5" fmla="*/ 67992 h 217170"/>
                  <a:gd name="connsiteX6" fmla="*/ 92550 w 182619"/>
                  <a:gd name="connsiteY6" fmla="*/ 39515 h 217170"/>
                  <a:gd name="connsiteX7" fmla="*/ 62506 w 182619"/>
                  <a:gd name="connsiteY7" fmla="*/ 71127 h 217170"/>
                  <a:gd name="connsiteX8" fmla="*/ 62506 w 182619"/>
                  <a:gd name="connsiteY8" fmla="*/ 73675 h 217170"/>
                  <a:gd name="connsiteX9" fmla="*/ 1176 w 182619"/>
                  <a:gd name="connsiteY9" fmla="*/ 73675 h 217170"/>
                  <a:gd name="connsiteX10" fmla="*/ 93791 w 182619"/>
                  <a:gd name="connsiteY10" fmla="*/ 0 h 217170"/>
                  <a:gd name="connsiteX11" fmla="*/ 182619 w 182619"/>
                  <a:gd name="connsiteY11" fmla="*/ 71127 h 217170"/>
                  <a:gd name="connsiteX12" fmla="*/ 127951 w 182619"/>
                  <a:gd name="connsiteY12" fmla="*/ 139708 h 217170"/>
                  <a:gd name="connsiteX13" fmla="*/ 72303 w 182619"/>
                  <a:gd name="connsiteY13" fmla="*/ 176088 h 217170"/>
                  <a:gd name="connsiteX14" fmla="*/ 174063 w 182619"/>
                  <a:gd name="connsiteY14" fmla="*/ 176088 h 217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2619" h="217170">
                    <a:moveTo>
                      <a:pt x="174128" y="176088"/>
                    </a:moveTo>
                    <a:lnTo>
                      <a:pt x="174128" y="217170"/>
                    </a:lnTo>
                    <a:lnTo>
                      <a:pt x="0" y="217170"/>
                    </a:lnTo>
                    <a:lnTo>
                      <a:pt x="0" y="214297"/>
                    </a:lnTo>
                    <a:cubicBezTo>
                      <a:pt x="0" y="174128"/>
                      <a:pt x="19594" y="152640"/>
                      <a:pt x="58130" y="130237"/>
                    </a:cubicBezTo>
                    <a:cubicBezTo>
                      <a:pt x="95751" y="108095"/>
                      <a:pt x="120701" y="94183"/>
                      <a:pt x="120701" y="67992"/>
                    </a:cubicBezTo>
                    <a:cubicBezTo>
                      <a:pt x="120701" y="50945"/>
                      <a:pt x="108683" y="39515"/>
                      <a:pt x="92550" y="39515"/>
                    </a:cubicBezTo>
                    <a:cubicBezTo>
                      <a:pt x="73871" y="39515"/>
                      <a:pt x="62506" y="51206"/>
                      <a:pt x="62506" y="71127"/>
                    </a:cubicBezTo>
                    <a:lnTo>
                      <a:pt x="62506" y="73675"/>
                    </a:lnTo>
                    <a:lnTo>
                      <a:pt x="1176" y="73675"/>
                    </a:lnTo>
                    <a:cubicBezTo>
                      <a:pt x="2417" y="25015"/>
                      <a:pt x="33441" y="0"/>
                      <a:pt x="93791" y="0"/>
                    </a:cubicBezTo>
                    <a:cubicBezTo>
                      <a:pt x="148460" y="0"/>
                      <a:pt x="182619" y="28738"/>
                      <a:pt x="182619" y="71127"/>
                    </a:cubicBezTo>
                    <a:cubicBezTo>
                      <a:pt x="182619" y="103393"/>
                      <a:pt x="164592" y="121681"/>
                      <a:pt x="127951" y="139708"/>
                    </a:cubicBezTo>
                    <a:cubicBezTo>
                      <a:pt x="96992" y="154860"/>
                      <a:pt x="76744" y="161849"/>
                      <a:pt x="72303" y="176088"/>
                    </a:cubicBezTo>
                    <a:lnTo>
                      <a:pt x="174063" y="176088"/>
                    </a:ln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FECCD07C-682C-4C78-B696-84B96A347653}"/>
                  </a:ext>
                </a:extLst>
              </p:cNvPr>
              <p:cNvSpPr/>
              <p:nvPr/>
            </p:nvSpPr>
            <p:spPr>
              <a:xfrm>
                <a:off x="857799" y="2186382"/>
                <a:ext cx="1532470" cy="333103"/>
              </a:xfrm>
              <a:custGeom>
                <a:avLst/>
                <a:gdLst>
                  <a:gd name="connsiteX0" fmla="*/ 1532471 w 1532470"/>
                  <a:gd name="connsiteY0" fmla="*/ 0 h 333103"/>
                  <a:gd name="connsiteX1" fmla="*/ 766268 w 1532470"/>
                  <a:gd name="connsiteY1" fmla="*/ 240422 h 333103"/>
                  <a:gd name="connsiteX2" fmla="*/ 0 w 1532470"/>
                  <a:gd name="connsiteY2" fmla="*/ 0 h 333103"/>
                  <a:gd name="connsiteX3" fmla="*/ 766268 w 1532470"/>
                  <a:gd name="connsiteY3" fmla="*/ 333103 h 333103"/>
                  <a:gd name="connsiteX4" fmla="*/ 1532471 w 1532470"/>
                  <a:gd name="connsiteY4" fmla="*/ 0 h 333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2470" h="333103">
                    <a:moveTo>
                      <a:pt x="1532471" y="0"/>
                    </a:moveTo>
                    <a:cubicBezTo>
                      <a:pt x="1367814" y="144867"/>
                      <a:pt x="1086113" y="240422"/>
                      <a:pt x="766268" y="240422"/>
                    </a:cubicBezTo>
                    <a:cubicBezTo>
                      <a:pt x="446424" y="240422"/>
                      <a:pt x="164658" y="144867"/>
                      <a:pt x="0" y="0"/>
                    </a:cubicBezTo>
                    <a:cubicBezTo>
                      <a:pt x="146304" y="198229"/>
                      <a:pt x="434536" y="333103"/>
                      <a:pt x="766268" y="333103"/>
                    </a:cubicBezTo>
                    <a:cubicBezTo>
                      <a:pt x="1098000" y="333103"/>
                      <a:pt x="1386232" y="198229"/>
                      <a:pt x="1532471" y="0"/>
                    </a:cubicBezTo>
                    <a:close/>
                  </a:path>
                </a:pathLst>
              </a:custGeom>
              <a:solidFill>
                <a:srgbClr val="D3D4D3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38DC8BB5-9498-C890-5888-7B7B05CCF388}"/>
                  </a:ext>
                </a:extLst>
              </p:cNvPr>
              <p:cNvSpPr/>
              <p:nvPr/>
            </p:nvSpPr>
            <p:spPr>
              <a:xfrm>
                <a:off x="991498" y="1887111"/>
                <a:ext cx="98363" cy="137356"/>
              </a:xfrm>
              <a:custGeom>
                <a:avLst/>
                <a:gdLst>
                  <a:gd name="connsiteX0" fmla="*/ 98363 w 98363"/>
                  <a:gd name="connsiteY0" fmla="*/ 115149 h 137356"/>
                  <a:gd name="connsiteX1" fmla="*/ 98233 w 98363"/>
                  <a:gd name="connsiteY1" fmla="*/ 119525 h 137356"/>
                  <a:gd name="connsiteX2" fmla="*/ 97776 w 98363"/>
                  <a:gd name="connsiteY2" fmla="*/ 122595 h 137356"/>
                  <a:gd name="connsiteX3" fmla="*/ 96927 w 98363"/>
                  <a:gd name="connsiteY3" fmla="*/ 124816 h 137356"/>
                  <a:gd name="connsiteX4" fmla="*/ 95294 w 98363"/>
                  <a:gd name="connsiteY4" fmla="*/ 126906 h 137356"/>
                  <a:gd name="connsiteX5" fmla="*/ 90918 w 98363"/>
                  <a:gd name="connsiteY5" fmla="*/ 129910 h 137356"/>
                  <a:gd name="connsiteX6" fmla="*/ 83015 w 98363"/>
                  <a:gd name="connsiteY6" fmla="*/ 133437 h 137356"/>
                  <a:gd name="connsiteX7" fmla="*/ 72303 w 98363"/>
                  <a:gd name="connsiteY7" fmla="*/ 136246 h 137356"/>
                  <a:gd name="connsiteX8" fmla="*/ 59305 w 98363"/>
                  <a:gd name="connsiteY8" fmla="*/ 137356 h 137356"/>
                  <a:gd name="connsiteX9" fmla="*/ 34617 w 98363"/>
                  <a:gd name="connsiteY9" fmla="*/ 133111 h 137356"/>
                  <a:gd name="connsiteX10" fmla="*/ 15937 w 98363"/>
                  <a:gd name="connsiteY10" fmla="*/ 120505 h 137356"/>
                  <a:gd name="connsiteX11" fmla="*/ 4115 w 98363"/>
                  <a:gd name="connsiteY11" fmla="*/ 99604 h 137356"/>
                  <a:gd name="connsiteX12" fmla="*/ 0 w 98363"/>
                  <a:gd name="connsiteY12" fmla="*/ 70409 h 137356"/>
                  <a:gd name="connsiteX13" fmla="*/ 4507 w 98363"/>
                  <a:gd name="connsiteY13" fmla="*/ 40299 h 137356"/>
                  <a:gd name="connsiteX14" fmla="*/ 17178 w 98363"/>
                  <a:gd name="connsiteY14" fmla="*/ 18223 h 137356"/>
                  <a:gd name="connsiteX15" fmla="*/ 36641 w 98363"/>
                  <a:gd name="connsiteY15" fmla="*/ 4637 h 137356"/>
                  <a:gd name="connsiteX16" fmla="*/ 61657 w 98363"/>
                  <a:gd name="connsiteY16" fmla="*/ 0 h 137356"/>
                  <a:gd name="connsiteX17" fmla="*/ 72368 w 98363"/>
                  <a:gd name="connsiteY17" fmla="*/ 914 h 137356"/>
                  <a:gd name="connsiteX18" fmla="*/ 81904 w 98363"/>
                  <a:gd name="connsiteY18" fmla="*/ 3331 h 137356"/>
                  <a:gd name="connsiteX19" fmla="*/ 89742 w 98363"/>
                  <a:gd name="connsiteY19" fmla="*/ 6793 h 137356"/>
                  <a:gd name="connsiteX20" fmla="*/ 94641 w 98363"/>
                  <a:gd name="connsiteY20" fmla="*/ 10124 h 137356"/>
                  <a:gd name="connsiteX21" fmla="*/ 96535 w 98363"/>
                  <a:gd name="connsiteY21" fmla="*/ 12410 h 137356"/>
                  <a:gd name="connsiteX22" fmla="*/ 97384 w 98363"/>
                  <a:gd name="connsiteY22" fmla="*/ 14761 h 137356"/>
                  <a:gd name="connsiteX23" fmla="*/ 97841 w 98363"/>
                  <a:gd name="connsiteY23" fmla="*/ 18157 h 137356"/>
                  <a:gd name="connsiteX24" fmla="*/ 97972 w 98363"/>
                  <a:gd name="connsiteY24" fmla="*/ 22991 h 137356"/>
                  <a:gd name="connsiteX25" fmla="*/ 97776 w 98363"/>
                  <a:gd name="connsiteY25" fmla="*/ 28216 h 137356"/>
                  <a:gd name="connsiteX26" fmla="*/ 97057 w 98363"/>
                  <a:gd name="connsiteY26" fmla="*/ 31743 h 137356"/>
                  <a:gd name="connsiteX27" fmla="*/ 95816 w 98363"/>
                  <a:gd name="connsiteY27" fmla="*/ 33702 h 137356"/>
                  <a:gd name="connsiteX28" fmla="*/ 94183 w 98363"/>
                  <a:gd name="connsiteY28" fmla="*/ 34290 h 137356"/>
                  <a:gd name="connsiteX29" fmla="*/ 90264 w 98363"/>
                  <a:gd name="connsiteY29" fmla="*/ 32461 h 137356"/>
                  <a:gd name="connsiteX30" fmla="*/ 84125 w 98363"/>
                  <a:gd name="connsiteY30" fmla="*/ 28477 h 137356"/>
                  <a:gd name="connsiteX31" fmla="*/ 75177 w 98363"/>
                  <a:gd name="connsiteY31" fmla="*/ 24493 h 137356"/>
                  <a:gd name="connsiteX32" fmla="*/ 62767 w 98363"/>
                  <a:gd name="connsiteY32" fmla="*/ 22664 h 137356"/>
                  <a:gd name="connsiteX33" fmla="*/ 48659 w 98363"/>
                  <a:gd name="connsiteY33" fmla="*/ 25930 h 137356"/>
                  <a:gd name="connsiteX34" fmla="*/ 38078 w 98363"/>
                  <a:gd name="connsiteY34" fmla="*/ 35204 h 137356"/>
                  <a:gd name="connsiteX35" fmla="*/ 31416 w 98363"/>
                  <a:gd name="connsiteY35" fmla="*/ 49770 h 137356"/>
                  <a:gd name="connsiteX36" fmla="*/ 29130 w 98363"/>
                  <a:gd name="connsiteY36" fmla="*/ 68972 h 137356"/>
                  <a:gd name="connsiteX37" fmla="*/ 31547 w 98363"/>
                  <a:gd name="connsiteY37" fmla="*/ 89285 h 137356"/>
                  <a:gd name="connsiteX38" fmla="*/ 38405 w 98363"/>
                  <a:gd name="connsiteY38" fmla="*/ 103393 h 137356"/>
                  <a:gd name="connsiteX39" fmla="*/ 49182 w 98363"/>
                  <a:gd name="connsiteY39" fmla="*/ 111688 h 137356"/>
                  <a:gd name="connsiteX40" fmla="*/ 63420 w 98363"/>
                  <a:gd name="connsiteY40" fmla="*/ 114431 h 137356"/>
                  <a:gd name="connsiteX41" fmla="*/ 75830 w 98363"/>
                  <a:gd name="connsiteY41" fmla="*/ 112733 h 137356"/>
                  <a:gd name="connsiteX42" fmla="*/ 84843 w 98363"/>
                  <a:gd name="connsiteY42" fmla="*/ 109010 h 137356"/>
                  <a:gd name="connsiteX43" fmla="*/ 90983 w 98363"/>
                  <a:gd name="connsiteY43" fmla="*/ 105287 h 137356"/>
                  <a:gd name="connsiteX44" fmla="*/ 94706 w 98363"/>
                  <a:gd name="connsiteY44" fmla="*/ 103654 h 137356"/>
                  <a:gd name="connsiteX45" fmla="*/ 96339 w 98363"/>
                  <a:gd name="connsiteY45" fmla="*/ 104046 h 137356"/>
                  <a:gd name="connsiteX46" fmla="*/ 97384 w 98363"/>
                  <a:gd name="connsiteY46" fmla="*/ 105679 h 137356"/>
                  <a:gd name="connsiteX47" fmla="*/ 97972 w 98363"/>
                  <a:gd name="connsiteY47" fmla="*/ 109140 h 137356"/>
                  <a:gd name="connsiteX48" fmla="*/ 98168 w 98363"/>
                  <a:gd name="connsiteY48" fmla="*/ 115084 h 137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98363" h="137356">
                    <a:moveTo>
                      <a:pt x="98363" y="115149"/>
                    </a:moveTo>
                    <a:cubicBezTo>
                      <a:pt x="98363" y="116847"/>
                      <a:pt x="98363" y="118350"/>
                      <a:pt x="98233" y="119525"/>
                    </a:cubicBezTo>
                    <a:cubicBezTo>
                      <a:pt x="98102" y="120701"/>
                      <a:pt x="97972" y="121746"/>
                      <a:pt x="97776" y="122595"/>
                    </a:cubicBezTo>
                    <a:cubicBezTo>
                      <a:pt x="97580" y="123444"/>
                      <a:pt x="97318" y="124163"/>
                      <a:pt x="96927" y="124816"/>
                    </a:cubicBezTo>
                    <a:cubicBezTo>
                      <a:pt x="96600" y="125404"/>
                      <a:pt x="96012" y="126122"/>
                      <a:pt x="95294" y="126906"/>
                    </a:cubicBezTo>
                    <a:cubicBezTo>
                      <a:pt x="94510" y="127690"/>
                      <a:pt x="93073" y="128735"/>
                      <a:pt x="90918" y="129910"/>
                    </a:cubicBezTo>
                    <a:cubicBezTo>
                      <a:pt x="88762" y="131151"/>
                      <a:pt x="86150" y="132327"/>
                      <a:pt x="83015" y="133437"/>
                    </a:cubicBezTo>
                    <a:cubicBezTo>
                      <a:pt x="79879" y="134548"/>
                      <a:pt x="76353" y="135527"/>
                      <a:pt x="72303" y="136246"/>
                    </a:cubicBezTo>
                    <a:cubicBezTo>
                      <a:pt x="68319" y="137030"/>
                      <a:pt x="63943" y="137356"/>
                      <a:pt x="59305" y="137356"/>
                    </a:cubicBezTo>
                    <a:cubicBezTo>
                      <a:pt x="50161" y="137356"/>
                      <a:pt x="41997" y="135919"/>
                      <a:pt x="34617" y="133111"/>
                    </a:cubicBezTo>
                    <a:cubicBezTo>
                      <a:pt x="27301" y="130302"/>
                      <a:pt x="21031" y="126122"/>
                      <a:pt x="15937" y="120505"/>
                    </a:cubicBezTo>
                    <a:cubicBezTo>
                      <a:pt x="10842" y="114888"/>
                      <a:pt x="6858" y="107965"/>
                      <a:pt x="4115" y="99604"/>
                    </a:cubicBezTo>
                    <a:cubicBezTo>
                      <a:pt x="1372" y="91244"/>
                      <a:pt x="0" y="81512"/>
                      <a:pt x="0" y="70409"/>
                    </a:cubicBezTo>
                    <a:cubicBezTo>
                      <a:pt x="0" y="59305"/>
                      <a:pt x="1502" y="49051"/>
                      <a:pt x="4507" y="40299"/>
                    </a:cubicBezTo>
                    <a:cubicBezTo>
                      <a:pt x="7511" y="31547"/>
                      <a:pt x="11757" y="24166"/>
                      <a:pt x="17178" y="18223"/>
                    </a:cubicBezTo>
                    <a:cubicBezTo>
                      <a:pt x="22599" y="12279"/>
                      <a:pt x="29065" y="7707"/>
                      <a:pt x="36641" y="4637"/>
                    </a:cubicBezTo>
                    <a:cubicBezTo>
                      <a:pt x="44218" y="1568"/>
                      <a:pt x="52578" y="0"/>
                      <a:pt x="61657" y="0"/>
                    </a:cubicBezTo>
                    <a:cubicBezTo>
                      <a:pt x="65380" y="0"/>
                      <a:pt x="68907" y="327"/>
                      <a:pt x="72368" y="914"/>
                    </a:cubicBezTo>
                    <a:cubicBezTo>
                      <a:pt x="75765" y="1502"/>
                      <a:pt x="78965" y="2351"/>
                      <a:pt x="81904" y="3331"/>
                    </a:cubicBezTo>
                    <a:cubicBezTo>
                      <a:pt x="84843" y="4311"/>
                      <a:pt x="87456" y="5486"/>
                      <a:pt x="89742" y="6793"/>
                    </a:cubicBezTo>
                    <a:cubicBezTo>
                      <a:pt x="92093" y="8099"/>
                      <a:pt x="93726" y="9209"/>
                      <a:pt x="94641" y="10124"/>
                    </a:cubicBezTo>
                    <a:cubicBezTo>
                      <a:pt x="95555" y="11038"/>
                      <a:pt x="96208" y="11822"/>
                      <a:pt x="96535" y="12410"/>
                    </a:cubicBezTo>
                    <a:cubicBezTo>
                      <a:pt x="96861" y="12998"/>
                      <a:pt x="97122" y="13781"/>
                      <a:pt x="97384" y="14761"/>
                    </a:cubicBezTo>
                    <a:cubicBezTo>
                      <a:pt x="97580" y="15741"/>
                      <a:pt x="97710" y="16851"/>
                      <a:pt x="97841" y="18157"/>
                    </a:cubicBezTo>
                    <a:cubicBezTo>
                      <a:pt x="97972" y="19464"/>
                      <a:pt x="97972" y="21097"/>
                      <a:pt x="97972" y="22991"/>
                    </a:cubicBezTo>
                    <a:cubicBezTo>
                      <a:pt x="97972" y="25015"/>
                      <a:pt x="97906" y="26779"/>
                      <a:pt x="97776" y="28216"/>
                    </a:cubicBezTo>
                    <a:cubicBezTo>
                      <a:pt x="97645" y="29653"/>
                      <a:pt x="97384" y="30828"/>
                      <a:pt x="97057" y="31743"/>
                    </a:cubicBezTo>
                    <a:cubicBezTo>
                      <a:pt x="96731" y="32657"/>
                      <a:pt x="96273" y="33310"/>
                      <a:pt x="95816" y="33702"/>
                    </a:cubicBezTo>
                    <a:cubicBezTo>
                      <a:pt x="95359" y="34094"/>
                      <a:pt x="94771" y="34290"/>
                      <a:pt x="94183" y="34290"/>
                    </a:cubicBezTo>
                    <a:cubicBezTo>
                      <a:pt x="93138" y="34290"/>
                      <a:pt x="91832" y="33702"/>
                      <a:pt x="90264" y="32461"/>
                    </a:cubicBezTo>
                    <a:cubicBezTo>
                      <a:pt x="88697" y="31220"/>
                      <a:pt x="86672" y="29914"/>
                      <a:pt x="84125" y="28477"/>
                    </a:cubicBezTo>
                    <a:cubicBezTo>
                      <a:pt x="81643" y="26975"/>
                      <a:pt x="78639" y="25669"/>
                      <a:pt x="75177" y="24493"/>
                    </a:cubicBezTo>
                    <a:cubicBezTo>
                      <a:pt x="71715" y="23317"/>
                      <a:pt x="67600" y="22664"/>
                      <a:pt x="62767" y="22664"/>
                    </a:cubicBezTo>
                    <a:cubicBezTo>
                      <a:pt x="57477" y="22664"/>
                      <a:pt x="52774" y="23774"/>
                      <a:pt x="48659" y="25930"/>
                    </a:cubicBezTo>
                    <a:cubicBezTo>
                      <a:pt x="44479" y="28085"/>
                      <a:pt x="40952" y="31155"/>
                      <a:pt x="38078" y="35204"/>
                    </a:cubicBezTo>
                    <a:cubicBezTo>
                      <a:pt x="35139" y="39189"/>
                      <a:pt x="32984" y="44087"/>
                      <a:pt x="31416" y="49770"/>
                    </a:cubicBezTo>
                    <a:cubicBezTo>
                      <a:pt x="29914" y="55452"/>
                      <a:pt x="29130" y="61853"/>
                      <a:pt x="29130" y="68972"/>
                    </a:cubicBezTo>
                    <a:cubicBezTo>
                      <a:pt x="29130" y="76810"/>
                      <a:pt x="29914" y="83537"/>
                      <a:pt x="31547" y="89285"/>
                    </a:cubicBezTo>
                    <a:cubicBezTo>
                      <a:pt x="33180" y="95032"/>
                      <a:pt x="35466" y="99735"/>
                      <a:pt x="38405" y="103393"/>
                    </a:cubicBezTo>
                    <a:cubicBezTo>
                      <a:pt x="41344" y="107050"/>
                      <a:pt x="45002" y="109859"/>
                      <a:pt x="49182" y="111688"/>
                    </a:cubicBezTo>
                    <a:cubicBezTo>
                      <a:pt x="53362" y="113516"/>
                      <a:pt x="58130" y="114431"/>
                      <a:pt x="63420" y="114431"/>
                    </a:cubicBezTo>
                    <a:cubicBezTo>
                      <a:pt x="68188" y="114431"/>
                      <a:pt x="72368" y="113843"/>
                      <a:pt x="75830" y="112733"/>
                    </a:cubicBezTo>
                    <a:cubicBezTo>
                      <a:pt x="79292" y="111622"/>
                      <a:pt x="82296" y="110381"/>
                      <a:pt x="84843" y="109010"/>
                    </a:cubicBezTo>
                    <a:cubicBezTo>
                      <a:pt x="87325" y="107638"/>
                      <a:pt x="89415" y="106397"/>
                      <a:pt x="90983" y="105287"/>
                    </a:cubicBezTo>
                    <a:cubicBezTo>
                      <a:pt x="92616" y="104177"/>
                      <a:pt x="93857" y="103654"/>
                      <a:pt x="94706" y="103654"/>
                    </a:cubicBezTo>
                    <a:cubicBezTo>
                      <a:pt x="95359" y="103654"/>
                      <a:pt x="95947" y="103785"/>
                      <a:pt x="96339" y="104046"/>
                    </a:cubicBezTo>
                    <a:cubicBezTo>
                      <a:pt x="96731" y="104307"/>
                      <a:pt x="97122" y="104895"/>
                      <a:pt x="97384" y="105679"/>
                    </a:cubicBezTo>
                    <a:cubicBezTo>
                      <a:pt x="97645" y="106462"/>
                      <a:pt x="97841" y="107638"/>
                      <a:pt x="97972" y="109140"/>
                    </a:cubicBezTo>
                    <a:cubicBezTo>
                      <a:pt x="98102" y="110643"/>
                      <a:pt x="98168" y="112602"/>
                      <a:pt x="98168" y="115084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E91E9167-2C1B-D05A-C43A-FCBF40225B7F}"/>
                  </a:ext>
                </a:extLst>
              </p:cNvPr>
              <p:cNvSpPr/>
              <p:nvPr/>
            </p:nvSpPr>
            <p:spPr>
              <a:xfrm>
                <a:off x="1109325" y="1888613"/>
                <a:ext cx="73217" cy="133763"/>
              </a:xfrm>
              <a:custGeom>
                <a:avLst/>
                <a:gdLst>
                  <a:gd name="connsiteX0" fmla="*/ 73087 w 73217"/>
                  <a:gd name="connsiteY0" fmla="*/ 122464 h 133763"/>
                  <a:gd name="connsiteX1" fmla="*/ 72826 w 73217"/>
                  <a:gd name="connsiteY1" fmla="*/ 127624 h 133763"/>
                  <a:gd name="connsiteX2" fmla="*/ 72042 w 73217"/>
                  <a:gd name="connsiteY2" fmla="*/ 131151 h 133763"/>
                  <a:gd name="connsiteX3" fmla="*/ 70735 w 73217"/>
                  <a:gd name="connsiteY3" fmla="*/ 133176 h 133763"/>
                  <a:gd name="connsiteX4" fmla="*/ 68907 w 73217"/>
                  <a:gd name="connsiteY4" fmla="*/ 133764 h 133763"/>
                  <a:gd name="connsiteX5" fmla="*/ 7968 w 73217"/>
                  <a:gd name="connsiteY5" fmla="*/ 133764 h 133763"/>
                  <a:gd name="connsiteX6" fmla="*/ 2286 w 73217"/>
                  <a:gd name="connsiteY6" fmla="*/ 131739 h 133763"/>
                  <a:gd name="connsiteX7" fmla="*/ 0 w 73217"/>
                  <a:gd name="connsiteY7" fmla="*/ 125208 h 133763"/>
                  <a:gd name="connsiteX8" fmla="*/ 0 w 73217"/>
                  <a:gd name="connsiteY8" fmla="*/ 4376 h 133763"/>
                  <a:gd name="connsiteX9" fmla="*/ 653 w 73217"/>
                  <a:gd name="connsiteY9" fmla="*/ 2547 h 133763"/>
                  <a:gd name="connsiteX10" fmla="*/ 2874 w 73217"/>
                  <a:gd name="connsiteY10" fmla="*/ 1176 h 133763"/>
                  <a:gd name="connsiteX11" fmla="*/ 7054 w 73217"/>
                  <a:gd name="connsiteY11" fmla="*/ 326 h 133763"/>
                  <a:gd name="connsiteX12" fmla="*/ 13585 w 73217"/>
                  <a:gd name="connsiteY12" fmla="*/ 0 h 133763"/>
                  <a:gd name="connsiteX13" fmla="*/ 20182 w 73217"/>
                  <a:gd name="connsiteY13" fmla="*/ 326 h 133763"/>
                  <a:gd name="connsiteX14" fmla="*/ 24297 w 73217"/>
                  <a:gd name="connsiteY14" fmla="*/ 1176 h 133763"/>
                  <a:gd name="connsiteX15" fmla="*/ 26518 w 73217"/>
                  <a:gd name="connsiteY15" fmla="*/ 2547 h 133763"/>
                  <a:gd name="connsiteX16" fmla="*/ 27171 w 73217"/>
                  <a:gd name="connsiteY16" fmla="*/ 4376 h 133763"/>
                  <a:gd name="connsiteX17" fmla="*/ 27171 w 73217"/>
                  <a:gd name="connsiteY17" fmla="*/ 111426 h 133763"/>
                  <a:gd name="connsiteX18" fmla="*/ 69037 w 73217"/>
                  <a:gd name="connsiteY18" fmla="*/ 111426 h 133763"/>
                  <a:gd name="connsiteX19" fmla="*/ 70866 w 73217"/>
                  <a:gd name="connsiteY19" fmla="*/ 112014 h 133763"/>
                  <a:gd name="connsiteX20" fmla="*/ 72172 w 73217"/>
                  <a:gd name="connsiteY20" fmla="*/ 113843 h 133763"/>
                  <a:gd name="connsiteX21" fmla="*/ 72956 w 73217"/>
                  <a:gd name="connsiteY21" fmla="*/ 117239 h 133763"/>
                  <a:gd name="connsiteX22" fmla="*/ 73217 w 73217"/>
                  <a:gd name="connsiteY22" fmla="*/ 122399 h 13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3217" h="133763">
                    <a:moveTo>
                      <a:pt x="73087" y="122464"/>
                    </a:moveTo>
                    <a:cubicBezTo>
                      <a:pt x="73087" y="124489"/>
                      <a:pt x="73021" y="126253"/>
                      <a:pt x="72826" y="127624"/>
                    </a:cubicBezTo>
                    <a:cubicBezTo>
                      <a:pt x="72630" y="128996"/>
                      <a:pt x="72368" y="130172"/>
                      <a:pt x="72042" y="131151"/>
                    </a:cubicBezTo>
                    <a:cubicBezTo>
                      <a:pt x="71715" y="132066"/>
                      <a:pt x="71258" y="132719"/>
                      <a:pt x="70735" y="133176"/>
                    </a:cubicBezTo>
                    <a:cubicBezTo>
                      <a:pt x="70213" y="133568"/>
                      <a:pt x="69625" y="133764"/>
                      <a:pt x="68907" y="133764"/>
                    </a:cubicBezTo>
                    <a:lnTo>
                      <a:pt x="7968" y="133764"/>
                    </a:lnTo>
                    <a:cubicBezTo>
                      <a:pt x="5682" y="133764"/>
                      <a:pt x="3788" y="133111"/>
                      <a:pt x="2286" y="131739"/>
                    </a:cubicBezTo>
                    <a:cubicBezTo>
                      <a:pt x="718" y="130367"/>
                      <a:pt x="0" y="128212"/>
                      <a:pt x="0" y="125208"/>
                    </a:cubicBezTo>
                    <a:lnTo>
                      <a:pt x="0" y="4376"/>
                    </a:lnTo>
                    <a:cubicBezTo>
                      <a:pt x="0" y="3723"/>
                      <a:pt x="196" y="3070"/>
                      <a:pt x="653" y="2547"/>
                    </a:cubicBezTo>
                    <a:cubicBezTo>
                      <a:pt x="1110" y="2025"/>
                      <a:pt x="1829" y="1567"/>
                      <a:pt x="2874" y="1176"/>
                    </a:cubicBezTo>
                    <a:cubicBezTo>
                      <a:pt x="3919" y="849"/>
                      <a:pt x="5290" y="588"/>
                      <a:pt x="7054" y="326"/>
                    </a:cubicBezTo>
                    <a:cubicBezTo>
                      <a:pt x="8817" y="131"/>
                      <a:pt x="10973" y="0"/>
                      <a:pt x="13585" y="0"/>
                    </a:cubicBezTo>
                    <a:cubicBezTo>
                      <a:pt x="16198" y="0"/>
                      <a:pt x="18484" y="131"/>
                      <a:pt x="20182" y="326"/>
                    </a:cubicBezTo>
                    <a:cubicBezTo>
                      <a:pt x="21880" y="523"/>
                      <a:pt x="23252" y="784"/>
                      <a:pt x="24297" y="1176"/>
                    </a:cubicBezTo>
                    <a:cubicBezTo>
                      <a:pt x="25342" y="1502"/>
                      <a:pt x="26060" y="1959"/>
                      <a:pt x="26518" y="2547"/>
                    </a:cubicBezTo>
                    <a:cubicBezTo>
                      <a:pt x="26975" y="3135"/>
                      <a:pt x="27171" y="3723"/>
                      <a:pt x="27171" y="4376"/>
                    </a:cubicBezTo>
                    <a:lnTo>
                      <a:pt x="27171" y="111426"/>
                    </a:lnTo>
                    <a:lnTo>
                      <a:pt x="69037" y="111426"/>
                    </a:lnTo>
                    <a:cubicBezTo>
                      <a:pt x="69690" y="111426"/>
                      <a:pt x="70344" y="111622"/>
                      <a:pt x="70866" y="112014"/>
                    </a:cubicBezTo>
                    <a:cubicBezTo>
                      <a:pt x="71389" y="112406"/>
                      <a:pt x="71780" y="112994"/>
                      <a:pt x="72172" y="113843"/>
                    </a:cubicBezTo>
                    <a:cubicBezTo>
                      <a:pt x="72499" y="114692"/>
                      <a:pt x="72760" y="115802"/>
                      <a:pt x="72956" y="117239"/>
                    </a:cubicBezTo>
                    <a:cubicBezTo>
                      <a:pt x="73152" y="118611"/>
                      <a:pt x="73217" y="120374"/>
                      <a:pt x="73217" y="122399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C3D12090-9DB4-BDAE-59B9-17EB6AB83B53}"/>
                  </a:ext>
                </a:extLst>
              </p:cNvPr>
              <p:cNvSpPr/>
              <p:nvPr/>
            </p:nvSpPr>
            <p:spPr>
              <a:xfrm>
                <a:off x="1198348" y="1889332"/>
                <a:ext cx="78899" cy="133110"/>
              </a:xfrm>
              <a:custGeom>
                <a:avLst/>
                <a:gdLst>
                  <a:gd name="connsiteX0" fmla="*/ 78834 w 78899"/>
                  <a:gd name="connsiteY0" fmla="*/ 122464 h 133110"/>
                  <a:gd name="connsiteX1" fmla="*/ 78573 w 78899"/>
                  <a:gd name="connsiteY1" fmla="*/ 127428 h 133110"/>
                  <a:gd name="connsiteX2" fmla="*/ 77789 w 78899"/>
                  <a:gd name="connsiteY2" fmla="*/ 130694 h 133110"/>
                  <a:gd name="connsiteX3" fmla="*/ 76483 w 78899"/>
                  <a:gd name="connsiteY3" fmla="*/ 132523 h 133110"/>
                  <a:gd name="connsiteX4" fmla="*/ 74785 w 78899"/>
                  <a:gd name="connsiteY4" fmla="*/ 133111 h 133110"/>
                  <a:gd name="connsiteX5" fmla="*/ 7968 w 78899"/>
                  <a:gd name="connsiteY5" fmla="*/ 133111 h 133110"/>
                  <a:gd name="connsiteX6" fmla="*/ 2286 w 78899"/>
                  <a:gd name="connsiteY6" fmla="*/ 131086 h 133110"/>
                  <a:gd name="connsiteX7" fmla="*/ 0 w 78899"/>
                  <a:gd name="connsiteY7" fmla="*/ 124554 h 133110"/>
                  <a:gd name="connsiteX8" fmla="*/ 0 w 78899"/>
                  <a:gd name="connsiteY8" fmla="*/ 8556 h 133110"/>
                  <a:gd name="connsiteX9" fmla="*/ 2286 w 78899"/>
                  <a:gd name="connsiteY9" fmla="*/ 2025 h 133110"/>
                  <a:gd name="connsiteX10" fmla="*/ 7968 w 78899"/>
                  <a:gd name="connsiteY10" fmla="*/ 0 h 133110"/>
                  <a:gd name="connsiteX11" fmla="*/ 74393 w 78899"/>
                  <a:gd name="connsiteY11" fmla="*/ 0 h 133110"/>
                  <a:gd name="connsiteX12" fmla="*/ 76026 w 78899"/>
                  <a:gd name="connsiteY12" fmla="*/ 522 h 133110"/>
                  <a:gd name="connsiteX13" fmla="*/ 77267 w 78899"/>
                  <a:gd name="connsiteY13" fmla="*/ 2351 h 133110"/>
                  <a:gd name="connsiteX14" fmla="*/ 78051 w 78899"/>
                  <a:gd name="connsiteY14" fmla="*/ 5617 h 133110"/>
                  <a:gd name="connsiteX15" fmla="*/ 78312 w 78899"/>
                  <a:gd name="connsiteY15" fmla="*/ 10712 h 133110"/>
                  <a:gd name="connsiteX16" fmla="*/ 78051 w 78899"/>
                  <a:gd name="connsiteY16" fmla="*/ 15610 h 133110"/>
                  <a:gd name="connsiteX17" fmla="*/ 77267 w 78899"/>
                  <a:gd name="connsiteY17" fmla="*/ 18876 h 133110"/>
                  <a:gd name="connsiteX18" fmla="*/ 76026 w 78899"/>
                  <a:gd name="connsiteY18" fmla="*/ 20705 h 133110"/>
                  <a:gd name="connsiteX19" fmla="*/ 74393 w 78899"/>
                  <a:gd name="connsiteY19" fmla="*/ 21292 h 133110"/>
                  <a:gd name="connsiteX20" fmla="*/ 26910 w 78899"/>
                  <a:gd name="connsiteY20" fmla="*/ 21292 h 133110"/>
                  <a:gd name="connsiteX21" fmla="*/ 26910 w 78899"/>
                  <a:gd name="connsiteY21" fmla="*/ 53754 h 133110"/>
                  <a:gd name="connsiteX22" fmla="*/ 67078 w 78899"/>
                  <a:gd name="connsiteY22" fmla="*/ 53754 h 133110"/>
                  <a:gd name="connsiteX23" fmla="*/ 68776 w 78899"/>
                  <a:gd name="connsiteY23" fmla="*/ 54342 h 133110"/>
                  <a:gd name="connsiteX24" fmla="*/ 70082 w 78899"/>
                  <a:gd name="connsiteY24" fmla="*/ 56105 h 133110"/>
                  <a:gd name="connsiteX25" fmla="*/ 70866 w 78899"/>
                  <a:gd name="connsiteY25" fmla="*/ 59305 h 133110"/>
                  <a:gd name="connsiteX26" fmla="*/ 71127 w 78899"/>
                  <a:gd name="connsiteY26" fmla="*/ 64204 h 133110"/>
                  <a:gd name="connsiteX27" fmla="*/ 70866 w 78899"/>
                  <a:gd name="connsiteY27" fmla="*/ 69168 h 133110"/>
                  <a:gd name="connsiteX28" fmla="*/ 70082 w 78899"/>
                  <a:gd name="connsiteY28" fmla="*/ 72303 h 133110"/>
                  <a:gd name="connsiteX29" fmla="*/ 68776 w 78899"/>
                  <a:gd name="connsiteY29" fmla="*/ 74001 h 133110"/>
                  <a:gd name="connsiteX30" fmla="*/ 67078 w 78899"/>
                  <a:gd name="connsiteY30" fmla="*/ 74524 h 133110"/>
                  <a:gd name="connsiteX31" fmla="*/ 26910 w 78899"/>
                  <a:gd name="connsiteY31" fmla="*/ 74524 h 133110"/>
                  <a:gd name="connsiteX32" fmla="*/ 26910 w 78899"/>
                  <a:gd name="connsiteY32" fmla="*/ 112079 h 133110"/>
                  <a:gd name="connsiteX33" fmla="*/ 74850 w 78899"/>
                  <a:gd name="connsiteY33" fmla="*/ 112079 h 133110"/>
                  <a:gd name="connsiteX34" fmla="*/ 76548 w 78899"/>
                  <a:gd name="connsiteY34" fmla="*/ 112667 h 133110"/>
                  <a:gd name="connsiteX35" fmla="*/ 77855 w 78899"/>
                  <a:gd name="connsiteY35" fmla="*/ 114496 h 133110"/>
                  <a:gd name="connsiteX36" fmla="*/ 78639 w 78899"/>
                  <a:gd name="connsiteY36" fmla="*/ 117762 h 133110"/>
                  <a:gd name="connsiteX37" fmla="*/ 78900 w 78899"/>
                  <a:gd name="connsiteY37" fmla="*/ 122726 h 133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899" h="133110">
                    <a:moveTo>
                      <a:pt x="78834" y="122464"/>
                    </a:moveTo>
                    <a:cubicBezTo>
                      <a:pt x="78834" y="124424"/>
                      <a:pt x="78769" y="126122"/>
                      <a:pt x="78573" y="127428"/>
                    </a:cubicBezTo>
                    <a:cubicBezTo>
                      <a:pt x="78377" y="128735"/>
                      <a:pt x="78116" y="129845"/>
                      <a:pt x="77789" y="130694"/>
                    </a:cubicBezTo>
                    <a:cubicBezTo>
                      <a:pt x="77463" y="131543"/>
                      <a:pt x="77006" y="132131"/>
                      <a:pt x="76483" y="132523"/>
                    </a:cubicBezTo>
                    <a:cubicBezTo>
                      <a:pt x="75961" y="132915"/>
                      <a:pt x="75373" y="133111"/>
                      <a:pt x="74785" y="133111"/>
                    </a:cubicBezTo>
                    <a:lnTo>
                      <a:pt x="7968" y="133111"/>
                    </a:lnTo>
                    <a:cubicBezTo>
                      <a:pt x="5682" y="133111"/>
                      <a:pt x="3788" y="132458"/>
                      <a:pt x="2286" y="131086"/>
                    </a:cubicBezTo>
                    <a:cubicBezTo>
                      <a:pt x="718" y="129714"/>
                      <a:pt x="0" y="127559"/>
                      <a:pt x="0" y="124554"/>
                    </a:cubicBezTo>
                    <a:lnTo>
                      <a:pt x="0" y="8556"/>
                    </a:lnTo>
                    <a:cubicBezTo>
                      <a:pt x="0" y="5552"/>
                      <a:pt x="784" y="3396"/>
                      <a:pt x="2286" y="2025"/>
                    </a:cubicBezTo>
                    <a:cubicBezTo>
                      <a:pt x="3854" y="718"/>
                      <a:pt x="5748" y="0"/>
                      <a:pt x="7968" y="0"/>
                    </a:cubicBezTo>
                    <a:lnTo>
                      <a:pt x="74393" y="0"/>
                    </a:lnTo>
                    <a:cubicBezTo>
                      <a:pt x="74981" y="0"/>
                      <a:pt x="75569" y="196"/>
                      <a:pt x="76026" y="522"/>
                    </a:cubicBezTo>
                    <a:cubicBezTo>
                      <a:pt x="76483" y="849"/>
                      <a:pt x="76940" y="1437"/>
                      <a:pt x="77267" y="2351"/>
                    </a:cubicBezTo>
                    <a:cubicBezTo>
                      <a:pt x="77594" y="3200"/>
                      <a:pt x="77855" y="4311"/>
                      <a:pt x="78051" y="5617"/>
                    </a:cubicBezTo>
                    <a:cubicBezTo>
                      <a:pt x="78247" y="6989"/>
                      <a:pt x="78312" y="8621"/>
                      <a:pt x="78312" y="10712"/>
                    </a:cubicBezTo>
                    <a:cubicBezTo>
                      <a:pt x="78312" y="12606"/>
                      <a:pt x="78247" y="14238"/>
                      <a:pt x="78051" y="15610"/>
                    </a:cubicBezTo>
                    <a:cubicBezTo>
                      <a:pt x="77855" y="16916"/>
                      <a:pt x="77594" y="18027"/>
                      <a:pt x="77267" y="18876"/>
                    </a:cubicBezTo>
                    <a:cubicBezTo>
                      <a:pt x="76940" y="19725"/>
                      <a:pt x="76483" y="20313"/>
                      <a:pt x="76026" y="20705"/>
                    </a:cubicBezTo>
                    <a:cubicBezTo>
                      <a:pt x="75569" y="21097"/>
                      <a:pt x="74981" y="21292"/>
                      <a:pt x="74393" y="21292"/>
                    </a:cubicBezTo>
                    <a:lnTo>
                      <a:pt x="26910" y="21292"/>
                    </a:lnTo>
                    <a:lnTo>
                      <a:pt x="26910" y="53754"/>
                    </a:lnTo>
                    <a:lnTo>
                      <a:pt x="67078" y="53754"/>
                    </a:lnTo>
                    <a:cubicBezTo>
                      <a:pt x="67666" y="53754"/>
                      <a:pt x="68254" y="53950"/>
                      <a:pt x="68776" y="54342"/>
                    </a:cubicBezTo>
                    <a:cubicBezTo>
                      <a:pt x="69299" y="54733"/>
                      <a:pt x="69690" y="55321"/>
                      <a:pt x="70082" y="56105"/>
                    </a:cubicBezTo>
                    <a:cubicBezTo>
                      <a:pt x="70409" y="56889"/>
                      <a:pt x="70670" y="57934"/>
                      <a:pt x="70866" y="59305"/>
                    </a:cubicBezTo>
                    <a:cubicBezTo>
                      <a:pt x="71062" y="60677"/>
                      <a:pt x="71127" y="62245"/>
                      <a:pt x="71127" y="64204"/>
                    </a:cubicBezTo>
                    <a:cubicBezTo>
                      <a:pt x="71127" y="66163"/>
                      <a:pt x="71062" y="67862"/>
                      <a:pt x="70866" y="69168"/>
                    </a:cubicBezTo>
                    <a:cubicBezTo>
                      <a:pt x="70670" y="70474"/>
                      <a:pt x="70409" y="71519"/>
                      <a:pt x="70082" y="72303"/>
                    </a:cubicBezTo>
                    <a:cubicBezTo>
                      <a:pt x="69756" y="73087"/>
                      <a:pt x="69299" y="73675"/>
                      <a:pt x="68776" y="74001"/>
                    </a:cubicBezTo>
                    <a:cubicBezTo>
                      <a:pt x="68254" y="74328"/>
                      <a:pt x="67666" y="74524"/>
                      <a:pt x="67078" y="74524"/>
                    </a:cubicBezTo>
                    <a:lnTo>
                      <a:pt x="26910" y="74524"/>
                    </a:lnTo>
                    <a:lnTo>
                      <a:pt x="26910" y="112079"/>
                    </a:lnTo>
                    <a:lnTo>
                      <a:pt x="74850" y="112079"/>
                    </a:lnTo>
                    <a:cubicBezTo>
                      <a:pt x="75438" y="112079"/>
                      <a:pt x="76026" y="112275"/>
                      <a:pt x="76548" y="112667"/>
                    </a:cubicBezTo>
                    <a:cubicBezTo>
                      <a:pt x="77071" y="113059"/>
                      <a:pt x="77463" y="113647"/>
                      <a:pt x="77855" y="114496"/>
                    </a:cubicBezTo>
                    <a:cubicBezTo>
                      <a:pt x="78181" y="115345"/>
                      <a:pt x="78443" y="116390"/>
                      <a:pt x="78639" y="117762"/>
                    </a:cubicBezTo>
                    <a:cubicBezTo>
                      <a:pt x="78834" y="119068"/>
                      <a:pt x="78900" y="120766"/>
                      <a:pt x="78900" y="122726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CF131245-349E-5A61-B655-25125207BC2F}"/>
                  </a:ext>
                </a:extLst>
              </p:cNvPr>
              <p:cNvSpPr/>
              <p:nvPr/>
            </p:nvSpPr>
            <p:spPr>
              <a:xfrm>
                <a:off x="1286655" y="1888875"/>
                <a:ext cx="122459" cy="134221"/>
              </a:xfrm>
              <a:custGeom>
                <a:avLst/>
                <a:gdLst>
                  <a:gd name="connsiteX0" fmla="*/ 120830 w 122459"/>
                  <a:gd name="connsiteY0" fmla="*/ 123444 h 134221"/>
                  <a:gd name="connsiteX1" fmla="*/ 122397 w 122459"/>
                  <a:gd name="connsiteY1" fmla="*/ 129322 h 134221"/>
                  <a:gd name="connsiteX2" fmla="*/ 121548 w 122459"/>
                  <a:gd name="connsiteY2" fmla="*/ 132588 h 134221"/>
                  <a:gd name="connsiteX3" fmla="*/ 117564 w 122459"/>
                  <a:gd name="connsiteY3" fmla="*/ 133894 h 134221"/>
                  <a:gd name="connsiteX4" fmla="*/ 109661 w 122459"/>
                  <a:gd name="connsiteY4" fmla="*/ 134156 h 134221"/>
                  <a:gd name="connsiteX5" fmla="*/ 101497 w 122459"/>
                  <a:gd name="connsiteY5" fmla="*/ 134025 h 134221"/>
                  <a:gd name="connsiteX6" fmla="*/ 97055 w 122459"/>
                  <a:gd name="connsiteY6" fmla="*/ 133437 h 134221"/>
                  <a:gd name="connsiteX7" fmla="*/ 94900 w 122459"/>
                  <a:gd name="connsiteY7" fmla="*/ 132131 h 134221"/>
                  <a:gd name="connsiteX8" fmla="*/ 93855 w 122459"/>
                  <a:gd name="connsiteY8" fmla="*/ 129976 h 134221"/>
                  <a:gd name="connsiteX9" fmla="*/ 84907 w 122459"/>
                  <a:gd name="connsiteY9" fmla="*/ 103262 h 134221"/>
                  <a:gd name="connsiteX10" fmla="*/ 34942 w 122459"/>
                  <a:gd name="connsiteY10" fmla="*/ 103262 h 134221"/>
                  <a:gd name="connsiteX11" fmla="*/ 26516 w 122459"/>
                  <a:gd name="connsiteY11" fmla="*/ 129257 h 134221"/>
                  <a:gd name="connsiteX12" fmla="*/ 25406 w 122459"/>
                  <a:gd name="connsiteY12" fmla="*/ 131674 h 134221"/>
                  <a:gd name="connsiteX13" fmla="*/ 23250 w 122459"/>
                  <a:gd name="connsiteY13" fmla="*/ 133241 h 134221"/>
                  <a:gd name="connsiteX14" fmla="*/ 19005 w 122459"/>
                  <a:gd name="connsiteY14" fmla="*/ 134025 h 134221"/>
                  <a:gd name="connsiteX15" fmla="*/ 11886 w 122459"/>
                  <a:gd name="connsiteY15" fmla="*/ 134221 h 134221"/>
                  <a:gd name="connsiteX16" fmla="*/ 4505 w 122459"/>
                  <a:gd name="connsiteY16" fmla="*/ 133894 h 134221"/>
                  <a:gd name="connsiteX17" fmla="*/ 782 w 122459"/>
                  <a:gd name="connsiteY17" fmla="*/ 132392 h 134221"/>
                  <a:gd name="connsiteX18" fmla="*/ 64 w 122459"/>
                  <a:gd name="connsiteY18" fmla="*/ 129061 h 134221"/>
                  <a:gd name="connsiteX19" fmla="*/ 1631 w 122459"/>
                  <a:gd name="connsiteY19" fmla="*/ 123314 h 134221"/>
                  <a:gd name="connsiteX20" fmla="*/ 42649 w 122459"/>
                  <a:gd name="connsiteY20" fmla="*/ 5290 h 134221"/>
                  <a:gd name="connsiteX21" fmla="*/ 44086 w 122459"/>
                  <a:gd name="connsiteY21" fmla="*/ 2482 h 134221"/>
                  <a:gd name="connsiteX22" fmla="*/ 46698 w 122459"/>
                  <a:gd name="connsiteY22" fmla="*/ 849 h 134221"/>
                  <a:gd name="connsiteX23" fmla="*/ 51662 w 122459"/>
                  <a:gd name="connsiteY23" fmla="*/ 131 h 134221"/>
                  <a:gd name="connsiteX24" fmla="*/ 60088 w 122459"/>
                  <a:gd name="connsiteY24" fmla="*/ 0 h 134221"/>
                  <a:gd name="connsiteX25" fmla="*/ 69754 w 122459"/>
                  <a:gd name="connsiteY25" fmla="*/ 131 h 134221"/>
                  <a:gd name="connsiteX26" fmla="*/ 75371 w 122459"/>
                  <a:gd name="connsiteY26" fmla="*/ 849 h 134221"/>
                  <a:gd name="connsiteX27" fmla="*/ 78245 w 122459"/>
                  <a:gd name="connsiteY27" fmla="*/ 2547 h 134221"/>
                  <a:gd name="connsiteX28" fmla="*/ 79747 w 122459"/>
                  <a:gd name="connsiteY28" fmla="*/ 5617 h 134221"/>
                  <a:gd name="connsiteX29" fmla="*/ 120895 w 122459"/>
                  <a:gd name="connsiteY29" fmla="*/ 123510 h 134221"/>
                  <a:gd name="connsiteX30" fmla="*/ 59761 w 122459"/>
                  <a:gd name="connsiteY30" fmla="*/ 25865 h 134221"/>
                  <a:gd name="connsiteX31" fmla="*/ 59630 w 122459"/>
                  <a:gd name="connsiteY31" fmla="*/ 25865 h 134221"/>
                  <a:gd name="connsiteX32" fmla="*/ 40820 w 122459"/>
                  <a:gd name="connsiteY32" fmla="*/ 82427 h 134221"/>
                  <a:gd name="connsiteX33" fmla="*/ 78572 w 122459"/>
                  <a:gd name="connsiteY33" fmla="*/ 82427 h 134221"/>
                  <a:gd name="connsiteX34" fmla="*/ 59761 w 122459"/>
                  <a:gd name="connsiteY34" fmla="*/ 25865 h 13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59" h="134221">
                    <a:moveTo>
                      <a:pt x="120830" y="123444"/>
                    </a:moveTo>
                    <a:cubicBezTo>
                      <a:pt x="121679" y="125926"/>
                      <a:pt x="122136" y="127886"/>
                      <a:pt x="122397" y="129322"/>
                    </a:cubicBezTo>
                    <a:cubicBezTo>
                      <a:pt x="122593" y="130759"/>
                      <a:pt x="122332" y="131870"/>
                      <a:pt x="121548" y="132588"/>
                    </a:cubicBezTo>
                    <a:cubicBezTo>
                      <a:pt x="120765" y="133307"/>
                      <a:pt x="119458" y="133764"/>
                      <a:pt x="117564" y="133894"/>
                    </a:cubicBezTo>
                    <a:cubicBezTo>
                      <a:pt x="115670" y="134090"/>
                      <a:pt x="112992" y="134156"/>
                      <a:pt x="109661" y="134156"/>
                    </a:cubicBezTo>
                    <a:cubicBezTo>
                      <a:pt x="106330" y="134156"/>
                      <a:pt x="103456" y="134156"/>
                      <a:pt x="101497" y="134025"/>
                    </a:cubicBezTo>
                    <a:cubicBezTo>
                      <a:pt x="99537" y="133894"/>
                      <a:pt x="98035" y="133699"/>
                      <a:pt x="97055" y="133437"/>
                    </a:cubicBezTo>
                    <a:cubicBezTo>
                      <a:pt x="96010" y="133111"/>
                      <a:pt x="95292" y="132719"/>
                      <a:pt x="94900" y="132131"/>
                    </a:cubicBezTo>
                    <a:cubicBezTo>
                      <a:pt x="94508" y="131543"/>
                      <a:pt x="94116" y="130890"/>
                      <a:pt x="93855" y="129976"/>
                    </a:cubicBezTo>
                    <a:lnTo>
                      <a:pt x="84907" y="103262"/>
                    </a:lnTo>
                    <a:lnTo>
                      <a:pt x="34942" y="103262"/>
                    </a:lnTo>
                    <a:lnTo>
                      <a:pt x="26516" y="129257"/>
                    </a:lnTo>
                    <a:cubicBezTo>
                      <a:pt x="26255" y="130237"/>
                      <a:pt x="25863" y="131021"/>
                      <a:pt x="25406" y="131674"/>
                    </a:cubicBezTo>
                    <a:cubicBezTo>
                      <a:pt x="24948" y="132327"/>
                      <a:pt x="24230" y="132849"/>
                      <a:pt x="23250" y="133241"/>
                    </a:cubicBezTo>
                    <a:cubicBezTo>
                      <a:pt x="22271" y="133633"/>
                      <a:pt x="20834" y="133894"/>
                      <a:pt x="19005" y="134025"/>
                    </a:cubicBezTo>
                    <a:cubicBezTo>
                      <a:pt x="17176" y="134156"/>
                      <a:pt x="14825" y="134221"/>
                      <a:pt x="11886" y="134221"/>
                    </a:cubicBezTo>
                    <a:cubicBezTo>
                      <a:pt x="8750" y="134221"/>
                      <a:pt x="6269" y="134090"/>
                      <a:pt x="4505" y="133894"/>
                    </a:cubicBezTo>
                    <a:cubicBezTo>
                      <a:pt x="2742" y="133699"/>
                      <a:pt x="1501" y="133176"/>
                      <a:pt x="782" y="132392"/>
                    </a:cubicBezTo>
                    <a:cubicBezTo>
                      <a:pt x="129" y="131608"/>
                      <a:pt x="-132" y="130498"/>
                      <a:pt x="64" y="129061"/>
                    </a:cubicBezTo>
                    <a:cubicBezTo>
                      <a:pt x="260" y="127624"/>
                      <a:pt x="782" y="125730"/>
                      <a:pt x="1631" y="123314"/>
                    </a:cubicBezTo>
                    <a:lnTo>
                      <a:pt x="42649" y="5290"/>
                    </a:lnTo>
                    <a:cubicBezTo>
                      <a:pt x="43040" y="4115"/>
                      <a:pt x="43563" y="3200"/>
                      <a:pt x="44086" y="2482"/>
                    </a:cubicBezTo>
                    <a:cubicBezTo>
                      <a:pt x="44608" y="1764"/>
                      <a:pt x="45522" y="1241"/>
                      <a:pt x="46698" y="849"/>
                    </a:cubicBezTo>
                    <a:cubicBezTo>
                      <a:pt x="47874" y="457"/>
                      <a:pt x="49572" y="261"/>
                      <a:pt x="51662" y="131"/>
                    </a:cubicBezTo>
                    <a:cubicBezTo>
                      <a:pt x="53817" y="0"/>
                      <a:pt x="56626" y="0"/>
                      <a:pt x="60088" y="0"/>
                    </a:cubicBezTo>
                    <a:cubicBezTo>
                      <a:pt x="64137" y="0"/>
                      <a:pt x="67337" y="0"/>
                      <a:pt x="69754" y="131"/>
                    </a:cubicBezTo>
                    <a:cubicBezTo>
                      <a:pt x="72171" y="261"/>
                      <a:pt x="74000" y="457"/>
                      <a:pt x="75371" y="849"/>
                    </a:cubicBezTo>
                    <a:cubicBezTo>
                      <a:pt x="76743" y="1241"/>
                      <a:pt x="77657" y="1764"/>
                      <a:pt x="78245" y="2547"/>
                    </a:cubicBezTo>
                    <a:cubicBezTo>
                      <a:pt x="78833" y="3331"/>
                      <a:pt x="79355" y="4311"/>
                      <a:pt x="79747" y="5617"/>
                    </a:cubicBezTo>
                    <a:lnTo>
                      <a:pt x="120895" y="123510"/>
                    </a:lnTo>
                    <a:close/>
                    <a:moveTo>
                      <a:pt x="59761" y="25865"/>
                    </a:moveTo>
                    <a:lnTo>
                      <a:pt x="59630" y="25865"/>
                    </a:lnTo>
                    <a:lnTo>
                      <a:pt x="40820" y="82427"/>
                    </a:lnTo>
                    <a:lnTo>
                      <a:pt x="78572" y="82427"/>
                    </a:lnTo>
                    <a:lnTo>
                      <a:pt x="59761" y="25865"/>
                    </a:ln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E2288427-E034-E99F-B8A9-846F1B98049A}"/>
                  </a:ext>
                </a:extLst>
              </p:cNvPr>
              <p:cNvSpPr/>
              <p:nvPr/>
            </p:nvSpPr>
            <p:spPr>
              <a:xfrm>
                <a:off x="1426034" y="1889071"/>
                <a:ext cx="109728" cy="134025"/>
              </a:xfrm>
              <a:custGeom>
                <a:avLst/>
                <a:gdLst>
                  <a:gd name="connsiteX0" fmla="*/ 109728 w 109728"/>
                  <a:gd name="connsiteY0" fmla="*/ 123836 h 134025"/>
                  <a:gd name="connsiteX1" fmla="*/ 108879 w 109728"/>
                  <a:gd name="connsiteY1" fmla="*/ 128081 h 134025"/>
                  <a:gd name="connsiteX2" fmla="*/ 106658 w 109728"/>
                  <a:gd name="connsiteY2" fmla="*/ 131151 h 134025"/>
                  <a:gd name="connsiteX3" fmla="*/ 103393 w 109728"/>
                  <a:gd name="connsiteY3" fmla="*/ 132980 h 134025"/>
                  <a:gd name="connsiteX4" fmla="*/ 99539 w 109728"/>
                  <a:gd name="connsiteY4" fmla="*/ 133568 h 134025"/>
                  <a:gd name="connsiteX5" fmla="*/ 88044 w 109728"/>
                  <a:gd name="connsiteY5" fmla="*/ 133568 h 134025"/>
                  <a:gd name="connsiteX6" fmla="*/ 81839 w 109728"/>
                  <a:gd name="connsiteY6" fmla="*/ 132849 h 134025"/>
                  <a:gd name="connsiteX7" fmla="*/ 77006 w 109728"/>
                  <a:gd name="connsiteY7" fmla="*/ 130237 h 134025"/>
                  <a:gd name="connsiteX8" fmla="*/ 72760 w 109728"/>
                  <a:gd name="connsiteY8" fmla="*/ 125077 h 134025"/>
                  <a:gd name="connsiteX9" fmla="*/ 68123 w 109728"/>
                  <a:gd name="connsiteY9" fmla="*/ 116717 h 134025"/>
                  <a:gd name="connsiteX10" fmla="*/ 35009 w 109728"/>
                  <a:gd name="connsiteY10" fmla="*/ 54538 h 134025"/>
                  <a:gd name="connsiteX11" fmla="*/ 29130 w 109728"/>
                  <a:gd name="connsiteY11" fmla="*/ 42585 h 134025"/>
                  <a:gd name="connsiteX12" fmla="*/ 23774 w 109728"/>
                  <a:gd name="connsiteY12" fmla="*/ 30110 h 134025"/>
                  <a:gd name="connsiteX13" fmla="*/ 23578 w 109728"/>
                  <a:gd name="connsiteY13" fmla="*/ 30110 h 134025"/>
                  <a:gd name="connsiteX14" fmla="*/ 24166 w 109728"/>
                  <a:gd name="connsiteY14" fmla="*/ 44871 h 134025"/>
                  <a:gd name="connsiteX15" fmla="*/ 24362 w 109728"/>
                  <a:gd name="connsiteY15" fmla="*/ 60024 h 134025"/>
                  <a:gd name="connsiteX16" fmla="*/ 24362 w 109728"/>
                  <a:gd name="connsiteY16" fmla="*/ 129649 h 134025"/>
                  <a:gd name="connsiteX17" fmla="*/ 23774 w 109728"/>
                  <a:gd name="connsiteY17" fmla="*/ 131478 h 134025"/>
                  <a:gd name="connsiteX18" fmla="*/ 21815 w 109728"/>
                  <a:gd name="connsiteY18" fmla="*/ 132849 h 134025"/>
                  <a:gd name="connsiteX19" fmla="*/ 18092 w 109728"/>
                  <a:gd name="connsiteY19" fmla="*/ 133699 h 134025"/>
                  <a:gd name="connsiteX20" fmla="*/ 12018 w 109728"/>
                  <a:gd name="connsiteY20" fmla="*/ 134025 h 134025"/>
                  <a:gd name="connsiteX21" fmla="*/ 6074 w 109728"/>
                  <a:gd name="connsiteY21" fmla="*/ 133699 h 134025"/>
                  <a:gd name="connsiteX22" fmla="*/ 2351 w 109728"/>
                  <a:gd name="connsiteY22" fmla="*/ 132849 h 134025"/>
                  <a:gd name="connsiteX23" fmla="*/ 523 w 109728"/>
                  <a:gd name="connsiteY23" fmla="*/ 131478 h 134025"/>
                  <a:gd name="connsiteX24" fmla="*/ 0 w 109728"/>
                  <a:gd name="connsiteY24" fmla="*/ 129649 h 134025"/>
                  <a:gd name="connsiteX25" fmla="*/ 0 w 109728"/>
                  <a:gd name="connsiteY25" fmla="*/ 10058 h 134025"/>
                  <a:gd name="connsiteX26" fmla="*/ 2809 w 109728"/>
                  <a:gd name="connsiteY26" fmla="*/ 2809 h 134025"/>
                  <a:gd name="connsiteX27" fmla="*/ 9732 w 109728"/>
                  <a:gd name="connsiteY27" fmla="*/ 392 h 134025"/>
                  <a:gd name="connsiteX28" fmla="*/ 24232 w 109728"/>
                  <a:gd name="connsiteY28" fmla="*/ 392 h 134025"/>
                  <a:gd name="connsiteX29" fmla="*/ 30828 w 109728"/>
                  <a:gd name="connsiteY29" fmla="*/ 1045 h 134025"/>
                  <a:gd name="connsiteX30" fmla="*/ 35596 w 109728"/>
                  <a:gd name="connsiteY30" fmla="*/ 3266 h 134025"/>
                  <a:gd name="connsiteX31" fmla="*/ 39581 w 109728"/>
                  <a:gd name="connsiteY31" fmla="*/ 7511 h 134025"/>
                  <a:gd name="connsiteX32" fmla="*/ 43369 w 109728"/>
                  <a:gd name="connsiteY32" fmla="*/ 14239 h 134025"/>
                  <a:gd name="connsiteX33" fmla="*/ 69299 w 109728"/>
                  <a:gd name="connsiteY33" fmla="*/ 62898 h 134025"/>
                  <a:gd name="connsiteX34" fmla="*/ 73805 w 109728"/>
                  <a:gd name="connsiteY34" fmla="*/ 71585 h 134025"/>
                  <a:gd name="connsiteX35" fmla="*/ 78051 w 109728"/>
                  <a:gd name="connsiteY35" fmla="*/ 80141 h 134025"/>
                  <a:gd name="connsiteX36" fmla="*/ 82035 w 109728"/>
                  <a:gd name="connsiteY36" fmla="*/ 88501 h 134025"/>
                  <a:gd name="connsiteX37" fmla="*/ 85823 w 109728"/>
                  <a:gd name="connsiteY37" fmla="*/ 96731 h 134025"/>
                  <a:gd name="connsiteX38" fmla="*/ 85954 w 109728"/>
                  <a:gd name="connsiteY38" fmla="*/ 96731 h 134025"/>
                  <a:gd name="connsiteX39" fmla="*/ 85497 w 109728"/>
                  <a:gd name="connsiteY39" fmla="*/ 81708 h 134025"/>
                  <a:gd name="connsiteX40" fmla="*/ 85366 w 109728"/>
                  <a:gd name="connsiteY40" fmla="*/ 66817 h 134025"/>
                  <a:gd name="connsiteX41" fmla="*/ 85366 w 109728"/>
                  <a:gd name="connsiteY41" fmla="*/ 4376 h 134025"/>
                  <a:gd name="connsiteX42" fmla="*/ 85954 w 109728"/>
                  <a:gd name="connsiteY42" fmla="*/ 2547 h 134025"/>
                  <a:gd name="connsiteX43" fmla="*/ 87978 w 109728"/>
                  <a:gd name="connsiteY43" fmla="*/ 1110 h 134025"/>
                  <a:gd name="connsiteX44" fmla="*/ 91767 w 109728"/>
                  <a:gd name="connsiteY44" fmla="*/ 261 h 134025"/>
                  <a:gd name="connsiteX45" fmla="*/ 97841 w 109728"/>
                  <a:gd name="connsiteY45" fmla="*/ 0 h 134025"/>
                  <a:gd name="connsiteX46" fmla="*/ 103719 w 109728"/>
                  <a:gd name="connsiteY46" fmla="*/ 261 h 134025"/>
                  <a:gd name="connsiteX47" fmla="*/ 107377 w 109728"/>
                  <a:gd name="connsiteY47" fmla="*/ 1110 h 134025"/>
                  <a:gd name="connsiteX48" fmla="*/ 109206 w 109728"/>
                  <a:gd name="connsiteY48" fmla="*/ 2547 h 134025"/>
                  <a:gd name="connsiteX49" fmla="*/ 109728 w 109728"/>
                  <a:gd name="connsiteY49" fmla="*/ 4376 h 134025"/>
                  <a:gd name="connsiteX50" fmla="*/ 109728 w 109728"/>
                  <a:gd name="connsiteY50" fmla="*/ 123967 h 1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09728" h="134025">
                    <a:moveTo>
                      <a:pt x="109728" y="123836"/>
                    </a:moveTo>
                    <a:cubicBezTo>
                      <a:pt x="109728" y="125404"/>
                      <a:pt x="109467" y="126841"/>
                      <a:pt x="108879" y="128081"/>
                    </a:cubicBezTo>
                    <a:cubicBezTo>
                      <a:pt x="108357" y="129322"/>
                      <a:pt x="107573" y="130368"/>
                      <a:pt x="106658" y="131151"/>
                    </a:cubicBezTo>
                    <a:cubicBezTo>
                      <a:pt x="105744" y="132000"/>
                      <a:pt x="104634" y="132588"/>
                      <a:pt x="103393" y="132980"/>
                    </a:cubicBezTo>
                    <a:cubicBezTo>
                      <a:pt x="102152" y="133372"/>
                      <a:pt x="100845" y="133568"/>
                      <a:pt x="99539" y="133568"/>
                    </a:cubicBezTo>
                    <a:lnTo>
                      <a:pt x="88044" y="133568"/>
                    </a:lnTo>
                    <a:cubicBezTo>
                      <a:pt x="85627" y="133568"/>
                      <a:pt x="83537" y="133307"/>
                      <a:pt x="81839" y="132849"/>
                    </a:cubicBezTo>
                    <a:cubicBezTo>
                      <a:pt x="80075" y="132392"/>
                      <a:pt x="78508" y="131478"/>
                      <a:pt x="77006" y="130237"/>
                    </a:cubicBezTo>
                    <a:cubicBezTo>
                      <a:pt x="75503" y="128996"/>
                      <a:pt x="74132" y="127232"/>
                      <a:pt x="72760" y="125077"/>
                    </a:cubicBezTo>
                    <a:cubicBezTo>
                      <a:pt x="71389" y="122922"/>
                      <a:pt x="69821" y="120113"/>
                      <a:pt x="68123" y="116717"/>
                    </a:cubicBezTo>
                    <a:lnTo>
                      <a:pt x="35009" y="54538"/>
                    </a:lnTo>
                    <a:cubicBezTo>
                      <a:pt x="33114" y="50815"/>
                      <a:pt x="31155" y="46830"/>
                      <a:pt x="29130" y="42585"/>
                    </a:cubicBezTo>
                    <a:cubicBezTo>
                      <a:pt x="27171" y="38274"/>
                      <a:pt x="25342" y="34159"/>
                      <a:pt x="23774" y="30110"/>
                    </a:cubicBezTo>
                    <a:lnTo>
                      <a:pt x="23578" y="30110"/>
                    </a:lnTo>
                    <a:cubicBezTo>
                      <a:pt x="23840" y="35074"/>
                      <a:pt x="24036" y="39972"/>
                      <a:pt x="24166" y="44871"/>
                    </a:cubicBezTo>
                    <a:cubicBezTo>
                      <a:pt x="24297" y="49770"/>
                      <a:pt x="24362" y="54799"/>
                      <a:pt x="24362" y="60024"/>
                    </a:cubicBezTo>
                    <a:lnTo>
                      <a:pt x="24362" y="129649"/>
                    </a:lnTo>
                    <a:cubicBezTo>
                      <a:pt x="24362" y="130302"/>
                      <a:pt x="24166" y="130955"/>
                      <a:pt x="23774" y="131478"/>
                    </a:cubicBezTo>
                    <a:cubicBezTo>
                      <a:pt x="23383" y="132000"/>
                      <a:pt x="22729" y="132458"/>
                      <a:pt x="21815" y="132849"/>
                    </a:cubicBezTo>
                    <a:cubicBezTo>
                      <a:pt x="20901" y="133241"/>
                      <a:pt x="19660" y="133503"/>
                      <a:pt x="18092" y="133699"/>
                    </a:cubicBezTo>
                    <a:cubicBezTo>
                      <a:pt x="16525" y="133894"/>
                      <a:pt x="14500" y="134025"/>
                      <a:pt x="12018" y="134025"/>
                    </a:cubicBezTo>
                    <a:cubicBezTo>
                      <a:pt x="9536" y="134025"/>
                      <a:pt x="7642" y="133894"/>
                      <a:pt x="6074" y="133699"/>
                    </a:cubicBezTo>
                    <a:cubicBezTo>
                      <a:pt x="4507" y="133503"/>
                      <a:pt x="3266" y="133176"/>
                      <a:pt x="2351" y="132849"/>
                    </a:cubicBezTo>
                    <a:cubicBezTo>
                      <a:pt x="1437" y="132458"/>
                      <a:pt x="849" y="132000"/>
                      <a:pt x="523" y="131478"/>
                    </a:cubicBezTo>
                    <a:cubicBezTo>
                      <a:pt x="196" y="130955"/>
                      <a:pt x="0" y="130302"/>
                      <a:pt x="0" y="129649"/>
                    </a:cubicBezTo>
                    <a:lnTo>
                      <a:pt x="0" y="10058"/>
                    </a:lnTo>
                    <a:cubicBezTo>
                      <a:pt x="0" y="6858"/>
                      <a:pt x="914" y="4441"/>
                      <a:pt x="2809" y="2809"/>
                    </a:cubicBezTo>
                    <a:cubicBezTo>
                      <a:pt x="4703" y="1176"/>
                      <a:pt x="6989" y="392"/>
                      <a:pt x="9732" y="392"/>
                    </a:cubicBezTo>
                    <a:lnTo>
                      <a:pt x="24232" y="392"/>
                    </a:lnTo>
                    <a:cubicBezTo>
                      <a:pt x="26844" y="392"/>
                      <a:pt x="29000" y="588"/>
                      <a:pt x="30828" y="1045"/>
                    </a:cubicBezTo>
                    <a:cubicBezTo>
                      <a:pt x="32657" y="1502"/>
                      <a:pt x="34225" y="2221"/>
                      <a:pt x="35596" y="3266"/>
                    </a:cubicBezTo>
                    <a:cubicBezTo>
                      <a:pt x="36968" y="4311"/>
                      <a:pt x="38340" y="5748"/>
                      <a:pt x="39581" y="7511"/>
                    </a:cubicBezTo>
                    <a:cubicBezTo>
                      <a:pt x="40821" y="9340"/>
                      <a:pt x="42062" y="11561"/>
                      <a:pt x="43369" y="14239"/>
                    </a:cubicBezTo>
                    <a:lnTo>
                      <a:pt x="69299" y="62898"/>
                    </a:lnTo>
                    <a:cubicBezTo>
                      <a:pt x="70801" y="65837"/>
                      <a:pt x="72303" y="68711"/>
                      <a:pt x="73805" y="71585"/>
                    </a:cubicBezTo>
                    <a:cubicBezTo>
                      <a:pt x="75307" y="74458"/>
                      <a:pt x="76679" y="77267"/>
                      <a:pt x="78051" y="80141"/>
                    </a:cubicBezTo>
                    <a:cubicBezTo>
                      <a:pt x="79422" y="83015"/>
                      <a:pt x="80729" y="85758"/>
                      <a:pt x="82035" y="88501"/>
                    </a:cubicBezTo>
                    <a:cubicBezTo>
                      <a:pt x="83341" y="91244"/>
                      <a:pt x="84582" y="93987"/>
                      <a:pt x="85823" y="96731"/>
                    </a:cubicBezTo>
                    <a:lnTo>
                      <a:pt x="85954" y="96731"/>
                    </a:lnTo>
                    <a:cubicBezTo>
                      <a:pt x="85758" y="91963"/>
                      <a:pt x="85562" y="86933"/>
                      <a:pt x="85497" y="81708"/>
                    </a:cubicBezTo>
                    <a:cubicBezTo>
                      <a:pt x="85431" y="76483"/>
                      <a:pt x="85366" y="71519"/>
                      <a:pt x="85366" y="66817"/>
                    </a:cubicBezTo>
                    <a:lnTo>
                      <a:pt x="85366" y="4376"/>
                    </a:lnTo>
                    <a:cubicBezTo>
                      <a:pt x="85366" y="3723"/>
                      <a:pt x="85562" y="3070"/>
                      <a:pt x="85954" y="2547"/>
                    </a:cubicBezTo>
                    <a:cubicBezTo>
                      <a:pt x="86346" y="2025"/>
                      <a:pt x="87064" y="1502"/>
                      <a:pt x="87978" y="1110"/>
                    </a:cubicBezTo>
                    <a:cubicBezTo>
                      <a:pt x="88958" y="718"/>
                      <a:pt x="90199" y="392"/>
                      <a:pt x="91767" y="261"/>
                    </a:cubicBezTo>
                    <a:cubicBezTo>
                      <a:pt x="93334" y="65"/>
                      <a:pt x="95359" y="0"/>
                      <a:pt x="97841" y="0"/>
                    </a:cubicBezTo>
                    <a:cubicBezTo>
                      <a:pt x="100192" y="0"/>
                      <a:pt x="102152" y="65"/>
                      <a:pt x="103719" y="261"/>
                    </a:cubicBezTo>
                    <a:cubicBezTo>
                      <a:pt x="105287" y="457"/>
                      <a:pt x="106528" y="718"/>
                      <a:pt x="107377" y="1110"/>
                    </a:cubicBezTo>
                    <a:cubicBezTo>
                      <a:pt x="108226" y="1502"/>
                      <a:pt x="108814" y="2025"/>
                      <a:pt x="109206" y="2547"/>
                    </a:cubicBezTo>
                    <a:cubicBezTo>
                      <a:pt x="109532" y="3070"/>
                      <a:pt x="109728" y="3723"/>
                      <a:pt x="109728" y="4376"/>
                    </a:cubicBezTo>
                    <a:lnTo>
                      <a:pt x="109728" y="123967"/>
                    </a:ln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9C56B958-577F-EFC9-9E5C-DE5F0190B7D9}"/>
                  </a:ext>
                </a:extLst>
              </p:cNvPr>
              <p:cNvSpPr/>
              <p:nvPr/>
            </p:nvSpPr>
            <p:spPr>
              <a:xfrm>
                <a:off x="1612376" y="1889397"/>
                <a:ext cx="91244" cy="133633"/>
              </a:xfrm>
              <a:custGeom>
                <a:avLst/>
                <a:gdLst>
                  <a:gd name="connsiteX0" fmla="*/ 91114 w 91244"/>
                  <a:gd name="connsiteY0" fmla="*/ 40364 h 133633"/>
                  <a:gd name="connsiteX1" fmla="*/ 87586 w 91244"/>
                  <a:gd name="connsiteY1" fmla="*/ 60220 h 133633"/>
                  <a:gd name="connsiteX2" fmla="*/ 77397 w 91244"/>
                  <a:gd name="connsiteY2" fmla="*/ 74785 h 133633"/>
                  <a:gd name="connsiteX3" fmla="*/ 61004 w 91244"/>
                  <a:gd name="connsiteY3" fmla="*/ 83798 h 133633"/>
                  <a:gd name="connsiteX4" fmla="*/ 38144 w 91244"/>
                  <a:gd name="connsiteY4" fmla="*/ 86868 h 133633"/>
                  <a:gd name="connsiteX5" fmla="*/ 27040 w 91244"/>
                  <a:gd name="connsiteY5" fmla="*/ 86868 h 133633"/>
                  <a:gd name="connsiteX6" fmla="*/ 27040 w 91244"/>
                  <a:gd name="connsiteY6" fmla="*/ 129322 h 133633"/>
                  <a:gd name="connsiteX7" fmla="*/ 26387 w 91244"/>
                  <a:gd name="connsiteY7" fmla="*/ 131151 h 133633"/>
                  <a:gd name="connsiteX8" fmla="*/ 24166 w 91244"/>
                  <a:gd name="connsiteY8" fmla="*/ 132458 h 133633"/>
                  <a:gd name="connsiteX9" fmla="*/ 20051 w 91244"/>
                  <a:gd name="connsiteY9" fmla="*/ 133307 h 133633"/>
                  <a:gd name="connsiteX10" fmla="*/ 13455 w 91244"/>
                  <a:gd name="connsiteY10" fmla="*/ 133633 h 133633"/>
                  <a:gd name="connsiteX11" fmla="*/ 6923 w 91244"/>
                  <a:gd name="connsiteY11" fmla="*/ 133307 h 133633"/>
                  <a:gd name="connsiteX12" fmla="*/ 2743 w 91244"/>
                  <a:gd name="connsiteY12" fmla="*/ 132458 h 133633"/>
                  <a:gd name="connsiteX13" fmla="*/ 588 w 91244"/>
                  <a:gd name="connsiteY13" fmla="*/ 131151 h 133633"/>
                  <a:gd name="connsiteX14" fmla="*/ 0 w 91244"/>
                  <a:gd name="connsiteY14" fmla="*/ 129322 h 133633"/>
                  <a:gd name="connsiteX15" fmla="*/ 0 w 91244"/>
                  <a:gd name="connsiteY15" fmla="*/ 9667 h 133633"/>
                  <a:gd name="connsiteX16" fmla="*/ 2547 w 91244"/>
                  <a:gd name="connsiteY16" fmla="*/ 2417 h 133633"/>
                  <a:gd name="connsiteX17" fmla="*/ 9209 w 91244"/>
                  <a:gd name="connsiteY17" fmla="*/ 0 h 133633"/>
                  <a:gd name="connsiteX18" fmla="*/ 40560 w 91244"/>
                  <a:gd name="connsiteY18" fmla="*/ 0 h 133633"/>
                  <a:gd name="connsiteX19" fmla="*/ 49574 w 91244"/>
                  <a:gd name="connsiteY19" fmla="*/ 327 h 133633"/>
                  <a:gd name="connsiteX20" fmla="*/ 59828 w 91244"/>
                  <a:gd name="connsiteY20" fmla="*/ 1894 h 133633"/>
                  <a:gd name="connsiteX21" fmla="*/ 71911 w 91244"/>
                  <a:gd name="connsiteY21" fmla="*/ 6270 h 133633"/>
                  <a:gd name="connsiteX22" fmla="*/ 82361 w 91244"/>
                  <a:gd name="connsiteY22" fmla="*/ 14369 h 133633"/>
                  <a:gd name="connsiteX23" fmla="*/ 88958 w 91244"/>
                  <a:gd name="connsiteY23" fmla="*/ 25799 h 133633"/>
                  <a:gd name="connsiteX24" fmla="*/ 91244 w 91244"/>
                  <a:gd name="connsiteY24" fmla="*/ 40430 h 133633"/>
                  <a:gd name="connsiteX25" fmla="*/ 62832 w 91244"/>
                  <a:gd name="connsiteY25" fmla="*/ 42324 h 133633"/>
                  <a:gd name="connsiteX26" fmla="*/ 60350 w 91244"/>
                  <a:gd name="connsiteY26" fmla="*/ 30828 h 133633"/>
                  <a:gd name="connsiteX27" fmla="*/ 54276 w 91244"/>
                  <a:gd name="connsiteY27" fmla="*/ 24166 h 133633"/>
                  <a:gd name="connsiteX28" fmla="*/ 46700 w 91244"/>
                  <a:gd name="connsiteY28" fmla="*/ 21423 h 133633"/>
                  <a:gd name="connsiteX29" fmla="*/ 38535 w 91244"/>
                  <a:gd name="connsiteY29" fmla="*/ 20835 h 133633"/>
                  <a:gd name="connsiteX30" fmla="*/ 27040 w 91244"/>
                  <a:gd name="connsiteY30" fmla="*/ 20835 h 133633"/>
                  <a:gd name="connsiteX31" fmla="*/ 27040 w 91244"/>
                  <a:gd name="connsiteY31" fmla="*/ 65968 h 133633"/>
                  <a:gd name="connsiteX32" fmla="*/ 39189 w 91244"/>
                  <a:gd name="connsiteY32" fmla="*/ 65968 h 133633"/>
                  <a:gd name="connsiteX33" fmla="*/ 50031 w 91244"/>
                  <a:gd name="connsiteY33" fmla="*/ 64204 h 133633"/>
                  <a:gd name="connsiteX34" fmla="*/ 57150 w 91244"/>
                  <a:gd name="connsiteY34" fmla="*/ 59305 h 133633"/>
                  <a:gd name="connsiteX35" fmla="*/ 61330 w 91244"/>
                  <a:gd name="connsiteY35" fmla="*/ 51794 h 133633"/>
                  <a:gd name="connsiteX36" fmla="*/ 62767 w 91244"/>
                  <a:gd name="connsiteY36" fmla="*/ 42258 h 133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1244" h="133633">
                    <a:moveTo>
                      <a:pt x="91114" y="40364"/>
                    </a:moveTo>
                    <a:cubicBezTo>
                      <a:pt x="91114" y="47810"/>
                      <a:pt x="89938" y="54472"/>
                      <a:pt x="87586" y="60220"/>
                    </a:cubicBezTo>
                    <a:cubicBezTo>
                      <a:pt x="85235" y="65968"/>
                      <a:pt x="81839" y="70801"/>
                      <a:pt x="77397" y="74785"/>
                    </a:cubicBezTo>
                    <a:cubicBezTo>
                      <a:pt x="72956" y="78704"/>
                      <a:pt x="67470" y="81708"/>
                      <a:pt x="61004" y="83798"/>
                    </a:cubicBezTo>
                    <a:cubicBezTo>
                      <a:pt x="54537" y="85888"/>
                      <a:pt x="46896" y="86868"/>
                      <a:pt x="38144" y="86868"/>
                    </a:cubicBezTo>
                    <a:lnTo>
                      <a:pt x="27040" y="86868"/>
                    </a:lnTo>
                    <a:lnTo>
                      <a:pt x="27040" y="129322"/>
                    </a:lnTo>
                    <a:cubicBezTo>
                      <a:pt x="27040" y="129976"/>
                      <a:pt x="26844" y="130629"/>
                      <a:pt x="26387" y="131151"/>
                    </a:cubicBezTo>
                    <a:cubicBezTo>
                      <a:pt x="25930" y="131674"/>
                      <a:pt x="25211" y="132131"/>
                      <a:pt x="24166" y="132458"/>
                    </a:cubicBezTo>
                    <a:cubicBezTo>
                      <a:pt x="23121" y="132784"/>
                      <a:pt x="21750" y="133045"/>
                      <a:pt x="20051" y="133307"/>
                    </a:cubicBezTo>
                    <a:cubicBezTo>
                      <a:pt x="18353" y="133503"/>
                      <a:pt x="16133" y="133633"/>
                      <a:pt x="13455" y="133633"/>
                    </a:cubicBezTo>
                    <a:cubicBezTo>
                      <a:pt x="10777" y="133633"/>
                      <a:pt x="8687" y="133503"/>
                      <a:pt x="6923" y="133307"/>
                    </a:cubicBezTo>
                    <a:cubicBezTo>
                      <a:pt x="5160" y="133111"/>
                      <a:pt x="3788" y="132849"/>
                      <a:pt x="2743" y="132458"/>
                    </a:cubicBezTo>
                    <a:cubicBezTo>
                      <a:pt x="1698" y="132131"/>
                      <a:pt x="980" y="131674"/>
                      <a:pt x="588" y="131151"/>
                    </a:cubicBezTo>
                    <a:cubicBezTo>
                      <a:pt x="196" y="130629"/>
                      <a:pt x="0" y="129976"/>
                      <a:pt x="0" y="129322"/>
                    </a:cubicBezTo>
                    <a:lnTo>
                      <a:pt x="0" y="9667"/>
                    </a:lnTo>
                    <a:cubicBezTo>
                      <a:pt x="0" y="6466"/>
                      <a:pt x="849" y="4049"/>
                      <a:pt x="2547" y="2417"/>
                    </a:cubicBezTo>
                    <a:cubicBezTo>
                      <a:pt x="4245" y="784"/>
                      <a:pt x="6466" y="0"/>
                      <a:pt x="9209" y="0"/>
                    </a:cubicBezTo>
                    <a:lnTo>
                      <a:pt x="40560" y="0"/>
                    </a:lnTo>
                    <a:cubicBezTo>
                      <a:pt x="43695" y="0"/>
                      <a:pt x="46700" y="131"/>
                      <a:pt x="49574" y="327"/>
                    </a:cubicBezTo>
                    <a:cubicBezTo>
                      <a:pt x="52447" y="588"/>
                      <a:pt x="55844" y="1110"/>
                      <a:pt x="59828" y="1894"/>
                    </a:cubicBezTo>
                    <a:cubicBezTo>
                      <a:pt x="63812" y="2678"/>
                      <a:pt x="67862" y="4115"/>
                      <a:pt x="71911" y="6270"/>
                    </a:cubicBezTo>
                    <a:cubicBezTo>
                      <a:pt x="75961" y="8426"/>
                      <a:pt x="79488" y="11103"/>
                      <a:pt x="82361" y="14369"/>
                    </a:cubicBezTo>
                    <a:cubicBezTo>
                      <a:pt x="85235" y="17635"/>
                      <a:pt x="87456" y="21423"/>
                      <a:pt x="88958" y="25799"/>
                    </a:cubicBezTo>
                    <a:cubicBezTo>
                      <a:pt x="90460" y="30175"/>
                      <a:pt x="91244" y="35009"/>
                      <a:pt x="91244" y="40430"/>
                    </a:cubicBezTo>
                    <a:close/>
                    <a:moveTo>
                      <a:pt x="62832" y="42324"/>
                    </a:moveTo>
                    <a:cubicBezTo>
                      <a:pt x="62832" y="37686"/>
                      <a:pt x="62049" y="33833"/>
                      <a:pt x="60350" y="30828"/>
                    </a:cubicBezTo>
                    <a:cubicBezTo>
                      <a:pt x="58718" y="27824"/>
                      <a:pt x="56693" y="25603"/>
                      <a:pt x="54276" y="24166"/>
                    </a:cubicBezTo>
                    <a:cubicBezTo>
                      <a:pt x="51860" y="22729"/>
                      <a:pt x="49378" y="21815"/>
                      <a:pt x="46700" y="21423"/>
                    </a:cubicBezTo>
                    <a:cubicBezTo>
                      <a:pt x="44022" y="21031"/>
                      <a:pt x="41344" y="20835"/>
                      <a:pt x="38535" y="20835"/>
                    </a:cubicBezTo>
                    <a:lnTo>
                      <a:pt x="27040" y="20835"/>
                    </a:lnTo>
                    <a:lnTo>
                      <a:pt x="27040" y="65968"/>
                    </a:lnTo>
                    <a:lnTo>
                      <a:pt x="39189" y="65968"/>
                    </a:lnTo>
                    <a:cubicBezTo>
                      <a:pt x="43499" y="65968"/>
                      <a:pt x="47092" y="65380"/>
                      <a:pt x="50031" y="64204"/>
                    </a:cubicBezTo>
                    <a:cubicBezTo>
                      <a:pt x="52970" y="63028"/>
                      <a:pt x="55321" y="61395"/>
                      <a:pt x="57150" y="59305"/>
                    </a:cubicBezTo>
                    <a:cubicBezTo>
                      <a:pt x="58979" y="57215"/>
                      <a:pt x="60416" y="54733"/>
                      <a:pt x="61330" y="51794"/>
                    </a:cubicBezTo>
                    <a:cubicBezTo>
                      <a:pt x="62245" y="48855"/>
                      <a:pt x="62767" y="45720"/>
                      <a:pt x="62767" y="42258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1B4EEC4D-F0A0-4A79-DC2C-0C0361A9A531}"/>
                  </a:ext>
                </a:extLst>
              </p:cNvPr>
              <p:cNvSpPr/>
              <p:nvPr/>
            </p:nvSpPr>
            <p:spPr>
              <a:xfrm>
                <a:off x="1718186" y="1886915"/>
                <a:ext cx="125926" cy="137748"/>
              </a:xfrm>
              <a:custGeom>
                <a:avLst/>
                <a:gdLst>
                  <a:gd name="connsiteX0" fmla="*/ 125926 w 125926"/>
                  <a:gd name="connsiteY0" fmla="*/ 67404 h 137748"/>
                  <a:gd name="connsiteX1" fmla="*/ 121811 w 125926"/>
                  <a:gd name="connsiteY1" fmla="*/ 96992 h 137748"/>
                  <a:gd name="connsiteX2" fmla="*/ 109598 w 125926"/>
                  <a:gd name="connsiteY2" fmla="*/ 119133 h 137748"/>
                  <a:gd name="connsiteX3" fmla="*/ 89481 w 125926"/>
                  <a:gd name="connsiteY3" fmla="*/ 132980 h 137748"/>
                  <a:gd name="connsiteX4" fmla="*/ 61787 w 125926"/>
                  <a:gd name="connsiteY4" fmla="*/ 137748 h 137748"/>
                  <a:gd name="connsiteX5" fmla="*/ 34682 w 125926"/>
                  <a:gd name="connsiteY5" fmla="*/ 133699 h 137748"/>
                  <a:gd name="connsiteX6" fmla="*/ 15414 w 125926"/>
                  <a:gd name="connsiteY6" fmla="*/ 121289 h 137748"/>
                  <a:gd name="connsiteX7" fmla="*/ 3854 w 125926"/>
                  <a:gd name="connsiteY7" fmla="*/ 100127 h 137748"/>
                  <a:gd name="connsiteX8" fmla="*/ 0 w 125926"/>
                  <a:gd name="connsiteY8" fmla="*/ 69690 h 137748"/>
                  <a:gd name="connsiteX9" fmla="*/ 4115 w 125926"/>
                  <a:gd name="connsiteY9" fmla="*/ 40626 h 137748"/>
                  <a:gd name="connsiteX10" fmla="*/ 16329 w 125926"/>
                  <a:gd name="connsiteY10" fmla="*/ 18680 h 137748"/>
                  <a:gd name="connsiteX11" fmla="*/ 36445 w 125926"/>
                  <a:gd name="connsiteY11" fmla="*/ 4833 h 137748"/>
                  <a:gd name="connsiteX12" fmla="*/ 64269 w 125926"/>
                  <a:gd name="connsiteY12" fmla="*/ 0 h 137748"/>
                  <a:gd name="connsiteX13" fmla="*/ 90918 w 125926"/>
                  <a:gd name="connsiteY13" fmla="*/ 3984 h 137748"/>
                  <a:gd name="connsiteX14" fmla="*/ 110251 w 125926"/>
                  <a:gd name="connsiteY14" fmla="*/ 16329 h 137748"/>
                  <a:gd name="connsiteX15" fmla="*/ 121942 w 125926"/>
                  <a:gd name="connsiteY15" fmla="*/ 37360 h 137748"/>
                  <a:gd name="connsiteX16" fmla="*/ 125926 w 125926"/>
                  <a:gd name="connsiteY16" fmla="*/ 67339 h 137748"/>
                  <a:gd name="connsiteX17" fmla="*/ 97580 w 125926"/>
                  <a:gd name="connsiteY17" fmla="*/ 68841 h 137748"/>
                  <a:gd name="connsiteX18" fmla="*/ 95947 w 125926"/>
                  <a:gd name="connsiteY18" fmla="*/ 49770 h 137748"/>
                  <a:gd name="connsiteX19" fmla="*/ 90330 w 125926"/>
                  <a:gd name="connsiteY19" fmla="*/ 35074 h 137748"/>
                  <a:gd name="connsiteX20" fmla="*/ 79814 w 125926"/>
                  <a:gd name="connsiteY20" fmla="*/ 25603 h 137748"/>
                  <a:gd name="connsiteX21" fmla="*/ 63355 w 125926"/>
                  <a:gd name="connsiteY21" fmla="*/ 22272 h 137748"/>
                  <a:gd name="connsiteX22" fmla="*/ 46700 w 125926"/>
                  <a:gd name="connsiteY22" fmla="*/ 25995 h 137748"/>
                  <a:gd name="connsiteX23" fmla="*/ 35923 w 125926"/>
                  <a:gd name="connsiteY23" fmla="*/ 36054 h 137748"/>
                  <a:gd name="connsiteX24" fmla="*/ 30110 w 125926"/>
                  <a:gd name="connsiteY24" fmla="*/ 50684 h 137748"/>
                  <a:gd name="connsiteX25" fmla="*/ 28412 w 125926"/>
                  <a:gd name="connsiteY25" fmla="*/ 68384 h 137748"/>
                  <a:gd name="connsiteX26" fmla="*/ 30045 w 125926"/>
                  <a:gd name="connsiteY26" fmla="*/ 87978 h 137748"/>
                  <a:gd name="connsiteX27" fmla="*/ 35596 w 125926"/>
                  <a:gd name="connsiteY27" fmla="*/ 102805 h 137748"/>
                  <a:gd name="connsiteX28" fmla="*/ 46112 w 125926"/>
                  <a:gd name="connsiteY28" fmla="*/ 112210 h 137748"/>
                  <a:gd name="connsiteX29" fmla="*/ 62636 w 125926"/>
                  <a:gd name="connsiteY29" fmla="*/ 115476 h 137748"/>
                  <a:gd name="connsiteX30" fmla="*/ 79292 w 125926"/>
                  <a:gd name="connsiteY30" fmla="*/ 111753 h 137748"/>
                  <a:gd name="connsiteX31" fmla="*/ 90068 w 125926"/>
                  <a:gd name="connsiteY31" fmla="*/ 101695 h 137748"/>
                  <a:gd name="connsiteX32" fmla="*/ 95881 w 125926"/>
                  <a:gd name="connsiteY32" fmla="*/ 86868 h 137748"/>
                  <a:gd name="connsiteX33" fmla="*/ 97580 w 125926"/>
                  <a:gd name="connsiteY33" fmla="*/ 68841 h 137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25926" h="137748">
                    <a:moveTo>
                      <a:pt x="125926" y="67404"/>
                    </a:moveTo>
                    <a:cubicBezTo>
                      <a:pt x="125926" y="78443"/>
                      <a:pt x="124554" y="88305"/>
                      <a:pt x="121811" y="96992"/>
                    </a:cubicBezTo>
                    <a:cubicBezTo>
                      <a:pt x="119068" y="105679"/>
                      <a:pt x="115019" y="113059"/>
                      <a:pt x="109598" y="119133"/>
                    </a:cubicBezTo>
                    <a:cubicBezTo>
                      <a:pt x="104176" y="125208"/>
                      <a:pt x="97449" y="129845"/>
                      <a:pt x="89481" y="132980"/>
                    </a:cubicBezTo>
                    <a:cubicBezTo>
                      <a:pt x="81512" y="136181"/>
                      <a:pt x="72238" y="137748"/>
                      <a:pt x="61787" y="137748"/>
                    </a:cubicBezTo>
                    <a:cubicBezTo>
                      <a:pt x="51337" y="137748"/>
                      <a:pt x="42389" y="136376"/>
                      <a:pt x="34682" y="133699"/>
                    </a:cubicBezTo>
                    <a:cubicBezTo>
                      <a:pt x="26975" y="131021"/>
                      <a:pt x="20509" y="126841"/>
                      <a:pt x="15414" y="121289"/>
                    </a:cubicBezTo>
                    <a:cubicBezTo>
                      <a:pt x="10254" y="115737"/>
                      <a:pt x="6401" y="108683"/>
                      <a:pt x="3854" y="100127"/>
                    </a:cubicBezTo>
                    <a:cubicBezTo>
                      <a:pt x="1306" y="91571"/>
                      <a:pt x="0" y="81382"/>
                      <a:pt x="0" y="69690"/>
                    </a:cubicBezTo>
                    <a:cubicBezTo>
                      <a:pt x="0" y="58914"/>
                      <a:pt x="1372" y="49247"/>
                      <a:pt x="4115" y="40626"/>
                    </a:cubicBezTo>
                    <a:cubicBezTo>
                      <a:pt x="6858" y="32004"/>
                      <a:pt x="10907" y="24689"/>
                      <a:pt x="16329" y="18680"/>
                    </a:cubicBezTo>
                    <a:cubicBezTo>
                      <a:pt x="21750" y="12671"/>
                      <a:pt x="28477" y="8034"/>
                      <a:pt x="36445" y="4833"/>
                    </a:cubicBezTo>
                    <a:cubicBezTo>
                      <a:pt x="44414" y="1633"/>
                      <a:pt x="53688" y="0"/>
                      <a:pt x="64269" y="0"/>
                    </a:cubicBezTo>
                    <a:cubicBezTo>
                      <a:pt x="74850" y="0"/>
                      <a:pt x="83211" y="1372"/>
                      <a:pt x="90918" y="3984"/>
                    </a:cubicBezTo>
                    <a:cubicBezTo>
                      <a:pt x="98625" y="6597"/>
                      <a:pt x="105091" y="10777"/>
                      <a:pt x="110251" y="16329"/>
                    </a:cubicBezTo>
                    <a:cubicBezTo>
                      <a:pt x="115410" y="21880"/>
                      <a:pt x="119329" y="28869"/>
                      <a:pt x="121942" y="37360"/>
                    </a:cubicBezTo>
                    <a:cubicBezTo>
                      <a:pt x="124554" y="45851"/>
                      <a:pt x="125926" y="55844"/>
                      <a:pt x="125926" y="67339"/>
                    </a:cubicBezTo>
                    <a:close/>
                    <a:moveTo>
                      <a:pt x="97580" y="68841"/>
                    </a:moveTo>
                    <a:cubicBezTo>
                      <a:pt x="97580" y="61853"/>
                      <a:pt x="97057" y="55517"/>
                      <a:pt x="95947" y="49770"/>
                    </a:cubicBezTo>
                    <a:cubicBezTo>
                      <a:pt x="94836" y="44022"/>
                      <a:pt x="93008" y="39123"/>
                      <a:pt x="90330" y="35074"/>
                    </a:cubicBezTo>
                    <a:cubicBezTo>
                      <a:pt x="87717" y="31024"/>
                      <a:pt x="84190" y="27824"/>
                      <a:pt x="79814" y="25603"/>
                    </a:cubicBezTo>
                    <a:cubicBezTo>
                      <a:pt x="75438" y="23383"/>
                      <a:pt x="69952" y="22272"/>
                      <a:pt x="63355" y="22272"/>
                    </a:cubicBezTo>
                    <a:cubicBezTo>
                      <a:pt x="56758" y="22272"/>
                      <a:pt x="51141" y="23513"/>
                      <a:pt x="46700" y="25995"/>
                    </a:cubicBezTo>
                    <a:cubicBezTo>
                      <a:pt x="42258" y="28477"/>
                      <a:pt x="38666" y="31808"/>
                      <a:pt x="35923" y="36054"/>
                    </a:cubicBezTo>
                    <a:cubicBezTo>
                      <a:pt x="33180" y="40234"/>
                      <a:pt x="31220" y="45132"/>
                      <a:pt x="30110" y="50684"/>
                    </a:cubicBezTo>
                    <a:cubicBezTo>
                      <a:pt x="29000" y="56301"/>
                      <a:pt x="28412" y="62179"/>
                      <a:pt x="28412" y="68384"/>
                    </a:cubicBezTo>
                    <a:cubicBezTo>
                      <a:pt x="28412" y="75634"/>
                      <a:pt x="28934" y="82165"/>
                      <a:pt x="30045" y="87978"/>
                    </a:cubicBezTo>
                    <a:cubicBezTo>
                      <a:pt x="31155" y="93791"/>
                      <a:pt x="32984" y="98690"/>
                      <a:pt x="35596" y="102805"/>
                    </a:cubicBezTo>
                    <a:cubicBezTo>
                      <a:pt x="38209" y="106920"/>
                      <a:pt x="41671" y="110055"/>
                      <a:pt x="46112" y="112210"/>
                    </a:cubicBezTo>
                    <a:cubicBezTo>
                      <a:pt x="50488" y="114366"/>
                      <a:pt x="56040" y="115476"/>
                      <a:pt x="62636" y="115476"/>
                    </a:cubicBezTo>
                    <a:cubicBezTo>
                      <a:pt x="69233" y="115476"/>
                      <a:pt x="74850" y="114235"/>
                      <a:pt x="79292" y="111753"/>
                    </a:cubicBezTo>
                    <a:cubicBezTo>
                      <a:pt x="83733" y="109271"/>
                      <a:pt x="87325" y="105940"/>
                      <a:pt x="90068" y="101695"/>
                    </a:cubicBezTo>
                    <a:cubicBezTo>
                      <a:pt x="92812" y="97449"/>
                      <a:pt x="94771" y="92485"/>
                      <a:pt x="95881" y="86868"/>
                    </a:cubicBezTo>
                    <a:cubicBezTo>
                      <a:pt x="96992" y="81186"/>
                      <a:pt x="97580" y="75177"/>
                      <a:pt x="97580" y="68841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64C46528-B9AB-2F2D-8154-295CF2003D87}"/>
                  </a:ext>
                </a:extLst>
              </p:cNvPr>
              <p:cNvSpPr/>
              <p:nvPr/>
            </p:nvSpPr>
            <p:spPr>
              <a:xfrm>
                <a:off x="1854163" y="1888613"/>
                <a:ext cx="181608" cy="134482"/>
              </a:xfrm>
              <a:custGeom>
                <a:avLst/>
                <a:gdLst>
                  <a:gd name="connsiteX0" fmla="*/ 150165 w 181608"/>
                  <a:gd name="connsiteY0" fmla="*/ 126906 h 134482"/>
                  <a:gd name="connsiteX1" fmla="*/ 148467 w 181608"/>
                  <a:gd name="connsiteY1" fmla="*/ 130890 h 134482"/>
                  <a:gd name="connsiteX2" fmla="*/ 145201 w 181608"/>
                  <a:gd name="connsiteY2" fmla="*/ 133176 h 134482"/>
                  <a:gd name="connsiteX3" fmla="*/ 139649 w 181608"/>
                  <a:gd name="connsiteY3" fmla="*/ 134221 h 134482"/>
                  <a:gd name="connsiteX4" fmla="*/ 131028 w 181608"/>
                  <a:gd name="connsiteY4" fmla="*/ 134482 h 134482"/>
                  <a:gd name="connsiteX5" fmla="*/ 121622 w 181608"/>
                  <a:gd name="connsiteY5" fmla="*/ 134221 h 134482"/>
                  <a:gd name="connsiteX6" fmla="*/ 116005 w 181608"/>
                  <a:gd name="connsiteY6" fmla="*/ 133176 h 134482"/>
                  <a:gd name="connsiteX7" fmla="*/ 113001 w 181608"/>
                  <a:gd name="connsiteY7" fmla="*/ 130890 h 134482"/>
                  <a:gd name="connsiteX8" fmla="*/ 111564 w 181608"/>
                  <a:gd name="connsiteY8" fmla="*/ 126906 h 134482"/>
                  <a:gd name="connsiteX9" fmla="*/ 90271 w 181608"/>
                  <a:gd name="connsiteY9" fmla="*/ 42585 h 134482"/>
                  <a:gd name="connsiteX10" fmla="*/ 90076 w 181608"/>
                  <a:gd name="connsiteY10" fmla="*/ 42585 h 134482"/>
                  <a:gd name="connsiteX11" fmla="*/ 69893 w 181608"/>
                  <a:gd name="connsiteY11" fmla="*/ 126906 h 134482"/>
                  <a:gd name="connsiteX12" fmla="*/ 68457 w 181608"/>
                  <a:gd name="connsiteY12" fmla="*/ 130759 h 134482"/>
                  <a:gd name="connsiteX13" fmla="*/ 65517 w 181608"/>
                  <a:gd name="connsiteY13" fmla="*/ 133045 h 134482"/>
                  <a:gd name="connsiteX14" fmla="*/ 60096 w 181608"/>
                  <a:gd name="connsiteY14" fmla="*/ 134156 h 134482"/>
                  <a:gd name="connsiteX15" fmla="*/ 51018 w 181608"/>
                  <a:gd name="connsiteY15" fmla="*/ 134417 h 134482"/>
                  <a:gd name="connsiteX16" fmla="*/ 41482 w 181608"/>
                  <a:gd name="connsiteY16" fmla="*/ 134156 h 134482"/>
                  <a:gd name="connsiteX17" fmla="*/ 35865 w 181608"/>
                  <a:gd name="connsiteY17" fmla="*/ 133111 h 134482"/>
                  <a:gd name="connsiteX18" fmla="*/ 32860 w 181608"/>
                  <a:gd name="connsiteY18" fmla="*/ 130825 h 134482"/>
                  <a:gd name="connsiteX19" fmla="*/ 31293 w 181608"/>
                  <a:gd name="connsiteY19" fmla="*/ 126841 h 134482"/>
                  <a:gd name="connsiteX20" fmla="*/ 1052 w 181608"/>
                  <a:gd name="connsiteY20" fmla="*/ 10777 h 134482"/>
                  <a:gd name="connsiteX21" fmla="*/ 7 w 181608"/>
                  <a:gd name="connsiteY21" fmla="*/ 4964 h 134482"/>
                  <a:gd name="connsiteX22" fmla="*/ 1183 w 181608"/>
                  <a:gd name="connsiteY22" fmla="*/ 1698 h 134482"/>
                  <a:gd name="connsiteX23" fmla="*/ 5428 w 181608"/>
                  <a:gd name="connsiteY23" fmla="*/ 326 h 134482"/>
                  <a:gd name="connsiteX24" fmla="*/ 13592 w 181608"/>
                  <a:gd name="connsiteY24" fmla="*/ 65 h 134482"/>
                  <a:gd name="connsiteX25" fmla="*/ 21234 w 181608"/>
                  <a:gd name="connsiteY25" fmla="*/ 196 h 134482"/>
                  <a:gd name="connsiteX26" fmla="*/ 25480 w 181608"/>
                  <a:gd name="connsiteY26" fmla="*/ 914 h 134482"/>
                  <a:gd name="connsiteX27" fmla="*/ 27439 w 181608"/>
                  <a:gd name="connsiteY27" fmla="*/ 2547 h 134482"/>
                  <a:gd name="connsiteX28" fmla="*/ 28288 w 181608"/>
                  <a:gd name="connsiteY28" fmla="*/ 5552 h 134482"/>
                  <a:gd name="connsiteX29" fmla="*/ 51605 w 181608"/>
                  <a:gd name="connsiteY29" fmla="*/ 107442 h 134482"/>
                  <a:gd name="connsiteX30" fmla="*/ 51736 w 181608"/>
                  <a:gd name="connsiteY30" fmla="*/ 107442 h 134482"/>
                  <a:gd name="connsiteX31" fmla="*/ 75968 w 181608"/>
                  <a:gd name="connsiteY31" fmla="*/ 6270 h 134482"/>
                  <a:gd name="connsiteX32" fmla="*/ 77078 w 181608"/>
                  <a:gd name="connsiteY32" fmla="*/ 3070 h 134482"/>
                  <a:gd name="connsiteX33" fmla="*/ 79364 w 181608"/>
                  <a:gd name="connsiteY33" fmla="*/ 1176 h 134482"/>
                  <a:gd name="connsiteX34" fmla="*/ 83740 w 181608"/>
                  <a:gd name="connsiteY34" fmla="*/ 261 h 134482"/>
                  <a:gd name="connsiteX35" fmla="*/ 91121 w 181608"/>
                  <a:gd name="connsiteY35" fmla="*/ 0 h 134482"/>
                  <a:gd name="connsiteX36" fmla="*/ 98958 w 181608"/>
                  <a:gd name="connsiteY36" fmla="*/ 196 h 134482"/>
                  <a:gd name="connsiteX37" fmla="*/ 103465 w 181608"/>
                  <a:gd name="connsiteY37" fmla="*/ 1045 h 134482"/>
                  <a:gd name="connsiteX38" fmla="*/ 105751 w 181608"/>
                  <a:gd name="connsiteY38" fmla="*/ 2939 h 134482"/>
                  <a:gd name="connsiteX39" fmla="*/ 106861 w 181608"/>
                  <a:gd name="connsiteY39" fmla="*/ 6205 h 134482"/>
                  <a:gd name="connsiteX40" fmla="*/ 131942 w 181608"/>
                  <a:gd name="connsiteY40" fmla="*/ 107377 h 134482"/>
                  <a:gd name="connsiteX41" fmla="*/ 132138 w 181608"/>
                  <a:gd name="connsiteY41" fmla="*/ 107377 h 134482"/>
                  <a:gd name="connsiteX42" fmla="*/ 155455 w 181608"/>
                  <a:gd name="connsiteY42" fmla="*/ 5813 h 134482"/>
                  <a:gd name="connsiteX43" fmla="*/ 156304 w 181608"/>
                  <a:gd name="connsiteY43" fmla="*/ 3004 h 134482"/>
                  <a:gd name="connsiteX44" fmla="*/ 158264 w 181608"/>
                  <a:gd name="connsiteY44" fmla="*/ 1176 h 134482"/>
                  <a:gd name="connsiteX45" fmla="*/ 162379 w 181608"/>
                  <a:gd name="connsiteY45" fmla="*/ 261 h 134482"/>
                  <a:gd name="connsiteX46" fmla="*/ 169890 w 181608"/>
                  <a:gd name="connsiteY46" fmla="*/ 0 h 134482"/>
                  <a:gd name="connsiteX47" fmla="*/ 176944 w 181608"/>
                  <a:gd name="connsiteY47" fmla="*/ 261 h 134482"/>
                  <a:gd name="connsiteX48" fmla="*/ 180601 w 181608"/>
                  <a:gd name="connsiteY48" fmla="*/ 1633 h 134482"/>
                  <a:gd name="connsiteX49" fmla="*/ 181581 w 181608"/>
                  <a:gd name="connsiteY49" fmla="*/ 4964 h 134482"/>
                  <a:gd name="connsiteX50" fmla="*/ 180471 w 181608"/>
                  <a:gd name="connsiteY50" fmla="*/ 10973 h 134482"/>
                  <a:gd name="connsiteX51" fmla="*/ 149904 w 181608"/>
                  <a:gd name="connsiteY51" fmla="*/ 126710 h 134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81608" h="134482">
                    <a:moveTo>
                      <a:pt x="150165" y="126906"/>
                    </a:moveTo>
                    <a:cubicBezTo>
                      <a:pt x="149773" y="128539"/>
                      <a:pt x="149185" y="129845"/>
                      <a:pt x="148467" y="130890"/>
                    </a:cubicBezTo>
                    <a:cubicBezTo>
                      <a:pt x="147748" y="131935"/>
                      <a:pt x="146638" y="132653"/>
                      <a:pt x="145201" y="133176"/>
                    </a:cubicBezTo>
                    <a:cubicBezTo>
                      <a:pt x="143764" y="133699"/>
                      <a:pt x="141935" y="134025"/>
                      <a:pt x="139649" y="134221"/>
                    </a:cubicBezTo>
                    <a:cubicBezTo>
                      <a:pt x="137363" y="134417"/>
                      <a:pt x="134489" y="134482"/>
                      <a:pt x="131028" y="134482"/>
                    </a:cubicBezTo>
                    <a:cubicBezTo>
                      <a:pt x="127109" y="134482"/>
                      <a:pt x="123974" y="134417"/>
                      <a:pt x="121622" y="134221"/>
                    </a:cubicBezTo>
                    <a:cubicBezTo>
                      <a:pt x="119271" y="134025"/>
                      <a:pt x="117377" y="133699"/>
                      <a:pt x="116005" y="133176"/>
                    </a:cubicBezTo>
                    <a:cubicBezTo>
                      <a:pt x="114634" y="132653"/>
                      <a:pt x="113654" y="131935"/>
                      <a:pt x="113001" y="130890"/>
                    </a:cubicBezTo>
                    <a:cubicBezTo>
                      <a:pt x="112348" y="129845"/>
                      <a:pt x="111891" y="128604"/>
                      <a:pt x="111564" y="126906"/>
                    </a:cubicBezTo>
                    <a:lnTo>
                      <a:pt x="90271" y="42585"/>
                    </a:lnTo>
                    <a:lnTo>
                      <a:pt x="90076" y="42585"/>
                    </a:lnTo>
                    <a:lnTo>
                      <a:pt x="69893" y="126906"/>
                    </a:lnTo>
                    <a:cubicBezTo>
                      <a:pt x="69567" y="128473"/>
                      <a:pt x="69044" y="129780"/>
                      <a:pt x="68457" y="130759"/>
                    </a:cubicBezTo>
                    <a:cubicBezTo>
                      <a:pt x="67869" y="131739"/>
                      <a:pt x="66889" y="132523"/>
                      <a:pt x="65517" y="133045"/>
                    </a:cubicBezTo>
                    <a:cubicBezTo>
                      <a:pt x="64211" y="133568"/>
                      <a:pt x="62382" y="133960"/>
                      <a:pt x="60096" y="134156"/>
                    </a:cubicBezTo>
                    <a:cubicBezTo>
                      <a:pt x="57810" y="134352"/>
                      <a:pt x="54740" y="134417"/>
                      <a:pt x="51018" y="134417"/>
                    </a:cubicBezTo>
                    <a:cubicBezTo>
                      <a:pt x="47033" y="134417"/>
                      <a:pt x="43898" y="134352"/>
                      <a:pt x="41482" y="134156"/>
                    </a:cubicBezTo>
                    <a:cubicBezTo>
                      <a:pt x="39065" y="133960"/>
                      <a:pt x="37236" y="133633"/>
                      <a:pt x="35865" y="133111"/>
                    </a:cubicBezTo>
                    <a:cubicBezTo>
                      <a:pt x="34493" y="132588"/>
                      <a:pt x="33513" y="131870"/>
                      <a:pt x="32860" y="130825"/>
                    </a:cubicBezTo>
                    <a:cubicBezTo>
                      <a:pt x="32272" y="129845"/>
                      <a:pt x="31750" y="128539"/>
                      <a:pt x="31293" y="126841"/>
                    </a:cubicBezTo>
                    <a:lnTo>
                      <a:pt x="1052" y="10777"/>
                    </a:lnTo>
                    <a:cubicBezTo>
                      <a:pt x="464" y="8295"/>
                      <a:pt x="72" y="6401"/>
                      <a:pt x="7" y="4964"/>
                    </a:cubicBezTo>
                    <a:cubicBezTo>
                      <a:pt x="-58" y="3527"/>
                      <a:pt x="334" y="2482"/>
                      <a:pt x="1183" y="1698"/>
                    </a:cubicBezTo>
                    <a:cubicBezTo>
                      <a:pt x="2032" y="914"/>
                      <a:pt x="3469" y="457"/>
                      <a:pt x="5428" y="326"/>
                    </a:cubicBezTo>
                    <a:cubicBezTo>
                      <a:pt x="7388" y="131"/>
                      <a:pt x="10131" y="65"/>
                      <a:pt x="13592" y="65"/>
                    </a:cubicBezTo>
                    <a:cubicBezTo>
                      <a:pt x="16793" y="65"/>
                      <a:pt x="19340" y="65"/>
                      <a:pt x="21234" y="196"/>
                    </a:cubicBezTo>
                    <a:cubicBezTo>
                      <a:pt x="23128" y="326"/>
                      <a:pt x="24565" y="523"/>
                      <a:pt x="25480" y="914"/>
                    </a:cubicBezTo>
                    <a:cubicBezTo>
                      <a:pt x="26459" y="1306"/>
                      <a:pt x="27113" y="1829"/>
                      <a:pt x="27439" y="2547"/>
                    </a:cubicBezTo>
                    <a:cubicBezTo>
                      <a:pt x="27766" y="3266"/>
                      <a:pt x="28027" y="4245"/>
                      <a:pt x="28288" y="5552"/>
                    </a:cubicBezTo>
                    <a:lnTo>
                      <a:pt x="51605" y="107442"/>
                    </a:lnTo>
                    <a:lnTo>
                      <a:pt x="51736" y="107442"/>
                    </a:lnTo>
                    <a:lnTo>
                      <a:pt x="75968" y="6270"/>
                    </a:lnTo>
                    <a:cubicBezTo>
                      <a:pt x="76229" y="4964"/>
                      <a:pt x="76621" y="3919"/>
                      <a:pt x="77078" y="3070"/>
                    </a:cubicBezTo>
                    <a:cubicBezTo>
                      <a:pt x="77535" y="2221"/>
                      <a:pt x="78254" y="1633"/>
                      <a:pt x="79364" y="1176"/>
                    </a:cubicBezTo>
                    <a:cubicBezTo>
                      <a:pt x="80409" y="718"/>
                      <a:pt x="81911" y="392"/>
                      <a:pt x="83740" y="261"/>
                    </a:cubicBezTo>
                    <a:cubicBezTo>
                      <a:pt x="85569" y="65"/>
                      <a:pt x="88051" y="0"/>
                      <a:pt x="91121" y="0"/>
                    </a:cubicBezTo>
                    <a:cubicBezTo>
                      <a:pt x="94386" y="0"/>
                      <a:pt x="97064" y="65"/>
                      <a:pt x="98958" y="196"/>
                    </a:cubicBezTo>
                    <a:cubicBezTo>
                      <a:pt x="100918" y="326"/>
                      <a:pt x="102420" y="653"/>
                      <a:pt x="103465" y="1045"/>
                    </a:cubicBezTo>
                    <a:cubicBezTo>
                      <a:pt x="104510" y="1502"/>
                      <a:pt x="105294" y="2155"/>
                      <a:pt x="105751" y="2939"/>
                    </a:cubicBezTo>
                    <a:cubicBezTo>
                      <a:pt x="106208" y="3788"/>
                      <a:pt x="106600" y="4833"/>
                      <a:pt x="106861" y="6205"/>
                    </a:cubicBezTo>
                    <a:lnTo>
                      <a:pt x="131942" y="107377"/>
                    </a:lnTo>
                    <a:lnTo>
                      <a:pt x="132138" y="107377"/>
                    </a:lnTo>
                    <a:lnTo>
                      <a:pt x="155455" y="5813"/>
                    </a:lnTo>
                    <a:cubicBezTo>
                      <a:pt x="155651" y="4703"/>
                      <a:pt x="155912" y="3788"/>
                      <a:pt x="156304" y="3004"/>
                    </a:cubicBezTo>
                    <a:cubicBezTo>
                      <a:pt x="156631" y="2221"/>
                      <a:pt x="157284" y="1567"/>
                      <a:pt x="158264" y="1176"/>
                    </a:cubicBezTo>
                    <a:cubicBezTo>
                      <a:pt x="159243" y="718"/>
                      <a:pt x="160615" y="392"/>
                      <a:pt x="162379" y="261"/>
                    </a:cubicBezTo>
                    <a:cubicBezTo>
                      <a:pt x="164142" y="65"/>
                      <a:pt x="166689" y="0"/>
                      <a:pt x="169890" y="0"/>
                    </a:cubicBezTo>
                    <a:cubicBezTo>
                      <a:pt x="172894" y="0"/>
                      <a:pt x="175245" y="65"/>
                      <a:pt x="176944" y="261"/>
                    </a:cubicBezTo>
                    <a:cubicBezTo>
                      <a:pt x="178642" y="457"/>
                      <a:pt x="179818" y="914"/>
                      <a:pt x="180601" y="1633"/>
                    </a:cubicBezTo>
                    <a:cubicBezTo>
                      <a:pt x="181385" y="2417"/>
                      <a:pt x="181712" y="3527"/>
                      <a:pt x="181581" y="4964"/>
                    </a:cubicBezTo>
                    <a:cubicBezTo>
                      <a:pt x="181450" y="6401"/>
                      <a:pt x="181124" y="8426"/>
                      <a:pt x="180471" y="10973"/>
                    </a:cubicBezTo>
                    <a:lnTo>
                      <a:pt x="149904" y="126710"/>
                    </a:ln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BC109E71-949A-9215-D9CF-028248C98ADD}"/>
                  </a:ext>
                </a:extLst>
              </p:cNvPr>
              <p:cNvSpPr/>
              <p:nvPr/>
            </p:nvSpPr>
            <p:spPr>
              <a:xfrm>
                <a:off x="2055142" y="1889332"/>
                <a:ext cx="78899" cy="133110"/>
              </a:xfrm>
              <a:custGeom>
                <a:avLst/>
                <a:gdLst>
                  <a:gd name="connsiteX0" fmla="*/ 78834 w 78899"/>
                  <a:gd name="connsiteY0" fmla="*/ 122464 h 133110"/>
                  <a:gd name="connsiteX1" fmla="*/ 78573 w 78899"/>
                  <a:gd name="connsiteY1" fmla="*/ 127428 h 133110"/>
                  <a:gd name="connsiteX2" fmla="*/ 77789 w 78899"/>
                  <a:gd name="connsiteY2" fmla="*/ 130694 h 133110"/>
                  <a:gd name="connsiteX3" fmla="*/ 76483 w 78899"/>
                  <a:gd name="connsiteY3" fmla="*/ 132523 h 133110"/>
                  <a:gd name="connsiteX4" fmla="*/ 74785 w 78899"/>
                  <a:gd name="connsiteY4" fmla="*/ 133111 h 133110"/>
                  <a:gd name="connsiteX5" fmla="*/ 7968 w 78899"/>
                  <a:gd name="connsiteY5" fmla="*/ 133111 h 133110"/>
                  <a:gd name="connsiteX6" fmla="*/ 2286 w 78899"/>
                  <a:gd name="connsiteY6" fmla="*/ 131086 h 133110"/>
                  <a:gd name="connsiteX7" fmla="*/ 0 w 78899"/>
                  <a:gd name="connsiteY7" fmla="*/ 124554 h 133110"/>
                  <a:gd name="connsiteX8" fmla="*/ 0 w 78899"/>
                  <a:gd name="connsiteY8" fmla="*/ 8556 h 133110"/>
                  <a:gd name="connsiteX9" fmla="*/ 2286 w 78899"/>
                  <a:gd name="connsiteY9" fmla="*/ 2025 h 133110"/>
                  <a:gd name="connsiteX10" fmla="*/ 7968 w 78899"/>
                  <a:gd name="connsiteY10" fmla="*/ 0 h 133110"/>
                  <a:gd name="connsiteX11" fmla="*/ 74393 w 78899"/>
                  <a:gd name="connsiteY11" fmla="*/ 0 h 133110"/>
                  <a:gd name="connsiteX12" fmla="*/ 76026 w 78899"/>
                  <a:gd name="connsiteY12" fmla="*/ 522 h 133110"/>
                  <a:gd name="connsiteX13" fmla="*/ 77267 w 78899"/>
                  <a:gd name="connsiteY13" fmla="*/ 2351 h 133110"/>
                  <a:gd name="connsiteX14" fmla="*/ 78051 w 78899"/>
                  <a:gd name="connsiteY14" fmla="*/ 5617 h 133110"/>
                  <a:gd name="connsiteX15" fmla="*/ 78312 w 78899"/>
                  <a:gd name="connsiteY15" fmla="*/ 10712 h 133110"/>
                  <a:gd name="connsiteX16" fmla="*/ 78051 w 78899"/>
                  <a:gd name="connsiteY16" fmla="*/ 15610 h 133110"/>
                  <a:gd name="connsiteX17" fmla="*/ 77267 w 78899"/>
                  <a:gd name="connsiteY17" fmla="*/ 18876 h 133110"/>
                  <a:gd name="connsiteX18" fmla="*/ 76026 w 78899"/>
                  <a:gd name="connsiteY18" fmla="*/ 20705 h 133110"/>
                  <a:gd name="connsiteX19" fmla="*/ 74393 w 78899"/>
                  <a:gd name="connsiteY19" fmla="*/ 21292 h 133110"/>
                  <a:gd name="connsiteX20" fmla="*/ 26909 w 78899"/>
                  <a:gd name="connsiteY20" fmla="*/ 21292 h 133110"/>
                  <a:gd name="connsiteX21" fmla="*/ 26909 w 78899"/>
                  <a:gd name="connsiteY21" fmla="*/ 53754 h 133110"/>
                  <a:gd name="connsiteX22" fmla="*/ 67143 w 78899"/>
                  <a:gd name="connsiteY22" fmla="*/ 53754 h 133110"/>
                  <a:gd name="connsiteX23" fmla="*/ 68841 w 78899"/>
                  <a:gd name="connsiteY23" fmla="*/ 54342 h 133110"/>
                  <a:gd name="connsiteX24" fmla="*/ 70148 w 78899"/>
                  <a:gd name="connsiteY24" fmla="*/ 56105 h 133110"/>
                  <a:gd name="connsiteX25" fmla="*/ 70931 w 78899"/>
                  <a:gd name="connsiteY25" fmla="*/ 59305 h 133110"/>
                  <a:gd name="connsiteX26" fmla="*/ 71193 w 78899"/>
                  <a:gd name="connsiteY26" fmla="*/ 64204 h 133110"/>
                  <a:gd name="connsiteX27" fmla="*/ 70931 w 78899"/>
                  <a:gd name="connsiteY27" fmla="*/ 69168 h 133110"/>
                  <a:gd name="connsiteX28" fmla="*/ 70148 w 78899"/>
                  <a:gd name="connsiteY28" fmla="*/ 72303 h 133110"/>
                  <a:gd name="connsiteX29" fmla="*/ 68841 w 78899"/>
                  <a:gd name="connsiteY29" fmla="*/ 74001 h 133110"/>
                  <a:gd name="connsiteX30" fmla="*/ 67143 w 78899"/>
                  <a:gd name="connsiteY30" fmla="*/ 74524 h 133110"/>
                  <a:gd name="connsiteX31" fmla="*/ 26909 w 78899"/>
                  <a:gd name="connsiteY31" fmla="*/ 74524 h 133110"/>
                  <a:gd name="connsiteX32" fmla="*/ 26909 w 78899"/>
                  <a:gd name="connsiteY32" fmla="*/ 112079 h 133110"/>
                  <a:gd name="connsiteX33" fmla="*/ 74850 w 78899"/>
                  <a:gd name="connsiteY33" fmla="*/ 112079 h 133110"/>
                  <a:gd name="connsiteX34" fmla="*/ 76548 w 78899"/>
                  <a:gd name="connsiteY34" fmla="*/ 112667 h 133110"/>
                  <a:gd name="connsiteX35" fmla="*/ 77855 w 78899"/>
                  <a:gd name="connsiteY35" fmla="*/ 114496 h 133110"/>
                  <a:gd name="connsiteX36" fmla="*/ 78639 w 78899"/>
                  <a:gd name="connsiteY36" fmla="*/ 117762 h 133110"/>
                  <a:gd name="connsiteX37" fmla="*/ 78900 w 78899"/>
                  <a:gd name="connsiteY37" fmla="*/ 122726 h 133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899" h="133110">
                    <a:moveTo>
                      <a:pt x="78834" y="122464"/>
                    </a:moveTo>
                    <a:cubicBezTo>
                      <a:pt x="78834" y="124424"/>
                      <a:pt x="78769" y="126122"/>
                      <a:pt x="78573" y="127428"/>
                    </a:cubicBezTo>
                    <a:cubicBezTo>
                      <a:pt x="78377" y="128735"/>
                      <a:pt x="78116" y="129845"/>
                      <a:pt x="77789" y="130694"/>
                    </a:cubicBezTo>
                    <a:cubicBezTo>
                      <a:pt x="77463" y="131543"/>
                      <a:pt x="77006" y="132131"/>
                      <a:pt x="76483" y="132523"/>
                    </a:cubicBezTo>
                    <a:cubicBezTo>
                      <a:pt x="75961" y="132915"/>
                      <a:pt x="75373" y="133111"/>
                      <a:pt x="74785" y="133111"/>
                    </a:cubicBezTo>
                    <a:lnTo>
                      <a:pt x="7968" y="133111"/>
                    </a:lnTo>
                    <a:cubicBezTo>
                      <a:pt x="5682" y="133111"/>
                      <a:pt x="3788" y="132458"/>
                      <a:pt x="2286" y="131086"/>
                    </a:cubicBezTo>
                    <a:cubicBezTo>
                      <a:pt x="718" y="129714"/>
                      <a:pt x="0" y="127559"/>
                      <a:pt x="0" y="124554"/>
                    </a:cubicBezTo>
                    <a:lnTo>
                      <a:pt x="0" y="8556"/>
                    </a:lnTo>
                    <a:cubicBezTo>
                      <a:pt x="0" y="5552"/>
                      <a:pt x="784" y="3396"/>
                      <a:pt x="2286" y="2025"/>
                    </a:cubicBezTo>
                    <a:cubicBezTo>
                      <a:pt x="3854" y="718"/>
                      <a:pt x="5748" y="0"/>
                      <a:pt x="7968" y="0"/>
                    </a:cubicBezTo>
                    <a:lnTo>
                      <a:pt x="74393" y="0"/>
                    </a:lnTo>
                    <a:cubicBezTo>
                      <a:pt x="74981" y="0"/>
                      <a:pt x="75569" y="196"/>
                      <a:pt x="76026" y="522"/>
                    </a:cubicBezTo>
                    <a:cubicBezTo>
                      <a:pt x="76483" y="849"/>
                      <a:pt x="76940" y="1437"/>
                      <a:pt x="77267" y="2351"/>
                    </a:cubicBezTo>
                    <a:cubicBezTo>
                      <a:pt x="77594" y="3200"/>
                      <a:pt x="77855" y="4311"/>
                      <a:pt x="78051" y="5617"/>
                    </a:cubicBezTo>
                    <a:cubicBezTo>
                      <a:pt x="78247" y="6989"/>
                      <a:pt x="78312" y="8621"/>
                      <a:pt x="78312" y="10712"/>
                    </a:cubicBezTo>
                    <a:cubicBezTo>
                      <a:pt x="78312" y="12606"/>
                      <a:pt x="78247" y="14238"/>
                      <a:pt x="78051" y="15610"/>
                    </a:cubicBezTo>
                    <a:cubicBezTo>
                      <a:pt x="77855" y="16916"/>
                      <a:pt x="77594" y="18027"/>
                      <a:pt x="77267" y="18876"/>
                    </a:cubicBezTo>
                    <a:cubicBezTo>
                      <a:pt x="76940" y="19725"/>
                      <a:pt x="76483" y="20313"/>
                      <a:pt x="76026" y="20705"/>
                    </a:cubicBezTo>
                    <a:cubicBezTo>
                      <a:pt x="75569" y="21097"/>
                      <a:pt x="74981" y="21292"/>
                      <a:pt x="74393" y="21292"/>
                    </a:cubicBezTo>
                    <a:lnTo>
                      <a:pt x="26909" y="21292"/>
                    </a:lnTo>
                    <a:lnTo>
                      <a:pt x="26909" y="53754"/>
                    </a:lnTo>
                    <a:lnTo>
                      <a:pt x="67143" y="53754"/>
                    </a:lnTo>
                    <a:cubicBezTo>
                      <a:pt x="67731" y="53754"/>
                      <a:pt x="68319" y="53950"/>
                      <a:pt x="68841" y="54342"/>
                    </a:cubicBezTo>
                    <a:cubicBezTo>
                      <a:pt x="69364" y="54733"/>
                      <a:pt x="69756" y="55321"/>
                      <a:pt x="70148" y="56105"/>
                    </a:cubicBezTo>
                    <a:cubicBezTo>
                      <a:pt x="70474" y="56889"/>
                      <a:pt x="70735" y="57934"/>
                      <a:pt x="70931" y="59305"/>
                    </a:cubicBezTo>
                    <a:cubicBezTo>
                      <a:pt x="71127" y="60677"/>
                      <a:pt x="71193" y="62245"/>
                      <a:pt x="71193" y="64204"/>
                    </a:cubicBezTo>
                    <a:cubicBezTo>
                      <a:pt x="71193" y="66163"/>
                      <a:pt x="71127" y="67862"/>
                      <a:pt x="70931" y="69168"/>
                    </a:cubicBezTo>
                    <a:cubicBezTo>
                      <a:pt x="70735" y="70474"/>
                      <a:pt x="70474" y="71519"/>
                      <a:pt x="70148" y="72303"/>
                    </a:cubicBezTo>
                    <a:cubicBezTo>
                      <a:pt x="69821" y="73087"/>
                      <a:pt x="69364" y="73675"/>
                      <a:pt x="68841" y="74001"/>
                    </a:cubicBezTo>
                    <a:cubicBezTo>
                      <a:pt x="68319" y="74328"/>
                      <a:pt x="67731" y="74524"/>
                      <a:pt x="67143" y="74524"/>
                    </a:cubicBezTo>
                    <a:lnTo>
                      <a:pt x="26909" y="74524"/>
                    </a:lnTo>
                    <a:lnTo>
                      <a:pt x="26909" y="112079"/>
                    </a:lnTo>
                    <a:lnTo>
                      <a:pt x="74850" y="112079"/>
                    </a:lnTo>
                    <a:cubicBezTo>
                      <a:pt x="75438" y="112079"/>
                      <a:pt x="76026" y="112275"/>
                      <a:pt x="76548" y="112667"/>
                    </a:cubicBezTo>
                    <a:cubicBezTo>
                      <a:pt x="77071" y="113059"/>
                      <a:pt x="77463" y="113647"/>
                      <a:pt x="77855" y="114496"/>
                    </a:cubicBezTo>
                    <a:cubicBezTo>
                      <a:pt x="78247" y="115345"/>
                      <a:pt x="78443" y="116390"/>
                      <a:pt x="78639" y="117762"/>
                    </a:cubicBezTo>
                    <a:cubicBezTo>
                      <a:pt x="78834" y="119068"/>
                      <a:pt x="78900" y="120766"/>
                      <a:pt x="78900" y="122726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9F215A05-A93B-BF17-2DC5-6A0A27DD73FA}"/>
                  </a:ext>
                </a:extLst>
              </p:cNvPr>
              <p:cNvSpPr/>
              <p:nvPr/>
            </p:nvSpPr>
            <p:spPr>
              <a:xfrm>
                <a:off x="2157817" y="1889332"/>
                <a:ext cx="98755" cy="133698"/>
              </a:xfrm>
              <a:custGeom>
                <a:avLst/>
                <a:gdLst>
                  <a:gd name="connsiteX0" fmla="*/ 98690 w 98755"/>
                  <a:gd name="connsiteY0" fmla="*/ 129584 h 133698"/>
                  <a:gd name="connsiteX1" fmla="*/ 98298 w 98755"/>
                  <a:gd name="connsiteY1" fmla="*/ 131478 h 133698"/>
                  <a:gd name="connsiteX2" fmla="*/ 96339 w 98755"/>
                  <a:gd name="connsiteY2" fmla="*/ 132784 h 133698"/>
                  <a:gd name="connsiteX3" fmla="*/ 91832 w 98755"/>
                  <a:gd name="connsiteY3" fmla="*/ 133503 h 133698"/>
                  <a:gd name="connsiteX4" fmla="*/ 83733 w 98755"/>
                  <a:gd name="connsiteY4" fmla="*/ 133699 h 133698"/>
                  <a:gd name="connsiteX5" fmla="*/ 76875 w 98755"/>
                  <a:gd name="connsiteY5" fmla="*/ 133503 h 133698"/>
                  <a:gd name="connsiteX6" fmla="*/ 72825 w 98755"/>
                  <a:gd name="connsiteY6" fmla="*/ 132719 h 133698"/>
                  <a:gd name="connsiteX7" fmla="*/ 70735 w 98755"/>
                  <a:gd name="connsiteY7" fmla="*/ 131282 h 133698"/>
                  <a:gd name="connsiteX8" fmla="*/ 69690 w 98755"/>
                  <a:gd name="connsiteY8" fmla="*/ 129192 h 133698"/>
                  <a:gd name="connsiteX9" fmla="*/ 57738 w 98755"/>
                  <a:gd name="connsiteY9" fmla="*/ 99474 h 133698"/>
                  <a:gd name="connsiteX10" fmla="*/ 53492 w 98755"/>
                  <a:gd name="connsiteY10" fmla="*/ 90526 h 133698"/>
                  <a:gd name="connsiteX11" fmla="*/ 48920 w 98755"/>
                  <a:gd name="connsiteY11" fmla="*/ 83994 h 133698"/>
                  <a:gd name="connsiteX12" fmla="*/ 43108 w 98755"/>
                  <a:gd name="connsiteY12" fmla="*/ 80010 h 133698"/>
                  <a:gd name="connsiteX13" fmla="*/ 35466 w 98755"/>
                  <a:gd name="connsiteY13" fmla="*/ 78704 h 133698"/>
                  <a:gd name="connsiteX14" fmla="*/ 27040 w 98755"/>
                  <a:gd name="connsiteY14" fmla="*/ 78704 h 133698"/>
                  <a:gd name="connsiteX15" fmla="*/ 27040 w 98755"/>
                  <a:gd name="connsiteY15" fmla="*/ 129388 h 133698"/>
                  <a:gd name="connsiteX16" fmla="*/ 26387 w 98755"/>
                  <a:gd name="connsiteY16" fmla="*/ 131217 h 133698"/>
                  <a:gd name="connsiteX17" fmla="*/ 24166 w 98755"/>
                  <a:gd name="connsiteY17" fmla="*/ 132523 h 133698"/>
                  <a:gd name="connsiteX18" fmla="*/ 20052 w 98755"/>
                  <a:gd name="connsiteY18" fmla="*/ 133372 h 133698"/>
                  <a:gd name="connsiteX19" fmla="*/ 13455 w 98755"/>
                  <a:gd name="connsiteY19" fmla="*/ 133699 h 133698"/>
                  <a:gd name="connsiteX20" fmla="*/ 6923 w 98755"/>
                  <a:gd name="connsiteY20" fmla="*/ 133372 h 133698"/>
                  <a:gd name="connsiteX21" fmla="*/ 2743 w 98755"/>
                  <a:gd name="connsiteY21" fmla="*/ 132523 h 133698"/>
                  <a:gd name="connsiteX22" fmla="*/ 588 w 98755"/>
                  <a:gd name="connsiteY22" fmla="*/ 131217 h 133698"/>
                  <a:gd name="connsiteX23" fmla="*/ 0 w 98755"/>
                  <a:gd name="connsiteY23" fmla="*/ 129388 h 133698"/>
                  <a:gd name="connsiteX24" fmla="*/ 0 w 98755"/>
                  <a:gd name="connsiteY24" fmla="*/ 8556 h 133698"/>
                  <a:gd name="connsiteX25" fmla="*/ 2286 w 98755"/>
                  <a:gd name="connsiteY25" fmla="*/ 2025 h 133698"/>
                  <a:gd name="connsiteX26" fmla="*/ 7968 w 98755"/>
                  <a:gd name="connsiteY26" fmla="*/ 0 h 133698"/>
                  <a:gd name="connsiteX27" fmla="*/ 42389 w 98755"/>
                  <a:gd name="connsiteY27" fmla="*/ 0 h 133698"/>
                  <a:gd name="connsiteX28" fmla="*/ 51011 w 98755"/>
                  <a:gd name="connsiteY28" fmla="*/ 196 h 133698"/>
                  <a:gd name="connsiteX29" fmla="*/ 57150 w 98755"/>
                  <a:gd name="connsiteY29" fmla="*/ 718 h 133698"/>
                  <a:gd name="connsiteX30" fmla="*/ 71585 w 98755"/>
                  <a:gd name="connsiteY30" fmla="*/ 4637 h 133698"/>
                  <a:gd name="connsiteX31" fmla="*/ 82492 w 98755"/>
                  <a:gd name="connsiteY31" fmla="*/ 11887 h 133698"/>
                  <a:gd name="connsiteX32" fmla="*/ 89350 w 98755"/>
                  <a:gd name="connsiteY32" fmla="*/ 22468 h 133698"/>
                  <a:gd name="connsiteX33" fmla="*/ 91701 w 98755"/>
                  <a:gd name="connsiteY33" fmla="*/ 36511 h 133698"/>
                  <a:gd name="connsiteX34" fmla="*/ 90003 w 98755"/>
                  <a:gd name="connsiteY34" fmla="*/ 48724 h 133698"/>
                  <a:gd name="connsiteX35" fmla="*/ 85039 w 98755"/>
                  <a:gd name="connsiteY35" fmla="*/ 58522 h 133698"/>
                  <a:gd name="connsiteX36" fmla="*/ 76940 w 98755"/>
                  <a:gd name="connsiteY36" fmla="*/ 66033 h 133698"/>
                  <a:gd name="connsiteX37" fmla="*/ 65968 w 98755"/>
                  <a:gd name="connsiteY37" fmla="*/ 71193 h 133698"/>
                  <a:gd name="connsiteX38" fmla="*/ 71585 w 98755"/>
                  <a:gd name="connsiteY38" fmla="*/ 74720 h 133698"/>
                  <a:gd name="connsiteX39" fmla="*/ 76548 w 98755"/>
                  <a:gd name="connsiteY39" fmla="*/ 79684 h 133698"/>
                  <a:gd name="connsiteX40" fmla="*/ 80925 w 98755"/>
                  <a:gd name="connsiteY40" fmla="*/ 86346 h 133698"/>
                  <a:gd name="connsiteX41" fmla="*/ 84909 w 98755"/>
                  <a:gd name="connsiteY41" fmla="*/ 94836 h 133698"/>
                  <a:gd name="connsiteX42" fmla="*/ 96143 w 98755"/>
                  <a:gd name="connsiteY42" fmla="*/ 121028 h 133698"/>
                  <a:gd name="connsiteX43" fmla="*/ 98233 w 98755"/>
                  <a:gd name="connsiteY43" fmla="*/ 126710 h 133698"/>
                  <a:gd name="connsiteX44" fmla="*/ 98755 w 98755"/>
                  <a:gd name="connsiteY44" fmla="*/ 129518 h 133698"/>
                  <a:gd name="connsiteX45" fmla="*/ 63812 w 98755"/>
                  <a:gd name="connsiteY45" fmla="*/ 39319 h 133698"/>
                  <a:gd name="connsiteX46" fmla="*/ 60808 w 98755"/>
                  <a:gd name="connsiteY46" fmla="*/ 28216 h 133698"/>
                  <a:gd name="connsiteX47" fmla="*/ 51011 w 98755"/>
                  <a:gd name="connsiteY47" fmla="*/ 21815 h 133698"/>
                  <a:gd name="connsiteX48" fmla="*/ 46308 w 98755"/>
                  <a:gd name="connsiteY48" fmla="*/ 20966 h 133698"/>
                  <a:gd name="connsiteX49" fmla="*/ 39058 w 98755"/>
                  <a:gd name="connsiteY49" fmla="*/ 20639 h 133698"/>
                  <a:gd name="connsiteX50" fmla="*/ 26909 w 98755"/>
                  <a:gd name="connsiteY50" fmla="*/ 20639 h 133698"/>
                  <a:gd name="connsiteX51" fmla="*/ 26909 w 98755"/>
                  <a:gd name="connsiteY51" fmla="*/ 58391 h 133698"/>
                  <a:gd name="connsiteX52" fmla="*/ 40691 w 98755"/>
                  <a:gd name="connsiteY52" fmla="*/ 58391 h 133698"/>
                  <a:gd name="connsiteX53" fmla="*/ 50749 w 98755"/>
                  <a:gd name="connsiteY53" fmla="*/ 57019 h 133698"/>
                  <a:gd name="connsiteX54" fmla="*/ 57934 w 98755"/>
                  <a:gd name="connsiteY54" fmla="*/ 53101 h 133698"/>
                  <a:gd name="connsiteX55" fmla="*/ 62245 w 98755"/>
                  <a:gd name="connsiteY55" fmla="*/ 47092 h 133698"/>
                  <a:gd name="connsiteX56" fmla="*/ 63682 w 98755"/>
                  <a:gd name="connsiteY56" fmla="*/ 39254 h 133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98755" h="133698">
                    <a:moveTo>
                      <a:pt x="98690" y="129584"/>
                    </a:moveTo>
                    <a:cubicBezTo>
                      <a:pt x="98690" y="130367"/>
                      <a:pt x="98559" y="130955"/>
                      <a:pt x="98298" y="131478"/>
                    </a:cubicBezTo>
                    <a:cubicBezTo>
                      <a:pt x="98037" y="132000"/>
                      <a:pt x="97384" y="132392"/>
                      <a:pt x="96339" y="132784"/>
                    </a:cubicBezTo>
                    <a:cubicBezTo>
                      <a:pt x="95294" y="133111"/>
                      <a:pt x="93791" y="133372"/>
                      <a:pt x="91832" y="133503"/>
                    </a:cubicBezTo>
                    <a:cubicBezTo>
                      <a:pt x="89873" y="133633"/>
                      <a:pt x="87129" y="133699"/>
                      <a:pt x="83733" y="133699"/>
                    </a:cubicBezTo>
                    <a:cubicBezTo>
                      <a:pt x="80859" y="133699"/>
                      <a:pt x="78573" y="133633"/>
                      <a:pt x="76875" y="133503"/>
                    </a:cubicBezTo>
                    <a:cubicBezTo>
                      <a:pt x="75177" y="133372"/>
                      <a:pt x="73805" y="133111"/>
                      <a:pt x="72825" y="132719"/>
                    </a:cubicBezTo>
                    <a:cubicBezTo>
                      <a:pt x="71846" y="132327"/>
                      <a:pt x="71127" y="131870"/>
                      <a:pt x="70735" y="131282"/>
                    </a:cubicBezTo>
                    <a:cubicBezTo>
                      <a:pt x="70344" y="130694"/>
                      <a:pt x="69952" y="129976"/>
                      <a:pt x="69690" y="129192"/>
                    </a:cubicBezTo>
                    <a:lnTo>
                      <a:pt x="57738" y="99474"/>
                    </a:lnTo>
                    <a:cubicBezTo>
                      <a:pt x="56301" y="96143"/>
                      <a:pt x="54864" y="93138"/>
                      <a:pt x="53492" y="90526"/>
                    </a:cubicBezTo>
                    <a:cubicBezTo>
                      <a:pt x="52121" y="87913"/>
                      <a:pt x="50619" y="85758"/>
                      <a:pt x="48920" y="83994"/>
                    </a:cubicBezTo>
                    <a:cubicBezTo>
                      <a:pt x="47222" y="82231"/>
                      <a:pt x="45328" y="80925"/>
                      <a:pt x="43108" y="80010"/>
                    </a:cubicBezTo>
                    <a:cubicBezTo>
                      <a:pt x="40887" y="79096"/>
                      <a:pt x="38405" y="78704"/>
                      <a:pt x="35466" y="78704"/>
                    </a:cubicBezTo>
                    <a:lnTo>
                      <a:pt x="27040" y="78704"/>
                    </a:lnTo>
                    <a:lnTo>
                      <a:pt x="27040" y="129388"/>
                    </a:lnTo>
                    <a:cubicBezTo>
                      <a:pt x="27040" y="130041"/>
                      <a:pt x="26844" y="130694"/>
                      <a:pt x="26387" y="131217"/>
                    </a:cubicBezTo>
                    <a:cubicBezTo>
                      <a:pt x="25930" y="131739"/>
                      <a:pt x="25211" y="132196"/>
                      <a:pt x="24166" y="132523"/>
                    </a:cubicBezTo>
                    <a:cubicBezTo>
                      <a:pt x="23121" y="132849"/>
                      <a:pt x="21750" y="133111"/>
                      <a:pt x="20052" y="133372"/>
                    </a:cubicBezTo>
                    <a:cubicBezTo>
                      <a:pt x="18353" y="133568"/>
                      <a:pt x="16133" y="133699"/>
                      <a:pt x="13455" y="133699"/>
                    </a:cubicBezTo>
                    <a:cubicBezTo>
                      <a:pt x="10777" y="133699"/>
                      <a:pt x="8687" y="133568"/>
                      <a:pt x="6923" y="133372"/>
                    </a:cubicBezTo>
                    <a:cubicBezTo>
                      <a:pt x="5160" y="133176"/>
                      <a:pt x="3788" y="132915"/>
                      <a:pt x="2743" y="132523"/>
                    </a:cubicBezTo>
                    <a:cubicBezTo>
                      <a:pt x="1698" y="132196"/>
                      <a:pt x="980" y="131739"/>
                      <a:pt x="588" y="131217"/>
                    </a:cubicBezTo>
                    <a:cubicBezTo>
                      <a:pt x="196" y="130694"/>
                      <a:pt x="0" y="130041"/>
                      <a:pt x="0" y="129388"/>
                    </a:cubicBezTo>
                    <a:lnTo>
                      <a:pt x="0" y="8556"/>
                    </a:lnTo>
                    <a:cubicBezTo>
                      <a:pt x="0" y="5552"/>
                      <a:pt x="784" y="3396"/>
                      <a:pt x="2286" y="2025"/>
                    </a:cubicBezTo>
                    <a:cubicBezTo>
                      <a:pt x="3854" y="718"/>
                      <a:pt x="5748" y="0"/>
                      <a:pt x="7968" y="0"/>
                    </a:cubicBezTo>
                    <a:lnTo>
                      <a:pt x="42389" y="0"/>
                    </a:lnTo>
                    <a:cubicBezTo>
                      <a:pt x="45916" y="0"/>
                      <a:pt x="48790" y="65"/>
                      <a:pt x="51011" y="196"/>
                    </a:cubicBezTo>
                    <a:cubicBezTo>
                      <a:pt x="53297" y="326"/>
                      <a:pt x="55321" y="522"/>
                      <a:pt x="57150" y="718"/>
                    </a:cubicBezTo>
                    <a:cubicBezTo>
                      <a:pt x="62506" y="1502"/>
                      <a:pt x="67339" y="2743"/>
                      <a:pt x="71585" y="4637"/>
                    </a:cubicBezTo>
                    <a:cubicBezTo>
                      <a:pt x="75895" y="6466"/>
                      <a:pt x="79488" y="8883"/>
                      <a:pt x="82492" y="11887"/>
                    </a:cubicBezTo>
                    <a:cubicBezTo>
                      <a:pt x="85496" y="14892"/>
                      <a:pt x="87717" y="18419"/>
                      <a:pt x="89350" y="22468"/>
                    </a:cubicBezTo>
                    <a:cubicBezTo>
                      <a:pt x="90918" y="26518"/>
                      <a:pt x="91701" y="31220"/>
                      <a:pt x="91701" y="36511"/>
                    </a:cubicBezTo>
                    <a:cubicBezTo>
                      <a:pt x="91701" y="40952"/>
                      <a:pt x="91114" y="45002"/>
                      <a:pt x="90003" y="48724"/>
                    </a:cubicBezTo>
                    <a:cubicBezTo>
                      <a:pt x="88893" y="52382"/>
                      <a:pt x="87195" y="55648"/>
                      <a:pt x="85039" y="58522"/>
                    </a:cubicBezTo>
                    <a:cubicBezTo>
                      <a:pt x="82819" y="61395"/>
                      <a:pt x="80141" y="63877"/>
                      <a:pt x="76940" y="66033"/>
                    </a:cubicBezTo>
                    <a:cubicBezTo>
                      <a:pt x="73740" y="68188"/>
                      <a:pt x="70082" y="69886"/>
                      <a:pt x="65968" y="71193"/>
                    </a:cubicBezTo>
                    <a:cubicBezTo>
                      <a:pt x="67927" y="72172"/>
                      <a:pt x="69821" y="73348"/>
                      <a:pt x="71585" y="74720"/>
                    </a:cubicBezTo>
                    <a:cubicBezTo>
                      <a:pt x="73348" y="76091"/>
                      <a:pt x="74981" y="77724"/>
                      <a:pt x="76548" y="79684"/>
                    </a:cubicBezTo>
                    <a:cubicBezTo>
                      <a:pt x="78116" y="81643"/>
                      <a:pt x="79553" y="83864"/>
                      <a:pt x="80925" y="86346"/>
                    </a:cubicBezTo>
                    <a:cubicBezTo>
                      <a:pt x="82296" y="88827"/>
                      <a:pt x="83602" y="91701"/>
                      <a:pt x="84909" y="94836"/>
                    </a:cubicBezTo>
                    <a:lnTo>
                      <a:pt x="96143" y="121028"/>
                    </a:lnTo>
                    <a:cubicBezTo>
                      <a:pt x="97188" y="123640"/>
                      <a:pt x="97841" y="125534"/>
                      <a:pt x="98233" y="126710"/>
                    </a:cubicBezTo>
                    <a:cubicBezTo>
                      <a:pt x="98559" y="127885"/>
                      <a:pt x="98755" y="128865"/>
                      <a:pt x="98755" y="129518"/>
                    </a:cubicBezTo>
                    <a:close/>
                    <a:moveTo>
                      <a:pt x="63812" y="39319"/>
                    </a:moveTo>
                    <a:cubicBezTo>
                      <a:pt x="63812" y="34943"/>
                      <a:pt x="62832" y="31220"/>
                      <a:pt x="60808" y="28216"/>
                    </a:cubicBezTo>
                    <a:cubicBezTo>
                      <a:pt x="58848" y="25211"/>
                      <a:pt x="55582" y="23056"/>
                      <a:pt x="51011" y="21815"/>
                    </a:cubicBezTo>
                    <a:cubicBezTo>
                      <a:pt x="49639" y="21488"/>
                      <a:pt x="48071" y="21227"/>
                      <a:pt x="46308" y="20966"/>
                    </a:cubicBezTo>
                    <a:cubicBezTo>
                      <a:pt x="44544" y="20705"/>
                      <a:pt x="42128" y="20639"/>
                      <a:pt x="39058" y="20639"/>
                    </a:cubicBezTo>
                    <a:lnTo>
                      <a:pt x="26909" y="20639"/>
                    </a:lnTo>
                    <a:lnTo>
                      <a:pt x="26909" y="58391"/>
                    </a:lnTo>
                    <a:lnTo>
                      <a:pt x="40691" y="58391"/>
                    </a:lnTo>
                    <a:cubicBezTo>
                      <a:pt x="44544" y="58391"/>
                      <a:pt x="47875" y="57934"/>
                      <a:pt x="50749" y="57019"/>
                    </a:cubicBezTo>
                    <a:cubicBezTo>
                      <a:pt x="53623" y="56105"/>
                      <a:pt x="56040" y="54799"/>
                      <a:pt x="57934" y="53101"/>
                    </a:cubicBezTo>
                    <a:cubicBezTo>
                      <a:pt x="59828" y="51402"/>
                      <a:pt x="61265" y="49443"/>
                      <a:pt x="62245" y="47092"/>
                    </a:cubicBezTo>
                    <a:cubicBezTo>
                      <a:pt x="63224" y="44740"/>
                      <a:pt x="63682" y="42193"/>
                      <a:pt x="63682" y="39254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1E159C8D-6E80-69C3-551A-8F330A526196}"/>
                  </a:ext>
                </a:extLst>
              </p:cNvPr>
              <p:cNvSpPr/>
              <p:nvPr/>
            </p:nvSpPr>
            <p:spPr>
              <a:xfrm>
                <a:off x="1157919" y="2101408"/>
                <a:ext cx="97579" cy="126056"/>
              </a:xfrm>
              <a:custGeom>
                <a:avLst/>
                <a:gdLst>
                  <a:gd name="connsiteX0" fmla="*/ 97580 w 97579"/>
                  <a:gd name="connsiteY0" fmla="*/ 122007 h 126056"/>
                  <a:gd name="connsiteX1" fmla="*/ 96927 w 97579"/>
                  <a:gd name="connsiteY1" fmla="*/ 123771 h 126056"/>
                  <a:gd name="connsiteX2" fmla="*/ 94836 w 97579"/>
                  <a:gd name="connsiteY2" fmla="*/ 125012 h 126056"/>
                  <a:gd name="connsiteX3" fmla="*/ 90983 w 97579"/>
                  <a:gd name="connsiteY3" fmla="*/ 125795 h 126056"/>
                  <a:gd name="connsiteX4" fmla="*/ 84909 w 97579"/>
                  <a:gd name="connsiteY4" fmla="*/ 126057 h 126056"/>
                  <a:gd name="connsiteX5" fmla="*/ 78704 w 97579"/>
                  <a:gd name="connsiteY5" fmla="*/ 125795 h 126056"/>
                  <a:gd name="connsiteX6" fmla="*/ 74850 w 97579"/>
                  <a:gd name="connsiteY6" fmla="*/ 125012 h 126056"/>
                  <a:gd name="connsiteX7" fmla="*/ 72825 w 97579"/>
                  <a:gd name="connsiteY7" fmla="*/ 123771 h 126056"/>
                  <a:gd name="connsiteX8" fmla="*/ 72172 w 97579"/>
                  <a:gd name="connsiteY8" fmla="*/ 122007 h 126056"/>
                  <a:gd name="connsiteX9" fmla="*/ 72172 w 97579"/>
                  <a:gd name="connsiteY9" fmla="*/ 71519 h 126056"/>
                  <a:gd name="connsiteX10" fmla="*/ 25473 w 97579"/>
                  <a:gd name="connsiteY10" fmla="*/ 71519 h 126056"/>
                  <a:gd name="connsiteX11" fmla="*/ 25473 w 97579"/>
                  <a:gd name="connsiteY11" fmla="*/ 122007 h 126056"/>
                  <a:gd name="connsiteX12" fmla="*/ 24885 w 97579"/>
                  <a:gd name="connsiteY12" fmla="*/ 123771 h 126056"/>
                  <a:gd name="connsiteX13" fmla="*/ 22860 w 97579"/>
                  <a:gd name="connsiteY13" fmla="*/ 125012 h 126056"/>
                  <a:gd name="connsiteX14" fmla="*/ 19006 w 97579"/>
                  <a:gd name="connsiteY14" fmla="*/ 125795 h 126056"/>
                  <a:gd name="connsiteX15" fmla="*/ 12802 w 97579"/>
                  <a:gd name="connsiteY15" fmla="*/ 126057 h 126056"/>
                  <a:gd name="connsiteX16" fmla="*/ 6662 w 97579"/>
                  <a:gd name="connsiteY16" fmla="*/ 125795 h 126056"/>
                  <a:gd name="connsiteX17" fmla="*/ 2743 w 97579"/>
                  <a:gd name="connsiteY17" fmla="*/ 125012 h 126056"/>
                  <a:gd name="connsiteX18" fmla="*/ 653 w 97579"/>
                  <a:gd name="connsiteY18" fmla="*/ 123771 h 126056"/>
                  <a:gd name="connsiteX19" fmla="*/ 0 w 97579"/>
                  <a:gd name="connsiteY19" fmla="*/ 122007 h 126056"/>
                  <a:gd name="connsiteX20" fmla="*/ 0 w 97579"/>
                  <a:gd name="connsiteY20" fmla="*/ 4049 h 126056"/>
                  <a:gd name="connsiteX21" fmla="*/ 653 w 97579"/>
                  <a:gd name="connsiteY21" fmla="*/ 2286 h 126056"/>
                  <a:gd name="connsiteX22" fmla="*/ 2743 w 97579"/>
                  <a:gd name="connsiteY22" fmla="*/ 1045 h 126056"/>
                  <a:gd name="connsiteX23" fmla="*/ 6662 w 97579"/>
                  <a:gd name="connsiteY23" fmla="*/ 261 h 126056"/>
                  <a:gd name="connsiteX24" fmla="*/ 12802 w 97579"/>
                  <a:gd name="connsiteY24" fmla="*/ 0 h 126056"/>
                  <a:gd name="connsiteX25" fmla="*/ 19006 w 97579"/>
                  <a:gd name="connsiteY25" fmla="*/ 261 h 126056"/>
                  <a:gd name="connsiteX26" fmla="*/ 22860 w 97579"/>
                  <a:gd name="connsiteY26" fmla="*/ 1045 h 126056"/>
                  <a:gd name="connsiteX27" fmla="*/ 24885 w 97579"/>
                  <a:gd name="connsiteY27" fmla="*/ 2286 h 126056"/>
                  <a:gd name="connsiteX28" fmla="*/ 25473 w 97579"/>
                  <a:gd name="connsiteY28" fmla="*/ 4049 h 126056"/>
                  <a:gd name="connsiteX29" fmla="*/ 25473 w 97579"/>
                  <a:gd name="connsiteY29" fmla="*/ 49900 h 126056"/>
                  <a:gd name="connsiteX30" fmla="*/ 72172 w 97579"/>
                  <a:gd name="connsiteY30" fmla="*/ 49900 h 126056"/>
                  <a:gd name="connsiteX31" fmla="*/ 72172 w 97579"/>
                  <a:gd name="connsiteY31" fmla="*/ 4049 h 126056"/>
                  <a:gd name="connsiteX32" fmla="*/ 72825 w 97579"/>
                  <a:gd name="connsiteY32" fmla="*/ 2286 h 126056"/>
                  <a:gd name="connsiteX33" fmla="*/ 74850 w 97579"/>
                  <a:gd name="connsiteY33" fmla="*/ 1045 h 126056"/>
                  <a:gd name="connsiteX34" fmla="*/ 78704 w 97579"/>
                  <a:gd name="connsiteY34" fmla="*/ 261 h 126056"/>
                  <a:gd name="connsiteX35" fmla="*/ 84909 w 97579"/>
                  <a:gd name="connsiteY35" fmla="*/ 0 h 126056"/>
                  <a:gd name="connsiteX36" fmla="*/ 90983 w 97579"/>
                  <a:gd name="connsiteY36" fmla="*/ 261 h 126056"/>
                  <a:gd name="connsiteX37" fmla="*/ 94836 w 97579"/>
                  <a:gd name="connsiteY37" fmla="*/ 1045 h 126056"/>
                  <a:gd name="connsiteX38" fmla="*/ 96927 w 97579"/>
                  <a:gd name="connsiteY38" fmla="*/ 2286 h 126056"/>
                  <a:gd name="connsiteX39" fmla="*/ 97580 w 97579"/>
                  <a:gd name="connsiteY39" fmla="*/ 4049 h 126056"/>
                  <a:gd name="connsiteX40" fmla="*/ 97580 w 97579"/>
                  <a:gd name="connsiteY40" fmla="*/ 122007 h 126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97579" h="126056">
                    <a:moveTo>
                      <a:pt x="97580" y="122007"/>
                    </a:moveTo>
                    <a:cubicBezTo>
                      <a:pt x="97580" y="122660"/>
                      <a:pt x="97384" y="123248"/>
                      <a:pt x="96927" y="123771"/>
                    </a:cubicBezTo>
                    <a:cubicBezTo>
                      <a:pt x="96535" y="124293"/>
                      <a:pt x="95816" y="124685"/>
                      <a:pt x="94836" y="125012"/>
                    </a:cubicBezTo>
                    <a:cubicBezTo>
                      <a:pt x="93857" y="125338"/>
                      <a:pt x="92616" y="125600"/>
                      <a:pt x="90983" y="125795"/>
                    </a:cubicBezTo>
                    <a:cubicBezTo>
                      <a:pt x="89350" y="125991"/>
                      <a:pt x="87325" y="126057"/>
                      <a:pt x="84909" y="126057"/>
                    </a:cubicBezTo>
                    <a:cubicBezTo>
                      <a:pt x="82492" y="126057"/>
                      <a:pt x="80337" y="125991"/>
                      <a:pt x="78704" y="125795"/>
                    </a:cubicBezTo>
                    <a:cubicBezTo>
                      <a:pt x="77071" y="125600"/>
                      <a:pt x="75765" y="125338"/>
                      <a:pt x="74850" y="125012"/>
                    </a:cubicBezTo>
                    <a:cubicBezTo>
                      <a:pt x="73936" y="124685"/>
                      <a:pt x="73217" y="124293"/>
                      <a:pt x="72825" y="123771"/>
                    </a:cubicBezTo>
                    <a:cubicBezTo>
                      <a:pt x="72434" y="123248"/>
                      <a:pt x="72172" y="122660"/>
                      <a:pt x="72172" y="122007"/>
                    </a:cubicBezTo>
                    <a:lnTo>
                      <a:pt x="72172" y="71519"/>
                    </a:lnTo>
                    <a:lnTo>
                      <a:pt x="25473" y="71519"/>
                    </a:lnTo>
                    <a:lnTo>
                      <a:pt x="25473" y="122007"/>
                    </a:lnTo>
                    <a:cubicBezTo>
                      <a:pt x="25473" y="122660"/>
                      <a:pt x="25277" y="123248"/>
                      <a:pt x="24885" y="123771"/>
                    </a:cubicBezTo>
                    <a:cubicBezTo>
                      <a:pt x="24493" y="124293"/>
                      <a:pt x="23840" y="124685"/>
                      <a:pt x="22860" y="125012"/>
                    </a:cubicBezTo>
                    <a:cubicBezTo>
                      <a:pt x="21880" y="125338"/>
                      <a:pt x="20639" y="125600"/>
                      <a:pt x="19006" y="125795"/>
                    </a:cubicBezTo>
                    <a:cubicBezTo>
                      <a:pt x="17374" y="125991"/>
                      <a:pt x="15349" y="126057"/>
                      <a:pt x="12802" y="126057"/>
                    </a:cubicBezTo>
                    <a:cubicBezTo>
                      <a:pt x="10254" y="126057"/>
                      <a:pt x="8295" y="125991"/>
                      <a:pt x="6662" y="125795"/>
                    </a:cubicBezTo>
                    <a:cubicBezTo>
                      <a:pt x="5029" y="125600"/>
                      <a:pt x="3723" y="125338"/>
                      <a:pt x="2743" y="125012"/>
                    </a:cubicBezTo>
                    <a:cubicBezTo>
                      <a:pt x="1763" y="124685"/>
                      <a:pt x="1110" y="124293"/>
                      <a:pt x="653" y="123771"/>
                    </a:cubicBezTo>
                    <a:cubicBezTo>
                      <a:pt x="196" y="123248"/>
                      <a:pt x="0" y="122660"/>
                      <a:pt x="0" y="122007"/>
                    </a:cubicBezTo>
                    <a:lnTo>
                      <a:pt x="0" y="4049"/>
                    </a:lnTo>
                    <a:cubicBezTo>
                      <a:pt x="0" y="3396"/>
                      <a:pt x="196" y="2808"/>
                      <a:pt x="653" y="2286"/>
                    </a:cubicBezTo>
                    <a:cubicBezTo>
                      <a:pt x="1045" y="1763"/>
                      <a:pt x="1763" y="1372"/>
                      <a:pt x="2743" y="1045"/>
                    </a:cubicBezTo>
                    <a:cubicBezTo>
                      <a:pt x="3723" y="718"/>
                      <a:pt x="5029" y="457"/>
                      <a:pt x="6662" y="261"/>
                    </a:cubicBezTo>
                    <a:cubicBezTo>
                      <a:pt x="8295" y="65"/>
                      <a:pt x="10320" y="0"/>
                      <a:pt x="12802" y="0"/>
                    </a:cubicBezTo>
                    <a:cubicBezTo>
                      <a:pt x="15284" y="0"/>
                      <a:pt x="17374" y="65"/>
                      <a:pt x="19006" y="261"/>
                    </a:cubicBezTo>
                    <a:cubicBezTo>
                      <a:pt x="20639" y="457"/>
                      <a:pt x="21880" y="718"/>
                      <a:pt x="22860" y="1045"/>
                    </a:cubicBezTo>
                    <a:cubicBezTo>
                      <a:pt x="23840" y="1372"/>
                      <a:pt x="24493" y="1763"/>
                      <a:pt x="24885" y="2286"/>
                    </a:cubicBezTo>
                    <a:cubicBezTo>
                      <a:pt x="25277" y="2808"/>
                      <a:pt x="25473" y="3396"/>
                      <a:pt x="25473" y="4049"/>
                    </a:cubicBezTo>
                    <a:lnTo>
                      <a:pt x="25473" y="49900"/>
                    </a:lnTo>
                    <a:lnTo>
                      <a:pt x="72172" y="49900"/>
                    </a:lnTo>
                    <a:lnTo>
                      <a:pt x="72172" y="4049"/>
                    </a:lnTo>
                    <a:cubicBezTo>
                      <a:pt x="72172" y="3396"/>
                      <a:pt x="72368" y="2808"/>
                      <a:pt x="72825" y="2286"/>
                    </a:cubicBezTo>
                    <a:cubicBezTo>
                      <a:pt x="73217" y="1763"/>
                      <a:pt x="73936" y="1372"/>
                      <a:pt x="74850" y="1045"/>
                    </a:cubicBezTo>
                    <a:cubicBezTo>
                      <a:pt x="75765" y="718"/>
                      <a:pt x="77071" y="457"/>
                      <a:pt x="78704" y="261"/>
                    </a:cubicBezTo>
                    <a:cubicBezTo>
                      <a:pt x="80337" y="65"/>
                      <a:pt x="82427" y="0"/>
                      <a:pt x="84909" y="0"/>
                    </a:cubicBezTo>
                    <a:cubicBezTo>
                      <a:pt x="87391" y="0"/>
                      <a:pt x="89350" y="65"/>
                      <a:pt x="90983" y="261"/>
                    </a:cubicBezTo>
                    <a:cubicBezTo>
                      <a:pt x="92616" y="457"/>
                      <a:pt x="93857" y="718"/>
                      <a:pt x="94836" y="1045"/>
                    </a:cubicBezTo>
                    <a:cubicBezTo>
                      <a:pt x="95816" y="1372"/>
                      <a:pt x="96469" y="1763"/>
                      <a:pt x="96927" y="2286"/>
                    </a:cubicBezTo>
                    <a:cubicBezTo>
                      <a:pt x="97318" y="2808"/>
                      <a:pt x="97580" y="3396"/>
                      <a:pt x="97580" y="4049"/>
                    </a:cubicBezTo>
                    <a:lnTo>
                      <a:pt x="97580" y="122007"/>
                    </a:ln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AA848559-931F-067E-2975-D12C8B32B5AA}"/>
                  </a:ext>
                </a:extLst>
              </p:cNvPr>
              <p:cNvSpPr/>
              <p:nvPr/>
            </p:nvSpPr>
            <p:spPr>
              <a:xfrm>
                <a:off x="1272458" y="2101342"/>
                <a:ext cx="98910" cy="126122"/>
              </a:xfrm>
              <a:custGeom>
                <a:avLst/>
                <a:gdLst>
                  <a:gd name="connsiteX0" fmla="*/ 62267 w 98910"/>
                  <a:gd name="connsiteY0" fmla="*/ 78181 h 126122"/>
                  <a:gd name="connsiteX1" fmla="*/ 62267 w 98910"/>
                  <a:gd name="connsiteY1" fmla="*/ 122073 h 126122"/>
                  <a:gd name="connsiteX2" fmla="*/ 61614 w 98910"/>
                  <a:gd name="connsiteY2" fmla="*/ 123836 h 126122"/>
                  <a:gd name="connsiteX3" fmla="*/ 59524 w 98910"/>
                  <a:gd name="connsiteY3" fmla="*/ 125077 h 126122"/>
                  <a:gd name="connsiteX4" fmla="*/ 55605 w 98910"/>
                  <a:gd name="connsiteY4" fmla="*/ 125861 h 126122"/>
                  <a:gd name="connsiteX5" fmla="*/ 49465 w 98910"/>
                  <a:gd name="connsiteY5" fmla="*/ 126122 h 126122"/>
                  <a:gd name="connsiteX6" fmla="*/ 43261 w 98910"/>
                  <a:gd name="connsiteY6" fmla="*/ 125861 h 126122"/>
                  <a:gd name="connsiteX7" fmla="*/ 39342 w 98910"/>
                  <a:gd name="connsiteY7" fmla="*/ 125077 h 126122"/>
                  <a:gd name="connsiteX8" fmla="*/ 37252 w 98910"/>
                  <a:gd name="connsiteY8" fmla="*/ 123836 h 126122"/>
                  <a:gd name="connsiteX9" fmla="*/ 36664 w 98910"/>
                  <a:gd name="connsiteY9" fmla="*/ 122073 h 126122"/>
                  <a:gd name="connsiteX10" fmla="*/ 36664 w 98910"/>
                  <a:gd name="connsiteY10" fmla="*/ 78181 h 126122"/>
                  <a:gd name="connsiteX11" fmla="*/ 2504 w 98910"/>
                  <a:gd name="connsiteY11" fmla="*/ 10124 h 126122"/>
                  <a:gd name="connsiteX12" fmla="*/ 153 w 98910"/>
                  <a:gd name="connsiteY12" fmla="*/ 4572 h 126122"/>
                  <a:gd name="connsiteX13" fmla="*/ 741 w 98910"/>
                  <a:gd name="connsiteY13" fmla="*/ 1568 h 126122"/>
                  <a:gd name="connsiteX14" fmla="*/ 4856 w 98910"/>
                  <a:gd name="connsiteY14" fmla="*/ 327 h 126122"/>
                  <a:gd name="connsiteX15" fmla="*/ 13151 w 98910"/>
                  <a:gd name="connsiteY15" fmla="*/ 65 h 126122"/>
                  <a:gd name="connsiteX16" fmla="*/ 20270 w 98910"/>
                  <a:gd name="connsiteY16" fmla="*/ 261 h 126122"/>
                  <a:gd name="connsiteX17" fmla="*/ 24450 w 98910"/>
                  <a:gd name="connsiteY17" fmla="*/ 980 h 126122"/>
                  <a:gd name="connsiteX18" fmla="*/ 26736 w 98910"/>
                  <a:gd name="connsiteY18" fmla="*/ 2351 h 126122"/>
                  <a:gd name="connsiteX19" fmla="*/ 28108 w 98910"/>
                  <a:gd name="connsiteY19" fmla="*/ 4572 h 126122"/>
                  <a:gd name="connsiteX20" fmla="*/ 42020 w 98910"/>
                  <a:gd name="connsiteY20" fmla="*/ 35270 h 126122"/>
                  <a:gd name="connsiteX21" fmla="*/ 46004 w 98910"/>
                  <a:gd name="connsiteY21" fmla="*/ 44610 h 126122"/>
                  <a:gd name="connsiteX22" fmla="*/ 49988 w 98910"/>
                  <a:gd name="connsiteY22" fmla="*/ 54929 h 126122"/>
                  <a:gd name="connsiteX23" fmla="*/ 50184 w 98910"/>
                  <a:gd name="connsiteY23" fmla="*/ 54929 h 126122"/>
                  <a:gd name="connsiteX24" fmla="*/ 53972 w 98910"/>
                  <a:gd name="connsiteY24" fmla="*/ 44806 h 126122"/>
                  <a:gd name="connsiteX25" fmla="*/ 57760 w 98910"/>
                  <a:gd name="connsiteY25" fmla="*/ 35466 h 126122"/>
                  <a:gd name="connsiteX26" fmla="*/ 71476 w 98910"/>
                  <a:gd name="connsiteY26" fmla="*/ 4964 h 126122"/>
                  <a:gd name="connsiteX27" fmla="*/ 72652 w 98910"/>
                  <a:gd name="connsiteY27" fmla="*/ 2482 h 126122"/>
                  <a:gd name="connsiteX28" fmla="*/ 74807 w 98910"/>
                  <a:gd name="connsiteY28" fmla="*/ 980 h 126122"/>
                  <a:gd name="connsiteX29" fmla="*/ 78792 w 98910"/>
                  <a:gd name="connsiteY29" fmla="*/ 196 h 126122"/>
                  <a:gd name="connsiteX30" fmla="*/ 85454 w 98910"/>
                  <a:gd name="connsiteY30" fmla="*/ 0 h 126122"/>
                  <a:gd name="connsiteX31" fmla="*/ 94010 w 98910"/>
                  <a:gd name="connsiteY31" fmla="*/ 261 h 126122"/>
                  <a:gd name="connsiteX32" fmla="*/ 98190 w 98910"/>
                  <a:gd name="connsiteY32" fmla="*/ 1502 h 126122"/>
                  <a:gd name="connsiteX33" fmla="*/ 98712 w 98910"/>
                  <a:gd name="connsiteY33" fmla="*/ 4507 h 126122"/>
                  <a:gd name="connsiteX34" fmla="*/ 96426 w 98910"/>
                  <a:gd name="connsiteY34" fmla="*/ 9993 h 126122"/>
                  <a:gd name="connsiteX35" fmla="*/ 62267 w 98910"/>
                  <a:gd name="connsiteY35" fmla="*/ 78051 h 126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98910" h="126122">
                    <a:moveTo>
                      <a:pt x="62267" y="78181"/>
                    </a:moveTo>
                    <a:lnTo>
                      <a:pt x="62267" y="122073"/>
                    </a:lnTo>
                    <a:cubicBezTo>
                      <a:pt x="62267" y="122726"/>
                      <a:pt x="62071" y="123314"/>
                      <a:pt x="61614" y="123836"/>
                    </a:cubicBezTo>
                    <a:cubicBezTo>
                      <a:pt x="61222" y="124359"/>
                      <a:pt x="60504" y="124751"/>
                      <a:pt x="59524" y="125077"/>
                    </a:cubicBezTo>
                    <a:cubicBezTo>
                      <a:pt x="58544" y="125404"/>
                      <a:pt x="57238" y="125665"/>
                      <a:pt x="55605" y="125861"/>
                    </a:cubicBezTo>
                    <a:cubicBezTo>
                      <a:pt x="53972" y="126057"/>
                      <a:pt x="51947" y="126122"/>
                      <a:pt x="49465" y="126122"/>
                    </a:cubicBezTo>
                    <a:cubicBezTo>
                      <a:pt x="46983" y="126122"/>
                      <a:pt x="44893" y="126057"/>
                      <a:pt x="43261" y="125861"/>
                    </a:cubicBezTo>
                    <a:cubicBezTo>
                      <a:pt x="41628" y="125665"/>
                      <a:pt x="40321" y="125404"/>
                      <a:pt x="39342" y="125077"/>
                    </a:cubicBezTo>
                    <a:cubicBezTo>
                      <a:pt x="38362" y="124751"/>
                      <a:pt x="37644" y="124359"/>
                      <a:pt x="37252" y="123836"/>
                    </a:cubicBezTo>
                    <a:cubicBezTo>
                      <a:pt x="36860" y="123314"/>
                      <a:pt x="36664" y="122726"/>
                      <a:pt x="36664" y="122073"/>
                    </a:cubicBezTo>
                    <a:lnTo>
                      <a:pt x="36664" y="78181"/>
                    </a:lnTo>
                    <a:lnTo>
                      <a:pt x="2504" y="10124"/>
                    </a:lnTo>
                    <a:cubicBezTo>
                      <a:pt x="1263" y="7707"/>
                      <a:pt x="480" y="5878"/>
                      <a:pt x="153" y="4572"/>
                    </a:cubicBezTo>
                    <a:cubicBezTo>
                      <a:pt x="-174" y="3266"/>
                      <a:pt x="22" y="2221"/>
                      <a:pt x="741" y="1568"/>
                    </a:cubicBezTo>
                    <a:cubicBezTo>
                      <a:pt x="1459" y="914"/>
                      <a:pt x="2831" y="457"/>
                      <a:pt x="4856" y="327"/>
                    </a:cubicBezTo>
                    <a:cubicBezTo>
                      <a:pt x="6880" y="196"/>
                      <a:pt x="9624" y="65"/>
                      <a:pt x="13151" y="65"/>
                    </a:cubicBezTo>
                    <a:cubicBezTo>
                      <a:pt x="16090" y="65"/>
                      <a:pt x="18441" y="65"/>
                      <a:pt x="20270" y="261"/>
                    </a:cubicBezTo>
                    <a:cubicBezTo>
                      <a:pt x="22033" y="392"/>
                      <a:pt x="23405" y="653"/>
                      <a:pt x="24450" y="980"/>
                    </a:cubicBezTo>
                    <a:cubicBezTo>
                      <a:pt x="25495" y="1306"/>
                      <a:pt x="26214" y="1764"/>
                      <a:pt x="26736" y="2351"/>
                    </a:cubicBezTo>
                    <a:cubicBezTo>
                      <a:pt x="27259" y="2939"/>
                      <a:pt x="27716" y="3658"/>
                      <a:pt x="28108" y="4572"/>
                    </a:cubicBezTo>
                    <a:lnTo>
                      <a:pt x="42020" y="35270"/>
                    </a:lnTo>
                    <a:cubicBezTo>
                      <a:pt x="43391" y="38209"/>
                      <a:pt x="44697" y="41344"/>
                      <a:pt x="46004" y="44610"/>
                    </a:cubicBezTo>
                    <a:cubicBezTo>
                      <a:pt x="47310" y="47875"/>
                      <a:pt x="48682" y="51337"/>
                      <a:pt x="49988" y="54929"/>
                    </a:cubicBezTo>
                    <a:lnTo>
                      <a:pt x="50184" y="54929"/>
                    </a:lnTo>
                    <a:cubicBezTo>
                      <a:pt x="51425" y="51468"/>
                      <a:pt x="52666" y="48071"/>
                      <a:pt x="53972" y="44806"/>
                    </a:cubicBezTo>
                    <a:cubicBezTo>
                      <a:pt x="55278" y="41540"/>
                      <a:pt x="56519" y="38405"/>
                      <a:pt x="57760" y="35466"/>
                    </a:cubicBezTo>
                    <a:lnTo>
                      <a:pt x="71476" y="4964"/>
                    </a:lnTo>
                    <a:cubicBezTo>
                      <a:pt x="71803" y="3919"/>
                      <a:pt x="72195" y="3135"/>
                      <a:pt x="72652" y="2482"/>
                    </a:cubicBezTo>
                    <a:cubicBezTo>
                      <a:pt x="73109" y="1829"/>
                      <a:pt x="73828" y="1372"/>
                      <a:pt x="74807" y="980"/>
                    </a:cubicBezTo>
                    <a:cubicBezTo>
                      <a:pt x="75787" y="588"/>
                      <a:pt x="77093" y="327"/>
                      <a:pt x="78792" y="196"/>
                    </a:cubicBezTo>
                    <a:cubicBezTo>
                      <a:pt x="80490" y="65"/>
                      <a:pt x="82710" y="0"/>
                      <a:pt x="85454" y="0"/>
                    </a:cubicBezTo>
                    <a:cubicBezTo>
                      <a:pt x="89111" y="0"/>
                      <a:pt x="91985" y="65"/>
                      <a:pt x="94010" y="261"/>
                    </a:cubicBezTo>
                    <a:cubicBezTo>
                      <a:pt x="96035" y="392"/>
                      <a:pt x="97406" y="849"/>
                      <a:pt x="98190" y="1502"/>
                    </a:cubicBezTo>
                    <a:cubicBezTo>
                      <a:pt x="98908" y="2155"/>
                      <a:pt x="99104" y="3200"/>
                      <a:pt x="98712" y="4507"/>
                    </a:cubicBezTo>
                    <a:cubicBezTo>
                      <a:pt x="98321" y="5813"/>
                      <a:pt x="97537" y="7707"/>
                      <a:pt x="96426" y="9993"/>
                    </a:cubicBezTo>
                    <a:lnTo>
                      <a:pt x="62267" y="78051"/>
                    </a:ln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BA808849-D805-8559-907B-B8F4ADCFF684}"/>
                  </a:ext>
                </a:extLst>
              </p:cNvPr>
              <p:cNvSpPr/>
              <p:nvPr/>
            </p:nvSpPr>
            <p:spPr>
              <a:xfrm>
                <a:off x="1388544" y="2101996"/>
                <a:ext cx="103784" cy="124946"/>
              </a:xfrm>
              <a:custGeom>
                <a:avLst/>
                <a:gdLst>
                  <a:gd name="connsiteX0" fmla="*/ 103719 w 103784"/>
                  <a:gd name="connsiteY0" fmla="*/ 60677 h 124946"/>
                  <a:gd name="connsiteX1" fmla="*/ 99213 w 103784"/>
                  <a:gd name="connsiteY1" fmla="*/ 90068 h 124946"/>
                  <a:gd name="connsiteX2" fmla="*/ 86346 w 103784"/>
                  <a:gd name="connsiteY2" fmla="*/ 109989 h 124946"/>
                  <a:gd name="connsiteX3" fmla="*/ 65968 w 103784"/>
                  <a:gd name="connsiteY3" fmla="*/ 121354 h 124946"/>
                  <a:gd name="connsiteX4" fmla="*/ 37360 w 103784"/>
                  <a:gd name="connsiteY4" fmla="*/ 124946 h 124946"/>
                  <a:gd name="connsiteX5" fmla="*/ 7511 w 103784"/>
                  <a:gd name="connsiteY5" fmla="*/ 124946 h 124946"/>
                  <a:gd name="connsiteX6" fmla="*/ 2155 w 103784"/>
                  <a:gd name="connsiteY6" fmla="*/ 123052 h 124946"/>
                  <a:gd name="connsiteX7" fmla="*/ 0 w 103784"/>
                  <a:gd name="connsiteY7" fmla="*/ 116913 h 124946"/>
                  <a:gd name="connsiteX8" fmla="*/ 0 w 103784"/>
                  <a:gd name="connsiteY8" fmla="*/ 8034 h 124946"/>
                  <a:gd name="connsiteX9" fmla="*/ 2155 w 103784"/>
                  <a:gd name="connsiteY9" fmla="*/ 1894 h 124946"/>
                  <a:gd name="connsiteX10" fmla="*/ 7511 w 103784"/>
                  <a:gd name="connsiteY10" fmla="*/ 0 h 124946"/>
                  <a:gd name="connsiteX11" fmla="*/ 39580 w 103784"/>
                  <a:gd name="connsiteY11" fmla="*/ 0 h 124946"/>
                  <a:gd name="connsiteX12" fmla="*/ 67927 w 103784"/>
                  <a:gd name="connsiteY12" fmla="*/ 3919 h 124946"/>
                  <a:gd name="connsiteX13" fmla="*/ 87521 w 103784"/>
                  <a:gd name="connsiteY13" fmla="*/ 15479 h 124946"/>
                  <a:gd name="connsiteX14" fmla="*/ 99604 w 103784"/>
                  <a:gd name="connsiteY14" fmla="*/ 34421 h 124946"/>
                  <a:gd name="connsiteX15" fmla="*/ 103785 w 103784"/>
                  <a:gd name="connsiteY15" fmla="*/ 60546 h 124946"/>
                  <a:gd name="connsiteX16" fmla="*/ 77463 w 103784"/>
                  <a:gd name="connsiteY16" fmla="*/ 61526 h 124946"/>
                  <a:gd name="connsiteX17" fmla="*/ 75373 w 103784"/>
                  <a:gd name="connsiteY17" fmla="*/ 45002 h 124946"/>
                  <a:gd name="connsiteX18" fmla="*/ 68711 w 103784"/>
                  <a:gd name="connsiteY18" fmla="*/ 31808 h 124946"/>
                  <a:gd name="connsiteX19" fmla="*/ 56954 w 103784"/>
                  <a:gd name="connsiteY19" fmla="*/ 23056 h 124946"/>
                  <a:gd name="connsiteX20" fmla="*/ 38078 w 103784"/>
                  <a:gd name="connsiteY20" fmla="*/ 19921 h 124946"/>
                  <a:gd name="connsiteX21" fmla="*/ 25277 w 103784"/>
                  <a:gd name="connsiteY21" fmla="*/ 19921 h 124946"/>
                  <a:gd name="connsiteX22" fmla="*/ 25277 w 103784"/>
                  <a:gd name="connsiteY22" fmla="*/ 104830 h 124946"/>
                  <a:gd name="connsiteX23" fmla="*/ 38470 w 103784"/>
                  <a:gd name="connsiteY23" fmla="*/ 104830 h 124946"/>
                  <a:gd name="connsiteX24" fmla="*/ 56040 w 103784"/>
                  <a:gd name="connsiteY24" fmla="*/ 102152 h 124946"/>
                  <a:gd name="connsiteX25" fmla="*/ 67927 w 103784"/>
                  <a:gd name="connsiteY25" fmla="*/ 93987 h 124946"/>
                  <a:gd name="connsiteX26" fmla="*/ 75046 w 103784"/>
                  <a:gd name="connsiteY26" fmla="*/ 80402 h 124946"/>
                  <a:gd name="connsiteX27" fmla="*/ 77398 w 103784"/>
                  <a:gd name="connsiteY27" fmla="*/ 61461 h 124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3784" h="124946">
                    <a:moveTo>
                      <a:pt x="103719" y="60677"/>
                    </a:moveTo>
                    <a:cubicBezTo>
                      <a:pt x="103719" y="72107"/>
                      <a:pt x="102217" y="81904"/>
                      <a:pt x="99213" y="90068"/>
                    </a:cubicBezTo>
                    <a:cubicBezTo>
                      <a:pt x="96208" y="98233"/>
                      <a:pt x="91897" y="104830"/>
                      <a:pt x="86346" y="109989"/>
                    </a:cubicBezTo>
                    <a:cubicBezTo>
                      <a:pt x="80794" y="115149"/>
                      <a:pt x="73936" y="118937"/>
                      <a:pt x="65968" y="121354"/>
                    </a:cubicBezTo>
                    <a:cubicBezTo>
                      <a:pt x="57934" y="123771"/>
                      <a:pt x="48398" y="124946"/>
                      <a:pt x="37360" y="124946"/>
                    </a:cubicBezTo>
                    <a:lnTo>
                      <a:pt x="7511" y="124946"/>
                    </a:lnTo>
                    <a:cubicBezTo>
                      <a:pt x="5356" y="124946"/>
                      <a:pt x="3592" y="124293"/>
                      <a:pt x="2155" y="123052"/>
                    </a:cubicBezTo>
                    <a:cubicBezTo>
                      <a:pt x="718" y="121811"/>
                      <a:pt x="0" y="119787"/>
                      <a:pt x="0" y="116913"/>
                    </a:cubicBezTo>
                    <a:lnTo>
                      <a:pt x="0" y="8034"/>
                    </a:lnTo>
                    <a:cubicBezTo>
                      <a:pt x="0" y="5225"/>
                      <a:pt x="718" y="3135"/>
                      <a:pt x="2155" y="1894"/>
                    </a:cubicBezTo>
                    <a:cubicBezTo>
                      <a:pt x="3592" y="653"/>
                      <a:pt x="5356" y="0"/>
                      <a:pt x="7511" y="0"/>
                    </a:cubicBezTo>
                    <a:lnTo>
                      <a:pt x="39580" y="0"/>
                    </a:lnTo>
                    <a:cubicBezTo>
                      <a:pt x="50684" y="0"/>
                      <a:pt x="60155" y="1306"/>
                      <a:pt x="67927" y="3919"/>
                    </a:cubicBezTo>
                    <a:cubicBezTo>
                      <a:pt x="75699" y="6531"/>
                      <a:pt x="82231" y="10385"/>
                      <a:pt x="87521" y="15479"/>
                    </a:cubicBezTo>
                    <a:cubicBezTo>
                      <a:pt x="92812" y="20574"/>
                      <a:pt x="96861" y="26909"/>
                      <a:pt x="99604" y="34421"/>
                    </a:cubicBezTo>
                    <a:cubicBezTo>
                      <a:pt x="102348" y="41932"/>
                      <a:pt x="103785" y="50684"/>
                      <a:pt x="103785" y="60546"/>
                    </a:cubicBezTo>
                    <a:close/>
                    <a:moveTo>
                      <a:pt x="77463" y="61526"/>
                    </a:moveTo>
                    <a:cubicBezTo>
                      <a:pt x="77463" y="55582"/>
                      <a:pt x="76744" y="50096"/>
                      <a:pt x="75373" y="45002"/>
                    </a:cubicBezTo>
                    <a:cubicBezTo>
                      <a:pt x="74001" y="39907"/>
                      <a:pt x="71780" y="35531"/>
                      <a:pt x="68711" y="31808"/>
                    </a:cubicBezTo>
                    <a:cubicBezTo>
                      <a:pt x="65641" y="28085"/>
                      <a:pt x="61722" y="25146"/>
                      <a:pt x="56954" y="23056"/>
                    </a:cubicBezTo>
                    <a:cubicBezTo>
                      <a:pt x="52186" y="20966"/>
                      <a:pt x="45851" y="19921"/>
                      <a:pt x="38078" y="19921"/>
                    </a:cubicBezTo>
                    <a:lnTo>
                      <a:pt x="25277" y="19921"/>
                    </a:lnTo>
                    <a:lnTo>
                      <a:pt x="25277" y="104830"/>
                    </a:lnTo>
                    <a:lnTo>
                      <a:pt x="38470" y="104830"/>
                    </a:lnTo>
                    <a:cubicBezTo>
                      <a:pt x="45393" y="104830"/>
                      <a:pt x="51272" y="103915"/>
                      <a:pt x="56040" y="102152"/>
                    </a:cubicBezTo>
                    <a:cubicBezTo>
                      <a:pt x="60808" y="100323"/>
                      <a:pt x="64792" y="97645"/>
                      <a:pt x="67927" y="93987"/>
                    </a:cubicBezTo>
                    <a:cubicBezTo>
                      <a:pt x="71127" y="90330"/>
                      <a:pt x="73479" y="85823"/>
                      <a:pt x="75046" y="80402"/>
                    </a:cubicBezTo>
                    <a:cubicBezTo>
                      <a:pt x="76614" y="74981"/>
                      <a:pt x="77398" y="68711"/>
                      <a:pt x="77398" y="61461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B9F8F35C-5A5C-77AD-7C8C-B27019FEAC0C}"/>
                  </a:ext>
                </a:extLst>
              </p:cNvPr>
              <p:cNvSpPr/>
              <p:nvPr/>
            </p:nvSpPr>
            <p:spPr>
              <a:xfrm>
                <a:off x="1514666" y="2101996"/>
                <a:ext cx="92746" cy="125534"/>
              </a:xfrm>
              <a:custGeom>
                <a:avLst/>
                <a:gdLst>
                  <a:gd name="connsiteX0" fmla="*/ 92681 w 92746"/>
                  <a:gd name="connsiteY0" fmla="*/ 121681 h 125534"/>
                  <a:gd name="connsiteX1" fmla="*/ 92289 w 92746"/>
                  <a:gd name="connsiteY1" fmla="*/ 123444 h 125534"/>
                  <a:gd name="connsiteX2" fmla="*/ 90460 w 92746"/>
                  <a:gd name="connsiteY2" fmla="*/ 124685 h 125534"/>
                  <a:gd name="connsiteX3" fmla="*/ 86215 w 92746"/>
                  <a:gd name="connsiteY3" fmla="*/ 125338 h 125534"/>
                  <a:gd name="connsiteX4" fmla="*/ 78573 w 92746"/>
                  <a:gd name="connsiteY4" fmla="*/ 125534 h 125534"/>
                  <a:gd name="connsiteX5" fmla="*/ 72107 w 92746"/>
                  <a:gd name="connsiteY5" fmla="*/ 125338 h 125534"/>
                  <a:gd name="connsiteX6" fmla="*/ 68319 w 92746"/>
                  <a:gd name="connsiteY6" fmla="*/ 124620 h 125534"/>
                  <a:gd name="connsiteX7" fmla="*/ 66359 w 92746"/>
                  <a:gd name="connsiteY7" fmla="*/ 123248 h 125534"/>
                  <a:gd name="connsiteX8" fmla="*/ 65380 w 92746"/>
                  <a:gd name="connsiteY8" fmla="*/ 121289 h 125534"/>
                  <a:gd name="connsiteX9" fmla="*/ 54211 w 92746"/>
                  <a:gd name="connsiteY9" fmla="*/ 93400 h 125534"/>
                  <a:gd name="connsiteX10" fmla="*/ 50227 w 92746"/>
                  <a:gd name="connsiteY10" fmla="*/ 84974 h 125534"/>
                  <a:gd name="connsiteX11" fmla="*/ 45916 w 92746"/>
                  <a:gd name="connsiteY11" fmla="*/ 78834 h 125534"/>
                  <a:gd name="connsiteX12" fmla="*/ 40495 w 92746"/>
                  <a:gd name="connsiteY12" fmla="*/ 75112 h 125534"/>
                  <a:gd name="connsiteX13" fmla="*/ 33376 w 92746"/>
                  <a:gd name="connsiteY13" fmla="*/ 73871 h 125534"/>
                  <a:gd name="connsiteX14" fmla="*/ 25473 w 92746"/>
                  <a:gd name="connsiteY14" fmla="*/ 73871 h 125534"/>
                  <a:gd name="connsiteX15" fmla="*/ 25473 w 92746"/>
                  <a:gd name="connsiteY15" fmla="*/ 121419 h 125534"/>
                  <a:gd name="connsiteX16" fmla="*/ 24819 w 92746"/>
                  <a:gd name="connsiteY16" fmla="*/ 123183 h 125534"/>
                  <a:gd name="connsiteX17" fmla="*/ 22729 w 92746"/>
                  <a:gd name="connsiteY17" fmla="*/ 124424 h 125534"/>
                  <a:gd name="connsiteX18" fmla="*/ 18876 w 92746"/>
                  <a:gd name="connsiteY18" fmla="*/ 125208 h 125534"/>
                  <a:gd name="connsiteX19" fmla="*/ 12671 w 92746"/>
                  <a:gd name="connsiteY19" fmla="*/ 125469 h 125534"/>
                  <a:gd name="connsiteX20" fmla="*/ 6531 w 92746"/>
                  <a:gd name="connsiteY20" fmla="*/ 125208 h 125534"/>
                  <a:gd name="connsiteX21" fmla="*/ 2613 w 92746"/>
                  <a:gd name="connsiteY21" fmla="*/ 124424 h 125534"/>
                  <a:gd name="connsiteX22" fmla="*/ 588 w 92746"/>
                  <a:gd name="connsiteY22" fmla="*/ 123183 h 125534"/>
                  <a:gd name="connsiteX23" fmla="*/ 0 w 92746"/>
                  <a:gd name="connsiteY23" fmla="*/ 121419 h 125534"/>
                  <a:gd name="connsiteX24" fmla="*/ 0 w 92746"/>
                  <a:gd name="connsiteY24" fmla="*/ 8034 h 125534"/>
                  <a:gd name="connsiteX25" fmla="*/ 2155 w 92746"/>
                  <a:gd name="connsiteY25" fmla="*/ 1894 h 125534"/>
                  <a:gd name="connsiteX26" fmla="*/ 7511 w 92746"/>
                  <a:gd name="connsiteY26" fmla="*/ 0 h 125534"/>
                  <a:gd name="connsiteX27" fmla="*/ 39842 w 92746"/>
                  <a:gd name="connsiteY27" fmla="*/ 0 h 125534"/>
                  <a:gd name="connsiteX28" fmla="*/ 47941 w 92746"/>
                  <a:gd name="connsiteY28" fmla="*/ 196 h 125534"/>
                  <a:gd name="connsiteX29" fmla="*/ 53754 w 92746"/>
                  <a:gd name="connsiteY29" fmla="*/ 653 h 125534"/>
                  <a:gd name="connsiteX30" fmla="*/ 67339 w 92746"/>
                  <a:gd name="connsiteY30" fmla="*/ 4311 h 125534"/>
                  <a:gd name="connsiteX31" fmla="*/ 77594 w 92746"/>
                  <a:gd name="connsiteY31" fmla="*/ 11103 h 125534"/>
                  <a:gd name="connsiteX32" fmla="*/ 83994 w 92746"/>
                  <a:gd name="connsiteY32" fmla="*/ 21031 h 125534"/>
                  <a:gd name="connsiteX33" fmla="*/ 86215 w 92746"/>
                  <a:gd name="connsiteY33" fmla="*/ 34225 h 125534"/>
                  <a:gd name="connsiteX34" fmla="*/ 84647 w 92746"/>
                  <a:gd name="connsiteY34" fmla="*/ 45655 h 125534"/>
                  <a:gd name="connsiteX35" fmla="*/ 79945 w 92746"/>
                  <a:gd name="connsiteY35" fmla="*/ 54864 h 125534"/>
                  <a:gd name="connsiteX36" fmla="*/ 72303 w 92746"/>
                  <a:gd name="connsiteY36" fmla="*/ 61918 h 125534"/>
                  <a:gd name="connsiteX37" fmla="*/ 61983 w 92746"/>
                  <a:gd name="connsiteY37" fmla="*/ 66751 h 125534"/>
                  <a:gd name="connsiteX38" fmla="*/ 67274 w 92746"/>
                  <a:gd name="connsiteY38" fmla="*/ 70017 h 125534"/>
                  <a:gd name="connsiteX39" fmla="*/ 71911 w 92746"/>
                  <a:gd name="connsiteY39" fmla="*/ 74720 h 125534"/>
                  <a:gd name="connsiteX40" fmla="*/ 76026 w 92746"/>
                  <a:gd name="connsiteY40" fmla="*/ 80990 h 125534"/>
                  <a:gd name="connsiteX41" fmla="*/ 79814 w 92746"/>
                  <a:gd name="connsiteY41" fmla="*/ 88958 h 125534"/>
                  <a:gd name="connsiteX42" fmla="*/ 90330 w 92746"/>
                  <a:gd name="connsiteY42" fmla="*/ 113582 h 125534"/>
                  <a:gd name="connsiteX43" fmla="*/ 92289 w 92746"/>
                  <a:gd name="connsiteY43" fmla="*/ 118937 h 125534"/>
                  <a:gd name="connsiteX44" fmla="*/ 92746 w 92746"/>
                  <a:gd name="connsiteY44" fmla="*/ 121615 h 125534"/>
                  <a:gd name="connsiteX45" fmla="*/ 59959 w 92746"/>
                  <a:gd name="connsiteY45" fmla="*/ 36968 h 125534"/>
                  <a:gd name="connsiteX46" fmla="*/ 57150 w 92746"/>
                  <a:gd name="connsiteY46" fmla="*/ 26518 h 125534"/>
                  <a:gd name="connsiteX47" fmla="*/ 48006 w 92746"/>
                  <a:gd name="connsiteY47" fmla="*/ 20509 h 125534"/>
                  <a:gd name="connsiteX48" fmla="*/ 43630 w 92746"/>
                  <a:gd name="connsiteY48" fmla="*/ 19725 h 125534"/>
                  <a:gd name="connsiteX49" fmla="*/ 36837 w 92746"/>
                  <a:gd name="connsiteY49" fmla="*/ 19464 h 125534"/>
                  <a:gd name="connsiteX50" fmla="*/ 25473 w 92746"/>
                  <a:gd name="connsiteY50" fmla="*/ 19464 h 125534"/>
                  <a:gd name="connsiteX51" fmla="*/ 25473 w 92746"/>
                  <a:gd name="connsiteY51" fmla="*/ 54864 h 125534"/>
                  <a:gd name="connsiteX52" fmla="*/ 38405 w 92746"/>
                  <a:gd name="connsiteY52" fmla="*/ 54864 h 125534"/>
                  <a:gd name="connsiteX53" fmla="*/ 47875 w 92746"/>
                  <a:gd name="connsiteY53" fmla="*/ 53558 h 125534"/>
                  <a:gd name="connsiteX54" fmla="*/ 54603 w 92746"/>
                  <a:gd name="connsiteY54" fmla="*/ 49900 h 125534"/>
                  <a:gd name="connsiteX55" fmla="*/ 58652 w 92746"/>
                  <a:gd name="connsiteY55" fmla="*/ 44283 h 125534"/>
                  <a:gd name="connsiteX56" fmla="*/ 60024 w 92746"/>
                  <a:gd name="connsiteY56" fmla="*/ 36968 h 125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92746" h="125534">
                    <a:moveTo>
                      <a:pt x="92681" y="121681"/>
                    </a:moveTo>
                    <a:cubicBezTo>
                      <a:pt x="92681" y="122399"/>
                      <a:pt x="92550" y="122987"/>
                      <a:pt x="92289" y="123444"/>
                    </a:cubicBezTo>
                    <a:cubicBezTo>
                      <a:pt x="92028" y="123901"/>
                      <a:pt x="91440" y="124359"/>
                      <a:pt x="90460" y="124685"/>
                    </a:cubicBezTo>
                    <a:cubicBezTo>
                      <a:pt x="89481" y="125012"/>
                      <a:pt x="88109" y="125208"/>
                      <a:pt x="86215" y="125338"/>
                    </a:cubicBezTo>
                    <a:cubicBezTo>
                      <a:pt x="84321" y="125469"/>
                      <a:pt x="81839" y="125534"/>
                      <a:pt x="78573" y="125534"/>
                    </a:cubicBezTo>
                    <a:cubicBezTo>
                      <a:pt x="75895" y="125534"/>
                      <a:pt x="73740" y="125534"/>
                      <a:pt x="72107" y="125338"/>
                    </a:cubicBezTo>
                    <a:cubicBezTo>
                      <a:pt x="70474" y="125208"/>
                      <a:pt x="69233" y="124946"/>
                      <a:pt x="68319" y="124620"/>
                    </a:cubicBezTo>
                    <a:cubicBezTo>
                      <a:pt x="67404" y="124293"/>
                      <a:pt x="66751" y="123836"/>
                      <a:pt x="66359" y="123248"/>
                    </a:cubicBezTo>
                    <a:cubicBezTo>
                      <a:pt x="65968" y="122726"/>
                      <a:pt x="65641" y="122073"/>
                      <a:pt x="65380" y="121289"/>
                    </a:cubicBezTo>
                    <a:lnTo>
                      <a:pt x="54211" y="93400"/>
                    </a:lnTo>
                    <a:cubicBezTo>
                      <a:pt x="52839" y="90264"/>
                      <a:pt x="51533" y="87456"/>
                      <a:pt x="50227" y="84974"/>
                    </a:cubicBezTo>
                    <a:cubicBezTo>
                      <a:pt x="48920" y="82557"/>
                      <a:pt x="47484" y="80467"/>
                      <a:pt x="45916" y="78834"/>
                    </a:cubicBezTo>
                    <a:cubicBezTo>
                      <a:pt x="44349" y="77202"/>
                      <a:pt x="42520" y="75961"/>
                      <a:pt x="40495" y="75112"/>
                    </a:cubicBezTo>
                    <a:cubicBezTo>
                      <a:pt x="38405" y="74262"/>
                      <a:pt x="36054" y="73871"/>
                      <a:pt x="33376" y="73871"/>
                    </a:cubicBezTo>
                    <a:lnTo>
                      <a:pt x="25473" y="73871"/>
                    </a:lnTo>
                    <a:lnTo>
                      <a:pt x="25473" y="121419"/>
                    </a:lnTo>
                    <a:cubicBezTo>
                      <a:pt x="25473" y="122073"/>
                      <a:pt x="25277" y="122660"/>
                      <a:pt x="24819" y="123183"/>
                    </a:cubicBezTo>
                    <a:cubicBezTo>
                      <a:pt x="24362" y="123705"/>
                      <a:pt x="23709" y="124097"/>
                      <a:pt x="22729" y="124424"/>
                    </a:cubicBezTo>
                    <a:cubicBezTo>
                      <a:pt x="21750" y="124750"/>
                      <a:pt x="20443" y="125012"/>
                      <a:pt x="18876" y="125208"/>
                    </a:cubicBezTo>
                    <a:cubicBezTo>
                      <a:pt x="17243" y="125404"/>
                      <a:pt x="15218" y="125469"/>
                      <a:pt x="12671" y="125469"/>
                    </a:cubicBezTo>
                    <a:cubicBezTo>
                      <a:pt x="10124" y="125469"/>
                      <a:pt x="8164" y="125404"/>
                      <a:pt x="6531" y="125208"/>
                    </a:cubicBezTo>
                    <a:cubicBezTo>
                      <a:pt x="4899" y="125012"/>
                      <a:pt x="3592" y="124750"/>
                      <a:pt x="2613" y="124424"/>
                    </a:cubicBezTo>
                    <a:cubicBezTo>
                      <a:pt x="1633" y="124097"/>
                      <a:pt x="980" y="123705"/>
                      <a:pt x="588" y="123183"/>
                    </a:cubicBezTo>
                    <a:cubicBezTo>
                      <a:pt x="196" y="122660"/>
                      <a:pt x="0" y="122073"/>
                      <a:pt x="0" y="121419"/>
                    </a:cubicBezTo>
                    <a:lnTo>
                      <a:pt x="0" y="8034"/>
                    </a:lnTo>
                    <a:cubicBezTo>
                      <a:pt x="0" y="5225"/>
                      <a:pt x="718" y="3135"/>
                      <a:pt x="2155" y="1894"/>
                    </a:cubicBezTo>
                    <a:cubicBezTo>
                      <a:pt x="3592" y="653"/>
                      <a:pt x="5356" y="0"/>
                      <a:pt x="7511" y="0"/>
                    </a:cubicBezTo>
                    <a:lnTo>
                      <a:pt x="39842" y="0"/>
                    </a:lnTo>
                    <a:cubicBezTo>
                      <a:pt x="43108" y="0"/>
                      <a:pt x="45851" y="0"/>
                      <a:pt x="47941" y="196"/>
                    </a:cubicBezTo>
                    <a:cubicBezTo>
                      <a:pt x="50031" y="392"/>
                      <a:pt x="51990" y="457"/>
                      <a:pt x="53754" y="653"/>
                    </a:cubicBezTo>
                    <a:cubicBezTo>
                      <a:pt x="58783" y="1372"/>
                      <a:pt x="63290" y="2547"/>
                      <a:pt x="67339" y="4311"/>
                    </a:cubicBezTo>
                    <a:cubicBezTo>
                      <a:pt x="71389" y="6074"/>
                      <a:pt x="74785" y="8295"/>
                      <a:pt x="77594" y="11103"/>
                    </a:cubicBezTo>
                    <a:cubicBezTo>
                      <a:pt x="80402" y="13912"/>
                      <a:pt x="82557" y="17243"/>
                      <a:pt x="83994" y="21031"/>
                    </a:cubicBezTo>
                    <a:cubicBezTo>
                      <a:pt x="85431" y="24819"/>
                      <a:pt x="86215" y="29261"/>
                      <a:pt x="86215" y="34225"/>
                    </a:cubicBezTo>
                    <a:cubicBezTo>
                      <a:pt x="86215" y="38405"/>
                      <a:pt x="85692" y="42193"/>
                      <a:pt x="84647" y="45655"/>
                    </a:cubicBezTo>
                    <a:cubicBezTo>
                      <a:pt x="83602" y="49116"/>
                      <a:pt x="82035" y="52186"/>
                      <a:pt x="79945" y="54864"/>
                    </a:cubicBezTo>
                    <a:cubicBezTo>
                      <a:pt x="77855" y="57542"/>
                      <a:pt x="75373" y="59893"/>
                      <a:pt x="72303" y="61918"/>
                    </a:cubicBezTo>
                    <a:cubicBezTo>
                      <a:pt x="69299" y="63943"/>
                      <a:pt x="65837" y="65510"/>
                      <a:pt x="61983" y="66751"/>
                    </a:cubicBezTo>
                    <a:cubicBezTo>
                      <a:pt x="63877" y="67666"/>
                      <a:pt x="65576" y="68776"/>
                      <a:pt x="67274" y="70017"/>
                    </a:cubicBezTo>
                    <a:cubicBezTo>
                      <a:pt x="68907" y="71323"/>
                      <a:pt x="70474" y="72891"/>
                      <a:pt x="71911" y="74720"/>
                    </a:cubicBezTo>
                    <a:cubicBezTo>
                      <a:pt x="73348" y="76548"/>
                      <a:pt x="74720" y="78638"/>
                      <a:pt x="76026" y="80990"/>
                    </a:cubicBezTo>
                    <a:cubicBezTo>
                      <a:pt x="77332" y="83341"/>
                      <a:pt x="78573" y="86019"/>
                      <a:pt x="79814" y="88958"/>
                    </a:cubicBezTo>
                    <a:lnTo>
                      <a:pt x="90330" y="113582"/>
                    </a:lnTo>
                    <a:cubicBezTo>
                      <a:pt x="91309" y="115998"/>
                      <a:pt x="91963" y="117827"/>
                      <a:pt x="92289" y="118937"/>
                    </a:cubicBezTo>
                    <a:cubicBezTo>
                      <a:pt x="92616" y="120048"/>
                      <a:pt x="92746" y="120962"/>
                      <a:pt x="92746" y="121615"/>
                    </a:cubicBezTo>
                    <a:close/>
                    <a:moveTo>
                      <a:pt x="59959" y="36968"/>
                    </a:moveTo>
                    <a:cubicBezTo>
                      <a:pt x="59959" y="32853"/>
                      <a:pt x="59044" y="29391"/>
                      <a:pt x="57150" y="26518"/>
                    </a:cubicBezTo>
                    <a:cubicBezTo>
                      <a:pt x="55256" y="23709"/>
                      <a:pt x="52251" y="21684"/>
                      <a:pt x="48006" y="20509"/>
                    </a:cubicBezTo>
                    <a:cubicBezTo>
                      <a:pt x="46700" y="20182"/>
                      <a:pt x="45263" y="19921"/>
                      <a:pt x="43630" y="19725"/>
                    </a:cubicBezTo>
                    <a:cubicBezTo>
                      <a:pt x="41997" y="19529"/>
                      <a:pt x="39711" y="19464"/>
                      <a:pt x="36837" y="19464"/>
                    </a:cubicBezTo>
                    <a:lnTo>
                      <a:pt x="25473" y="19464"/>
                    </a:lnTo>
                    <a:lnTo>
                      <a:pt x="25473" y="54864"/>
                    </a:lnTo>
                    <a:lnTo>
                      <a:pt x="38405" y="54864"/>
                    </a:lnTo>
                    <a:cubicBezTo>
                      <a:pt x="41997" y="54864"/>
                      <a:pt x="45132" y="54407"/>
                      <a:pt x="47875" y="53558"/>
                    </a:cubicBezTo>
                    <a:cubicBezTo>
                      <a:pt x="50553" y="52709"/>
                      <a:pt x="52839" y="51468"/>
                      <a:pt x="54603" y="49900"/>
                    </a:cubicBezTo>
                    <a:cubicBezTo>
                      <a:pt x="56432" y="48333"/>
                      <a:pt x="57738" y="46439"/>
                      <a:pt x="58652" y="44283"/>
                    </a:cubicBezTo>
                    <a:cubicBezTo>
                      <a:pt x="59567" y="42128"/>
                      <a:pt x="60024" y="39646"/>
                      <a:pt x="60024" y="36968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9CE3EF92-B308-1082-5353-260CAEEEC6F2}"/>
                  </a:ext>
                </a:extLst>
              </p:cNvPr>
              <p:cNvSpPr/>
              <p:nvPr/>
            </p:nvSpPr>
            <p:spPr>
              <a:xfrm>
                <a:off x="1619822" y="2099905"/>
                <a:ext cx="118218" cy="129191"/>
              </a:xfrm>
              <a:custGeom>
                <a:avLst/>
                <a:gdLst>
                  <a:gd name="connsiteX0" fmla="*/ 118154 w 118218"/>
                  <a:gd name="connsiteY0" fmla="*/ 63159 h 129191"/>
                  <a:gd name="connsiteX1" fmla="*/ 114300 w 118218"/>
                  <a:gd name="connsiteY1" fmla="*/ 90918 h 129191"/>
                  <a:gd name="connsiteX2" fmla="*/ 102805 w 118218"/>
                  <a:gd name="connsiteY2" fmla="*/ 111688 h 129191"/>
                  <a:gd name="connsiteX3" fmla="*/ 83929 w 118218"/>
                  <a:gd name="connsiteY3" fmla="*/ 124685 h 129191"/>
                  <a:gd name="connsiteX4" fmla="*/ 57934 w 118218"/>
                  <a:gd name="connsiteY4" fmla="*/ 129192 h 129191"/>
                  <a:gd name="connsiteX5" fmla="*/ 32527 w 118218"/>
                  <a:gd name="connsiteY5" fmla="*/ 125404 h 129191"/>
                  <a:gd name="connsiteX6" fmla="*/ 14434 w 118218"/>
                  <a:gd name="connsiteY6" fmla="*/ 113778 h 129191"/>
                  <a:gd name="connsiteX7" fmla="*/ 3592 w 118218"/>
                  <a:gd name="connsiteY7" fmla="*/ 93922 h 129191"/>
                  <a:gd name="connsiteX8" fmla="*/ 0 w 118218"/>
                  <a:gd name="connsiteY8" fmla="*/ 65380 h 129191"/>
                  <a:gd name="connsiteX9" fmla="*/ 3854 w 118218"/>
                  <a:gd name="connsiteY9" fmla="*/ 38144 h 129191"/>
                  <a:gd name="connsiteX10" fmla="*/ 15349 w 118218"/>
                  <a:gd name="connsiteY10" fmla="*/ 17504 h 129191"/>
                  <a:gd name="connsiteX11" fmla="*/ 34225 w 118218"/>
                  <a:gd name="connsiteY11" fmla="*/ 4507 h 129191"/>
                  <a:gd name="connsiteX12" fmla="*/ 60350 w 118218"/>
                  <a:gd name="connsiteY12" fmla="*/ 0 h 129191"/>
                  <a:gd name="connsiteX13" fmla="*/ 85366 w 118218"/>
                  <a:gd name="connsiteY13" fmla="*/ 3788 h 129191"/>
                  <a:gd name="connsiteX14" fmla="*/ 103523 w 118218"/>
                  <a:gd name="connsiteY14" fmla="*/ 15349 h 129191"/>
                  <a:gd name="connsiteX15" fmla="*/ 114496 w 118218"/>
                  <a:gd name="connsiteY15" fmla="*/ 35074 h 129191"/>
                  <a:gd name="connsiteX16" fmla="*/ 118219 w 118218"/>
                  <a:gd name="connsiteY16" fmla="*/ 63224 h 129191"/>
                  <a:gd name="connsiteX17" fmla="*/ 91505 w 118218"/>
                  <a:gd name="connsiteY17" fmla="*/ 64531 h 129191"/>
                  <a:gd name="connsiteX18" fmla="*/ 89938 w 118218"/>
                  <a:gd name="connsiteY18" fmla="*/ 46634 h 129191"/>
                  <a:gd name="connsiteX19" fmla="*/ 84647 w 118218"/>
                  <a:gd name="connsiteY19" fmla="*/ 32853 h 129191"/>
                  <a:gd name="connsiteX20" fmla="*/ 74785 w 118218"/>
                  <a:gd name="connsiteY20" fmla="*/ 23970 h 129191"/>
                  <a:gd name="connsiteX21" fmla="*/ 59305 w 118218"/>
                  <a:gd name="connsiteY21" fmla="*/ 20835 h 129191"/>
                  <a:gd name="connsiteX22" fmla="*/ 43695 w 118218"/>
                  <a:gd name="connsiteY22" fmla="*/ 24362 h 129191"/>
                  <a:gd name="connsiteX23" fmla="*/ 33572 w 118218"/>
                  <a:gd name="connsiteY23" fmla="*/ 33768 h 129191"/>
                  <a:gd name="connsiteX24" fmla="*/ 28150 w 118218"/>
                  <a:gd name="connsiteY24" fmla="*/ 47549 h 129191"/>
                  <a:gd name="connsiteX25" fmla="*/ 26583 w 118218"/>
                  <a:gd name="connsiteY25" fmla="*/ 64204 h 129191"/>
                  <a:gd name="connsiteX26" fmla="*/ 28150 w 118218"/>
                  <a:gd name="connsiteY26" fmla="*/ 82623 h 129191"/>
                  <a:gd name="connsiteX27" fmla="*/ 33376 w 118218"/>
                  <a:gd name="connsiteY27" fmla="*/ 96535 h 129191"/>
                  <a:gd name="connsiteX28" fmla="*/ 43238 w 118218"/>
                  <a:gd name="connsiteY28" fmla="*/ 105352 h 129191"/>
                  <a:gd name="connsiteX29" fmla="*/ 58783 w 118218"/>
                  <a:gd name="connsiteY29" fmla="*/ 108422 h 129191"/>
                  <a:gd name="connsiteX30" fmla="*/ 74393 w 118218"/>
                  <a:gd name="connsiteY30" fmla="*/ 104960 h 129191"/>
                  <a:gd name="connsiteX31" fmla="*/ 84517 w 118218"/>
                  <a:gd name="connsiteY31" fmla="*/ 95490 h 129191"/>
                  <a:gd name="connsiteX32" fmla="*/ 90003 w 118218"/>
                  <a:gd name="connsiteY32" fmla="*/ 81578 h 129191"/>
                  <a:gd name="connsiteX33" fmla="*/ 91571 w 118218"/>
                  <a:gd name="connsiteY33" fmla="*/ 64661 h 129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18218" h="129191">
                    <a:moveTo>
                      <a:pt x="118154" y="63159"/>
                    </a:moveTo>
                    <a:cubicBezTo>
                      <a:pt x="118154" y="73544"/>
                      <a:pt x="116847" y="82753"/>
                      <a:pt x="114300" y="90918"/>
                    </a:cubicBezTo>
                    <a:cubicBezTo>
                      <a:pt x="111753" y="99082"/>
                      <a:pt x="107899" y="106005"/>
                      <a:pt x="102805" y="111688"/>
                    </a:cubicBezTo>
                    <a:cubicBezTo>
                      <a:pt x="97710" y="117370"/>
                      <a:pt x="91440" y="121746"/>
                      <a:pt x="83929" y="124685"/>
                    </a:cubicBezTo>
                    <a:cubicBezTo>
                      <a:pt x="76418" y="127690"/>
                      <a:pt x="67796" y="129192"/>
                      <a:pt x="57934" y="129192"/>
                    </a:cubicBezTo>
                    <a:cubicBezTo>
                      <a:pt x="48071" y="129192"/>
                      <a:pt x="39711" y="127951"/>
                      <a:pt x="32527" y="125404"/>
                    </a:cubicBezTo>
                    <a:cubicBezTo>
                      <a:pt x="25277" y="122856"/>
                      <a:pt x="19268" y="119003"/>
                      <a:pt x="14434" y="113778"/>
                    </a:cubicBezTo>
                    <a:cubicBezTo>
                      <a:pt x="9601" y="108553"/>
                      <a:pt x="6009" y="101956"/>
                      <a:pt x="3592" y="93922"/>
                    </a:cubicBezTo>
                    <a:cubicBezTo>
                      <a:pt x="1176" y="85888"/>
                      <a:pt x="0" y="76353"/>
                      <a:pt x="0" y="65380"/>
                    </a:cubicBezTo>
                    <a:cubicBezTo>
                      <a:pt x="0" y="55256"/>
                      <a:pt x="1306" y="46177"/>
                      <a:pt x="3854" y="38144"/>
                    </a:cubicBezTo>
                    <a:cubicBezTo>
                      <a:pt x="6401" y="30110"/>
                      <a:pt x="10254" y="23187"/>
                      <a:pt x="15349" y="17504"/>
                    </a:cubicBezTo>
                    <a:cubicBezTo>
                      <a:pt x="20443" y="11822"/>
                      <a:pt x="26714" y="7511"/>
                      <a:pt x="34225" y="4507"/>
                    </a:cubicBezTo>
                    <a:cubicBezTo>
                      <a:pt x="41736" y="1502"/>
                      <a:pt x="50423" y="0"/>
                      <a:pt x="60350" y="0"/>
                    </a:cubicBezTo>
                    <a:cubicBezTo>
                      <a:pt x="70278" y="0"/>
                      <a:pt x="78116" y="1241"/>
                      <a:pt x="85366" y="3788"/>
                    </a:cubicBezTo>
                    <a:cubicBezTo>
                      <a:pt x="92616" y="6270"/>
                      <a:pt x="98625" y="10124"/>
                      <a:pt x="103523" y="15349"/>
                    </a:cubicBezTo>
                    <a:cubicBezTo>
                      <a:pt x="108422" y="20574"/>
                      <a:pt x="112014" y="27171"/>
                      <a:pt x="114496" y="35074"/>
                    </a:cubicBezTo>
                    <a:cubicBezTo>
                      <a:pt x="116978" y="43042"/>
                      <a:pt x="118219" y="52382"/>
                      <a:pt x="118219" y="63224"/>
                    </a:cubicBezTo>
                    <a:close/>
                    <a:moveTo>
                      <a:pt x="91505" y="64531"/>
                    </a:moveTo>
                    <a:cubicBezTo>
                      <a:pt x="91505" y="57999"/>
                      <a:pt x="90983" y="51990"/>
                      <a:pt x="89938" y="46634"/>
                    </a:cubicBezTo>
                    <a:cubicBezTo>
                      <a:pt x="88893" y="41279"/>
                      <a:pt x="87129" y="36641"/>
                      <a:pt x="84647" y="32853"/>
                    </a:cubicBezTo>
                    <a:cubicBezTo>
                      <a:pt x="82165" y="29065"/>
                      <a:pt x="78900" y="26060"/>
                      <a:pt x="74785" y="23970"/>
                    </a:cubicBezTo>
                    <a:cubicBezTo>
                      <a:pt x="70670" y="21880"/>
                      <a:pt x="65510" y="20835"/>
                      <a:pt x="59305" y="20835"/>
                    </a:cubicBezTo>
                    <a:cubicBezTo>
                      <a:pt x="53101" y="20835"/>
                      <a:pt x="47875" y="22011"/>
                      <a:pt x="43695" y="24362"/>
                    </a:cubicBezTo>
                    <a:cubicBezTo>
                      <a:pt x="39515" y="26714"/>
                      <a:pt x="36119" y="29849"/>
                      <a:pt x="33572" y="33768"/>
                    </a:cubicBezTo>
                    <a:cubicBezTo>
                      <a:pt x="31024" y="37686"/>
                      <a:pt x="29196" y="42258"/>
                      <a:pt x="28150" y="47549"/>
                    </a:cubicBezTo>
                    <a:cubicBezTo>
                      <a:pt x="27105" y="52774"/>
                      <a:pt x="26583" y="58326"/>
                      <a:pt x="26583" y="64204"/>
                    </a:cubicBezTo>
                    <a:cubicBezTo>
                      <a:pt x="26583" y="70997"/>
                      <a:pt x="27105" y="77136"/>
                      <a:pt x="28150" y="82623"/>
                    </a:cubicBezTo>
                    <a:cubicBezTo>
                      <a:pt x="29196" y="88044"/>
                      <a:pt x="30894" y="92681"/>
                      <a:pt x="33376" y="96535"/>
                    </a:cubicBezTo>
                    <a:cubicBezTo>
                      <a:pt x="35792" y="100388"/>
                      <a:pt x="39123" y="103327"/>
                      <a:pt x="43238" y="105352"/>
                    </a:cubicBezTo>
                    <a:cubicBezTo>
                      <a:pt x="47353" y="107377"/>
                      <a:pt x="52513" y="108422"/>
                      <a:pt x="58783" y="108422"/>
                    </a:cubicBezTo>
                    <a:cubicBezTo>
                      <a:pt x="65053" y="108422"/>
                      <a:pt x="70213" y="107246"/>
                      <a:pt x="74393" y="104960"/>
                    </a:cubicBezTo>
                    <a:cubicBezTo>
                      <a:pt x="78573" y="102674"/>
                      <a:pt x="81970" y="99474"/>
                      <a:pt x="84517" y="95490"/>
                    </a:cubicBezTo>
                    <a:cubicBezTo>
                      <a:pt x="87064" y="91506"/>
                      <a:pt x="88893" y="86868"/>
                      <a:pt x="90003" y="81578"/>
                    </a:cubicBezTo>
                    <a:cubicBezTo>
                      <a:pt x="91114" y="76287"/>
                      <a:pt x="91571" y="70605"/>
                      <a:pt x="91571" y="64661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662CC9EA-AE00-1AB9-C9C8-AF20BF5F3239}"/>
                  </a:ext>
                </a:extLst>
              </p:cNvPr>
              <p:cNvSpPr/>
              <p:nvPr/>
            </p:nvSpPr>
            <p:spPr>
              <a:xfrm>
                <a:off x="1754239" y="2099840"/>
                <a:ext cx="106788" cy="129126"/>
              </a:xfrm>
              <a:custGeom>
                <a:avLst/>
                <a:gdLst>
                  <a:gd name="connsiteX0" fmla="*/ 106789 w 106788"/>
                  <a:gd name="connsiteY0" fmla="*/ 21619 h 129126"/>
                  <a:gd name="connsiteX1" fmla="*/ 106528 w 106788"/>
                  <a:gd name="connsiteY1" fmla="*/ 26452 h 129126"/>
                  <a:gd name="connsiteX2" fmla="*/ 105875 w 106788"/>
                  <a:gd name="connsiteY2" fmla="*/ 29718 h 129126"/>
                  <a:gd name="connsiteX3" fmla="*/ 104829 w 106788"/>
                  <a:gd name="connsiteY3" fmla="*/ 31416 h 129126"/>
                  <a:gd name="connsiteX4" fmla="*/ 103327 w 106788"/>
                  <a:gd name="connsiteY4" fmla="*/ 31873 h 129126"/>
                  <a:gd name="connsiteX5" fmla="*/ 99278 w 106788"/>
                  <a:gd name="connsiteY5" fmla="*/ 30110 h 129126"/>
                  <a:gd name="connsiteX6" fmla="*/ 91832 w 106788"/>
                  <a:gd name="connsiteY6" fmla="*/ 26322 h 129126"/>
                  <a:gd name="connsiteX7" fmla="*/ 80794 w 106788"/>
                  <a:gd name="connsiteY7" fmla="*/ 22533 h 129126"/>
                  <a:gd name="connsiteX8" fmla="*/ 65902 w 106788"/>
                  <a:gd name="connsiteY8" fmla="*/ 20770 h 129126"/>
                  <a:gd name="connsiteX9" fmla="*/ 49508 w 106788"/>
                  <a:gd name="connsiteY9" fmla="*/ 23905 h 129126"/>
                  <a:gd name="connsiteX10" fmla="*/ 36968 w 106788"/>
                  <a:gd name="connsiteY10" fmla="*/ 32788 h 129126"/>
                  <a:gd name="connsiteX11" fmla="*/ 28934 w 106788"/>
                  <a:gd name="connsiteY11" fmla="*/ 46569 h 129126"/>
                  <a:gd name="connsiteX12" fmla="*/ 26126 w 106788"/>
                  <a:gd name="connsiteY12" fmla="*/ 64400 h 129126"/>
                  <a:gd name="connsiteX13" fmla="*/ 28999 w 106788"/>
                  <a:gd name="connsiteY13" fmla="*/ 83276 h 129126"/>
                  <a:gd name="connsiteX14" fmla="*/ 36968 w 106788"/>
                  <a:gd name="connsiteY14" fmla="*/ 96927 h 129126"/>
                  <a:gd name="connsiteX15" fmla="*/ 49247 w 106788"/>
                  <a:gd name="connsiteY15" fmla="*/ 105221 h 129126"/>
                  <a:gd name="connsiteX16" fmla="*/ 65118 w 106788"/>
                  <a:gd name="connsiteY16" fmla="*/ 108030 h 129126"/>
                  <a:gd name="connsiteX17" fmla="*/ 73544 w 106788"/>
                  <a:gd name="connsiteY17" fmla="*/ 107050 h 129126"/>
                  <a:gd name="connsiteX18" fmla="*/ 81251 w 106788"/>
                  <a:gd name="connsiteY18" fmla="*/ 104176 h 129126"/>
                  <a:gd name="connsiteX19" fmla="*/ 81251 w 106788"/>
                  <a:gd name="connsiteY19" fmla="*/ 75242 h 129126"/>
                  <a:gd name="connsiteX20" fmla="*/ 57607 w 106788"/>
                  <a:gd name="connsiteY20" fmla="*/ 75242 h 129126"/>
                  <a:gd name="connsiteX21" fmla="*/ 54929 w 106788"/>
                  <a:gd name="connsiteY21" fmla="*/ 73087 h 129126"/>
                  <a:gd name="connsiteX22" fmla="*/ 53950 w 106788"/>
                  <a:gd name="connsiteY22" fmla="*/ 65706 h 129126"/>
                  <a:gd name="connsiteX23" fmla="*/ 54211 w 106788"/>
                  <a:gd name="connsiteY23" fmla="*/ 61200 h 129126"/>
                  <a:gd name="connsiteX24" fmla="*/ 54929 w 106788"/>
                  <a:gd name="connsiteY24" fmla="*/ 58260 h 129126"/>
                  <a:gd name="connsiteX25" fmla="*/ 56105 w 106788"/>
                  <a:gd name="connsiteY25" fmla="*/ 56628 h 129126"/>
                  <a:gd name="connsiteX26" fmla="*/ 57673 w 106788"/>
                  <a:gd name="connsiteY26" fmla="*/ 56105 h 129126"/>
                  <a:gd name="connsiteX27" fmla="*/ 99866 w 106788"/>
                  <a:gd name="connsiteY27" fmla="*/ 56105 h 129126"/>
                  <a:gd name="connsiteX28" fmla="*/ 102609 w 106788"/>
                  <a:gd name="connsiteY28" fmla="*/ 56628 h 129126"/>
                  <a:gd name="connsiteX29" fmla="*/ 104764 w 106788"/>
                  <a:gd name="connsiteY29" fmla="*/ 58195 h 129126"/>
                  <a:gd name="connsiteX30" fmla="*/ 106136 w 106788"/>
                  <a:gd name="connsiteY30" fmla="*/ 60742 h 129126"/>
                  <a:gd name="connsiteX31" fmla="*/ 106593 w 106788"/>
                  <a:gd name="connsiteY31" fmla="*/ 64139 h 129126"/>
                  <a:gd name="connsiteX32" fmla="*/ 106593 w 106788"/>
                  <a:gd name="connsiteY32" fmla="*/ 113843 h 129126"/>
                  <a:gd name="connsiteX33" fmla="*/ 105548 w 106788"/>
                  <a:gd name="connsiteY33" fmla="*/ 118937 h 129126"/>
                  <a:gd name="connsiteX34" fmla="*/ 101368 w 106788"/>
                  <a:gd name="connsiteY34" fmla="*/ 122334 h 129126"/>
                  <a:gd name="connsiteX35" fmla="*/ 93596 w 106788"/>
                  <a:gd name="connsiteY35" fmla="*/ 124946 h 129126"/>
                  <a:gd name="connsiteX36" fmla="*/ 83994 w 106788"/>
                  <a:gd name="connsiteY36" fmla="*/ 127232 h 129126"/>
                  <a:gd name="connsiteX37" fmla="*/ 73936 w 106788"/>
                  <a:gd name="connsiteY37" fmla="*/ 128669 h 129126"/>
                  <a:gd name="connsiteX38" fmla="*/ 63747 w 106788"/>
                  <a:gd name="connsiteY38" fmla="*/ 129127 h 129126"/>
                  <a:gd name="connsiteX39" fmla="*/ 36968 w 106788"/>
                  <a:gd name="connsiteY39" fmla="*/ 124816 h 129126"/>
                  <a:gd name="connsiteX40" fmla="*/ 16916 w 106788"/>
                  <a:gd name="connsiteY40" fmla="*/ 112341 h 129126"/>
                  <a:gd name="connsiteX41" fmla="*/ 4376 w 106788"/>
                  <a:gd name="connsiteY41" fmla="*/ 92485 h 129126"/>
                  <a:gd name="connsiteX42" fmla="*/ 0 w 106788"/>
                  <a:gd name="connsiteY42" fmla="*/ 65902 h 129126"/>
                  <a:gd name="connsiteX43" fmla="*/ 4637 w 106788"/>
                  <a:gd name="connsiteY43" fmla="*/ 38340 h 129126"/>
                  <a:gd name="connsiteX44" fmla="*/ 17766 w 106788"/>
                  <a:gd name="connsiteY44" fmla="*/ 17570 h 129126"/>
                  <a:gd name="connsiteX45" fmla="*/ 38274 w 106788"/>
                  <a:gd name="connsiteY45" fmla="*/ 4507 h 129126"/>
                  <a:gd name="connsiteX46" fmla="*/ 65053 w 106788"/>
                  <a:gd name="connsiteY46" fmla="*/ 0 h 129126"/>
                  <a:gd name="connsiteX47" fmla="*/ 79814 w 106788"/>
                  <a:gd name="connsiteY47" fmla="*/ 1110 h 129126"/>
                  <a:gd name="connsiteX48" fmla="*/ 91440 w 106788"/>
                  <a:gd name="connsiteY48" fmla="*/ 3788 h 129126"/>
                  <a:gd name="connsiteX49" fmla="*/ 99670 w 106788"/>
                  <a:gd name="connsiteY49" fmla="*/ 7185 h 129126"/>
                  <a:gd name="connsiteX50" fmla="*/ 104242 w 106788"/>
                  <a:gd name="connsiteY50" fmla="*/ 10385 h 129126"/>
                  <a:gd name="connsiteX51" fmla="*/ 106136 w 106788"/>
                  <a:gd name="connsiteY51" fmla="*/ 14173 h 129126"/>
                  <a:gd name="connsiteX52" fmla="*/ 106724 w 106788"/>
                  <a:gd name="connsiteY52" fmla="*/ 21488 h 129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06788" h="129126">
                    <a:moveTo>
                      <a:pt x="106789" y="21619"/>
                    </a:moveTo>
                    <a:cubicBezTo>
                      <a:pt x="106789" y="23513"/>
                      <a:pt x="106724" y="25081"/>
                      <a:pt x="106528" y="26452"/>
                    </a:cubicBezTo>
                    <a:cubicBezTo>
                      <a:pt x="106397" y="27824"/>
                      <a:pt x="106136" y="28869"/>
                      <a:pt x="105875" y="29718"/>
                    </a:cubicBezTo>
                    <a:cubicBezTo>
                      <a:pt x="105613" y="30502"/>
                      <a:pt x="105221" y="31090"/>
                      <a:pt x="104829" y="31416"/>
                    </a:cubicBezTo>
                    <a:cubicBezTo>
                      <a:pt x="104438" y="31743"/>
                      <a:pt x="103915" y="31873"/>
                      <a:pt x="103327" y="31873"/>
                    </a:cubicBezTo>
                    <a:cubicBezTo>
                      <a:pt x="102478" y="31873"/>
                      <a:pt x="101172" y="31286"/>
                      <a:pt x="99278" y="30110"/>
                    </a:cubicBezTo>
                    <a:cubicBezTo>
                      <a:pt x="97384" y="28934"/>
                      <a:pt x="94902" y="27693"/>
                      <a:pt x="91832" y="26322"/>
                    </a:cubicBezTo>
                    <a:cubicBezTo>
                      <a:pt x="88762" y="24950"/>
                      <a:pt x="85039" y="23709"/>
                      <a:pt x="80794" y="22533"/>
                    </a:cubicBezTo>
                    <a:cubicBezTo>
                      <a:pt x="76483" y="21358"/>
                      <a:pt x="71519" y="20770"/>
                      <a:pt x="65902" y="20770"/>
                    </a:cubicBezTo>
                    <a:cubicBezTo>
                      <a:pt x="59828" y="20770"/>
                      <a:pt x="54407" y="21815"/>
                      <a:pt x="49508" y="23905"/>
                    </a:cubicBezTo>
                    <a:cubicBezTo>
                      <a:pt x="44610" y="25995"/>
                      <a:pt x="40430" y="28934"/>
                      <a:pt x="36968" y="32788"/>
                    </a:cubicBezTo>
                    <a:cubicBezTo>
                      <a:pt x="33506" y="36641"/>
                      <a:pt x="30828" y="41213"/>
                      <a:pt x="28934" y="46569"/>
                    </a:cubicBezTo>
                    <a:cubicBezTo>
                      <a:pt x="27040" y="51925"/>
                      <a:pt x="26126" y="57869"/>
                      <a:pt x="26126" y="64400"/>
                    </a:cubicBezTo>
                    <a:cubicBezTo>
                      <a:pt x="26126" y="71519"/>
                      <a:pt x="27040" y="77855"/>
                      <a:pt x="28999" y="83276"/>
                    </a:cubicBezTo>
                    <a:cubicBezTo>
                      <a:pt x="30894" y="88697"/>
                      <a:pt x="33572" y="93269"/>
                      <a:pt x="36968" y="96927"/>
                    </a:cubicBezTo>
                    <a:cubicBezTo>
                      <a:pt x="40364" y="100584"/>
                      <a:pt x="44479" y="103393"/>
                      <a:pt x="49247" y="105221"/>
                    </a:cubicBezTo>
                    <a:cubicBezTo>
                      <a:pt x="54015" y="107116"/>
                      <a:pt x="59305" y="108030"/>
                      <a:pt x="65118" y="108030"/>
                    </a:cubicBezTo>
                    <a:cubicBezTo>
                      <a:pt x="67927" y="108030"/>
                      <a:pt x="70735" y="107703"/>
                      <a:pt x="73544" y="107050"/>
                    </a:cubicBezTo>
                    <a:cubicBezTo>
                      <a:pt x="76287" y="106397"/>
                      <a:pt x="78900" y="105417"/>
                      <a:pt x="81251" y="104176"/>
                    </a:cubicBezTo>
                    <a:lnTo>
                      <a:pt x="81251" y="75242"/>
                    </a:lnTo>
                    <a:lnTo>
                      <a:pt x="57607" y="75242"/>
                    </a:lnTo>
                    <a:cubicBezTo>
                      <a:pt x="56432" y="75242"/>
                      <a:pt x="55517" y="74524"/>
                      <a:pt x="54929" y="73087"/>
                    </a:cubicBezTo>
                    <a:cubicBezTo>
                      <a:pt x="54342" y="71650"/>
                      <a:pt x="53950" y="69168"/>
                      <a:pt x="53950" y="65706"/>
                    </a:cubicBezTo>
                    <a:cubicBezTo>
                      <a:pt x="53950" y="63877"/>
                      <a:pt x="54015" y="62375"/>
                      <a:pt x="54211" y="61200"/>
                    </a:cubicBezTo>
                    <a:cubicBezTo>
                      <a:pt x="54342" y="59959"/>
                      <a:pt x="54603" y="58979"/>
                      <a:pt x="54929" y="58260"/>
                    </a:cubicBezTo>
                    <a:cubicBezTo>
                      <a:pt x="55256" y="57542"/>
                      <a:pt x="55648" y="56954"/>
                      <a:pt x="56105" y="56628"/>
                    </a:cubicBezTo>
                    <a:cubicBezTo>
                      <a:pt x="56562" y="56301"/>
                      <a:pt x="57085" y="56105"/>
                      <a:pt x="57673" y="56105"/>
                    </a:cubicBezTo>
                    <a:lnTo>
                      <a:pt x="99866" y="56105"/>
                    </a:lnTo>
                    <a:cubicBezTo>
                      <a:pt x="100911" y="56105"/>
                      <a:pt x="101825" y="56301"/>
                      <a:pt x="102609" y="56628"/>
                    </a:cubicBezTo>
                    <a:cubicBezTo>
                      <a:pt x="103393" y="56954"/>
                      <a:pt x="104111" y="57477"/>
                      <a:pt x="104764" y="58195"/>
                    </a:cubicBezTo>
                    <a:cubicBezTo>
                      <a:pt x="105417" y="58914"/>
                      <a:pt x="105875" y="59763"/>
                      <a:pt x="106136" y="60742"/>
                    </a:cubicBezTo>
                    <a:cubicBezTo>
                      <a:pt x="106462" y="61722"/>
                      <a:pt x="106593" y="62898"/>
                      <a:pt x="106593" y="64139"/>
                    </a:cubicBezTo>
                    <a:lnTo>
                      <a:pt x="106593" y="113843"/>
                    </a:lnTo>
                    <a:cubicBezTo>
                      <a:pt x="106593" y="115802"/>
                      <a:pt x="106266" y="117435"/>
                      <a:pt x="105548" y="118937"/>
                    </a:cubicBezTo>
                    <a:cubicBezTo>
                      <a:pt x="104895" y="120374"/>
                      <a:pt x="103458" y="121550"/>
                      <a:pt x="101368" y="122334"/>
                    </a:cubicBezTo>
                    <a:cubicBezTo>
                      <a:pt x="99278" y="123183"/>
                      <a:pt x="96665" y="124032"/>
                      <a:pt x="93596" y="124946"/>
                    </a:cubicBezTo>
                    <a:cubicBezTo>
                      <a:pt x="90526" y="125861"/>
                      <a:pt x="87325" y="126645"/>
                      <a:pt x="83994" y="127232"/>
                    </a:cubicBezTo>
                    <a:cubicBezTo>
                      <a:pt x="80663" y="127886"/>
                      <a:pt x="77332" y="128343"/>
                      <a:pt x="73936" y="128669"/>
                    </a:cubicBezTo>
                    <a:cubicBezTo>
                      <a:pt x="70539" y="128996"/>
                      <a:pt x="67143" y="129127"/>
                      <a:pt x="63747" y="129127"/>
                    </a:cubicBezTo>
                    <a:cubicBezTo>
                      <a:pt x="53754" y="129127"/>
                      <a:pt x="44871" y="127690"/>
                      <a:pt x="36968" y="124816"/>
                    </a:cubicBezTo>
                    <a:cubicBezTo>
                      <a:pt x="29065" y="121942"/>
                      <a:pt x="22403" y="117827"/>
                      <a:pt x="16916" y="112341"/>
                    </a:cubicBezTo>
                    <a:cubicBezTo>
                      <a:pt x="11430" y="106854"/>
                      <a:pt x="7250" y="100258"/>
                      <a:pt x="4376" y="92485"/>
                    </a:cubicBezTo>
                    <a:cubicBezTo>
                      <a:pt x="1502" y="84647"/>
                      <a:pt x="0" y="75830"/>
                      <a:pt x="0" y="65902"/>
                    </a:cubicBezTo>
                    <a:cubicBezTo>
                      <a:pt x="0" y="55974"/>
                      <a:pt x="1567" y="46504"/>
                      <a:pt x="4637" y="38340"/>
                    </a:cubicBezTo>
                    <a:cubicBezTo>
                      <a:pt x="7707" y="30175"/>
                      <a:pt x="12083" y="23317"/>
                      <a:pt x="17766" y="17570"/>
                    </a:cubicBezTo>
                    <a:cubicBezTo>
                      <a:pt x="23448" y="11887"/>
                      <a:pt x="30240" y="7511"/>
                      <a:pt x="38274" y="4507"/>
                    </a:cubicBezTo>
                    <a:cubicBezTo>
                      <a:pt x="46308" y="1502"/>
                      <a:pt x="55191" y="0"/>
                      <a:pt x="65053" y="0"/>
                    </a:cubicBezTo>
                    <a:cubicBezTo>
                      <a:pt x="70474" y="0"/>
                      <a:pt x="75373" y="392"/>
                      <a:pt x="79814" y="1110"/>
                    </a:cubicBezTo>
                    <a:cubicBezTo>
                      <a:pt x="84255" y="1829"/>
                      <a:pt x="88109" y="2743"/>
                      <a:pt x="91440" y="3788"/>
                    </a:cubicBezTo>
                    <a:cubicBezTo>
                      <a:pt x="94771" y="4833"/>
                      <a:pt x="97514" y="6009"/>
                      <a:pt x="99670" y="7185"/>
                    </a:cubicBezTo>
                    <a:cubicBezTo>
                      <a:pt x="101825" y="8426"/>
                      <a:pt x="103393" y="9471"/>
                      <a:pt x="104242" y="10385"/>
                    </a:cubicBezTo>
                    <a:cubicBezTo>
                      <a:pt x="105091" y="11299"/>
                      <a:pt x="105744" y="12540"/>
                      <a:pt x="106136" y="14173"/>
                    </a:cubicBezTo>
                    <a:cubicBezTo>
                      <a:pt x="106528" y="15806"/>
                      <a:pt x="106724" y="18223"/>
                      <a:pt x="106724" y="21488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A44B1598-AC9B-9CDF-F255-A72589612168}"/>
                  </a:ext>
                </a:extLst>
              </p:cNvPr>
              <p:cNvSpPr/>
              <p:nvPr/>
            </p:nvSpPr>
            <p:spPr>
              <a:xfrm>
                <a:off x="1888460" y="2102061"/>
                <a:ext cx="73935" cy="124946"/>
              </a:xfrm>
              <a:custGeom>
                <a:avLst/>
                <a:gdLst>
                  <a:gd name="connsiteX0" fmla="*/ 73936 w 73935"/>
                  <a:gd name="connsiteY0" fmla="*/ 114953 h 124946"/>
                  <a:gd name="connsiteX1" fmla="*/ 73675 w 73935"/>
                  <a:gd name="connsiteY1" fmla="*/ 119656 h 124946"/>
                  <a:gd name="connsiteX2" fmla="*/ 72956 w 73935"/>
                  <a:gd name="connsiteY2" fmla="*/ 122726 h 124946"/>
                  <a:gd name="connsiteX3" fmla="*/ 71781 w 73935"/>
                  <a:gd name="connsiteY3" fmla="*/ 124424 h 124946"/>
                  <a:gd name="connsiteX4" fmla="*/ 70213 w 73935"/>
                  <a:gd name="connsiteY4" fmla="*/ 124946 h 124946"/>
                  <a:gd name="connsiteX5" fmla="*/ 7511 w 73935"/>
                  <a:gd name="connsiteY5" fmla="*/ 124946 h 124946"/>
                  <a:gd name="connsiteX6" fmla="*/ 2155 w 73935"/>
                  <a:gd name="connsiteY6" fmla="*/ 123052 h 124946"/>
                  <a:gd name="connsiteX7" fmla="*/ 0 w 73935"/>
                  <a:gd name="connsiteY7" fmla="*/ 116913 h 124946"/>
                  <a:gd name="connsiteX8" fmla="*/ 0 w 73935"/>
                  <a:gd name="connsiteY8" fmla="*/ 8034 h 124946"/>
                  <a:gd name="connsiteX9" fmla="*/ 2155 w 73935"/>
                  <a:gd name="connsiteY9" fmla="*/ 1894 h 124946"/>
                  <a:gd name="connsiteX10" fmla="*/ 7511 w 73935"/>
                  <a:gd name="connsiteY10" fmla="*/ 0 h 124946"/>
                  <a:gd name="connsiteX11" fmla="*/ 69821 w 73935"/>
                  <a:gd name="connsiteY11" fmla="*/ 0 h 124946"/>
                  <a:gd name="connsiteX12" fmla="*/ 71389 w 73935"/>
                  <a:gd name="connsiteY12" fmla="*/ 457 h 124946"/>
                  <a:gd name="connsiteX13" fmla="*/ 72564 w 73935"/>
                  <a:gd name="connsiteY13" fmla="*/ 2155 h 124946"/>
                  <a:gd name="connsiteX14" fmla="*/ 73283 w 73935"/>
                  <a:gd name="connsiteY14" fmla="*/ 5225 h 124946"/>
                  <a:gd name="connsiteX15" fmla="*/ 73544 w 73935"/>
                  <a:gd name="connsiteY15" fmla="*/ 9993 h 124946"/>
                  <a:gd name="connsiteX16" fmla="*/ 73283 w 73935"/>
                  <a:gd name="connsiteY16" fmla="*/ 14565 h 124946"/>
                  <a:gd name="connsiteX17" fmla="*/ 72564 w 73935"/>
                  <a:gd name="connsiteY17" fmla="*/ 17635 h 124946"/>
                  <a:gd name="connsiteX18" fmla="*/ 71389 w 73935"/>
                  <a:gd name="connsiteY18" fmla="*/ 19333 h 124946"/>
                  <a:gd name="connsiteX19" fmla="*/ 69821 w 73935"/>
                  <a:gd name="connsiteY19" fmla="*/ 19856 h 124946"/>
                  <a:gd name="connsiteX20" fmla="*/ 25211 w 73935"/>
                  <a:gd name="connsiteY20" fmla="*/ 19856 h 124946"/>
                  <a:gd name="connsiteX21" fmla="*/ 25211 w 73935"/>
                  <a:gd name="connsiteY21" fmla="*/ 50357 h 124946"/>
                  <a:gd name="connsiteX22" fmla="*/ 62963 w 73935"/>
                  <a:gd name="connsiteY22" fmla="*/ 50357 h 124946"/>
                  <a:gd name="connsiteX23" fmla="*/ 64531 w 73935"/>
                  <a:gd name="connsiteY23" fmla="*/ 50880 h 124946"/>
                  <a:gd name="connsiteX24" fmla="*/ 65706 w 73935"/>
                  <a:gd name="connsiteY24" fmla="*/ 52513 h 124946"/>
                  <a:gd name="connsiteX25" fmla="*/ 66425 w 73935"/>
                  <a:gd name="connsiteY25" fmla="*/ 55517 h 124946"/>
                  <a:gd name="connsiteX26" fmla="*/ 66686 w 73935"/>
                  <a:gd name="connsiteY26" fmla="*/ 60089 h 124946"/>
                  <a:gd name="connsiteX27" fmla="*/ 66425 w 73935"/>
                  <a:gd name="connsiteY27" fmla="*/ 64727 h 124946"/>
                  <a:gd name="connsiteX28" fmla="*/ 65706 w 73935"/>
                  <a:gd name="connsiteY28" fmla="*/ 67666 h 124946"/>
                  <a:gd name="connsiteX29" fmla="*/ 64531 w 73935"/>
                  <a:gd name="connsiteY29" fmla="*/ 69233 h 124946"/>
                  <a:gd name="connsiteX30" fmla="*/ 62963 w 73935"/>
                  <a:gd name="connsiteY30" fmla="*/ 69690 h 124946"/>
                  <a:gd name="connsiteX31" fmla="*/ 25211 w 73935"/>
                  <a:gd name="connsiteY31" fmla="*/ 69690 h 124946"/>
                  <a:gd name="connsiteX32" fmla="*/ 25211 w 73935"/>
                  <a:gd name="connsiteY32" fmla="*/ 104895 h 124946"/>
                  <a:gd name="connsiteX33" fmla="*/ 70213 w 73935"/>
                  <a:gd name="connsiteY33" fmla="*/ 104895 h 124946"/>
                  <a:gd name="connsiteX34" fmla="*/ 71781 w 73935"/>
                  <a:gd name="connsiteY34" fmla="*/ 105417 h 124946"/>
                  <a:gd name="connsiteX35" fmla="*/ 72956 w 73935"/>
                  <a:gd name="connsiteY35" fmla="*/ 107116 h 124946"/>
                  <a:gd name="connsiteX36" fmla="*/ 73675 w 73935"/>
                  <a:gd name="connsiteY36" fmla="*/ 110185 h 124946"/>
                  <a:gd name="connsiteX37" fmla="*/ 73936 w 73935"/>
                  <a:gd name="connsiteY37" fmla="*/ 114888 h 124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3935" h="124946">
                    <a:moveTo>
                      <a:pt x="73936" y="114953"/>
                    </a:moveTo>
                    <a:cubicBezTo>
                      <a:pt x="73936" y="116847"/>
                      <a:pt x="73871" y="118350"/>
                      <a:pt x="73675" y="119656"/>
                    </a:cubicBezTo>
                    <a:cubicBezTo>
                      <a:pt x="73544" y="120897"/>
                      <a:pt x="73283" y="121942"/>
                      <a:pt x="72956" y="122726"/>
                    </a:cubicBezTo>
                    <a:cubicBezTo>
                      <a:pt x="72630" y="123510"/>
                      <a:pt x="72238" y="124032"/>
                      <a:pt x="71781" y="124424"/>
                    </a:cubicBezTo>
                    <a:cubicBezTo>
                      <a:pt x="71323" y="124751"/>
                      <a:pt x="70735" y="124946"/>
                      <a:pt x="70213" y="124946"/>
                    </a:cubicBezTo>
                    <a:lnTo>
                      <a:pt x="7511" y="124946"/>
                    </a:lnTo>
                    <a:cubicBezTo>
                      <a:pt x="5421" y="124946"/>
                      <a:pt x="3592" y="124293"/>
                      <a:pt x="2155" y="123052"/>
                    </a:cubicBezTo>
                    <a:cubicBezTo>
                      <a:pt x="718" y="121811"/>
                      <a:pt x="0" y="119787"/>
                      <a:pt x="0" y="116913"/>
                    </a:cubicBezTo>
                    <a:lnTo>
                      <a:pt x="0" y="8034"/>
                    </a:lnTo>
                    <a:cubicBezTo>
                      <a:pt x="0" y="5225"/>
                      <a:pt x="718" y="3135"/>
                      <a:pt x="2155" y="1894"/>
                    </a:cubicBezTo>
                    <a:cubicBezTo>
                      <a:pt x="3592" y="653"/>
                      <a:pt x="5421" y="0"/>
                      <a:pt x="7511" y="0"/>
                    </a:cubicBezTo>
                    <a:lnTo>
                      <a:pt x="69821" y="0"/>
                    </a:lnTo>
                    <a:cubicBezTo>
                      <a:pt x="70409" y="0"/>
                      <a:pt x="70931" y="131"/>
                      <a:pt x="71389" y="457"/>
                    </a:cubicBezTo>
                    <a:cubicBezTo>
                      <a:pt x="71846" y="784"/>
                      <a:pt x="72238" y="1372"/>
                      <a:pt x="72564" y="2155"/>
                    </a:cubicBezTo>
                    <a:cubicBezTo>
                      <a:pt x="72891" y="2939"/>
                      <a:pt x="73152" y="3984"/>
                      <a:pt x="73283" y="5225"/>
                    </a:cubicBezTo>
                    <a:cubicBezTo>
                      <a:pt x="73413" y="6466"/>
                      <a:pt x="73544" y="8099"/>
                      <a:pt x="73544" y="9993"/>
                    </a:cubicBezTo>
                    <a:cubicBezTo>
                      <a:pt x="73544" y="11822"/>
                      <a:pt x="73479" y="13324"/>
                      <a:pt x="73283" y="14565"/>
                    </a:cubicBezTo>
                    <a:cubicBezTo>
                      <a:pt x="73087" y="15806"/>
                      <a:pt x="72891" y="16851"/>
                      <a:pt x="72564" y="17635"/>
                    </a:cubicBezTo>
                    <a:cubicBezTo>
                      <a:pt x="72238" y="18419"/>
                      <a:pt x="71846" y="18941"/>
                      <a:pt x="71389" y="19333"/>
                    </a:cubicBezTo>
                    <a:cubicBezTo>
                      <a:pt x="70931" y="19660"/>
                      <a:pt x="70409" y="19856"/>
                      <a:pt x="69821" y="19856"/>
                    </a:cubicBezTo>
                    <a:lnTo>
                      <a:pt x="25211" y="19856"/>
                    </a:lnTo>
                    <a:lnTo>
                      <a:pt x="25211" y="50357"/>
                    </a:lnTo>
                    <a:lnTo>
                      <a:pt x="62963" y="50357"/>
                    </a:lnTo>
                    <a:cubicBezTo>
                      <a:pt x="63551" y="50357"/>
                      <a:pt x="64073" y="50553"/>
                      <a:pt x="64531" y="50880"/>
                    </a:cubicBezTo>
                    <a:cubicBezTo>
                      <a:pt x="64988" y="51206"/>
                      <a:pt x="65380" y="51794"/>
                      <a:pt x="65706" y="52513"/>
                    </a:cubicBezTo>
                    <a:cubicBezTo>
                      <a:pt x="66033" y="53231"/>
                      <a:pt x="66294" y="54276"/>
                      <a:pt x="66425" y="55517"/>
                    </a:cubicBezTo>
                    <a:cubicBezTo>
                      <a:pt x="66621" y="56758"/>
                      <a:pt x="66686" y="58326"/>
                      <a:pt x="66686" y="60089"/>
                    </a:cubicBezTo>
                    <a:cubicBezTo>
                      <a:pt x="66686" y="61853"/>
                      <a:pt x="66621" y="63486"/>
                      <a:pt x="66425" y="64727"/>
                    </a:cubicBezTo>
                    <a:cubicBezTo>
                      <a:pt x="66294" y="65968"/>
                      <a:pt x="66033" y="66947"/>
                      <a:pt x="65706" y="67666"/>
                    </a:cubicBezTo>
                    <a:cubicBezTo>
                      <a:pt x="65380" y="68384"/>
                      <a:pt x="64988" y="68972"/>
                      <a:pt x="64531" y="69233"/>
                    </a:cubicBezTo>
                    <a:cubicBezTo>
                      <a:pt x="64073" y="69560"/>
                      <a:pt x="63486" y="69690"/>
                      <a:pt x="62963" y="69690"/>
                    </a:cubicBezTo>
                    <a:lnTo>
                      <a:pt x="25211" y="69690"/>
                    </a:lnTo>
                    <a:lnTo>
                      <a:pt x="25211" y="104895"/>
                    </a:lnTo>
                    <a:lnTo>
                      <a:pt x="70213" y="104895"/>
                    </a:lnTo>
                    <a:cubicBezTo>
                      <a:pt x="70801" y="104895"/>
                      <a:pt x="71323" y="105091"/>
                      <a:pt x="71781" y="105417"/>
                    </a:cubicBezTo>
                    <a:cubicBezTo>
                      <a:pt x="72238" y="105744"/>
                      <a:pt x="72630" y="106332"/>
                      <a:pt x="72956" y="107116"/>
                    </a:cubicBezTo>
                    <a:cubicBezTo>
                      <a:pt x="73283" y="107899"/>
                      <a:pt x="73544" y="108879"/>
                      <a:pt x="73675" y="110185"/>
                    </a:cubicBezTo>
                    <a:cubicBezTo>
                      <a:pt x="73805" y="111426"/>
                      <a:pt x="73936" y="112994"/>
                      <a:pt x="73936" y="114888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8FB1ED38-BD88-A926-5722-7CA9C07B6F00}"/>
                  </a:ext>
                </a:extLst>
              </p:cNvPr>
              <p:cNvSpPr/>
              <p:nvPr/>
            </p:nvSpPr>
            <p:spPr>
              <a:xfrm>
                <a:off x="1986497" y="2101604"/>
                <a:ext cx="103066" cy="125860"/>
              </a:xfrm>
              <a:custGeom>
                <a:avLst/>
                <a:gdLst>
                  <a:gd name="connsiteX0" fmla="*/ 102870 w 103066"/>
                  <a:gd name="connsiteY0" fmla="*/ 116455 h 125860"/>
                  <a:gd name="connsiteX1" fmla="*/ 102086 w 103066"/>
                  <a:gd name="connsiteY1" fmla="*/ 120440 h 125860"/>
                  <a:gd name="connsiteX2" fmla="*/ 99996 w 103066"/>
                  <a:gd name="connsiteY2" fmla="*/ 123313 h 125860"/>
                  <a:gd name="connsiteX3" fmla="*/ 96927 w 103066"/>
                  <a:gd name="connsiteY3" fmla="*/ 125012 h 125860"/>
                  <a:gd name="connsiteX4" fmla="*/ 93334 w 103066"/>
                  <a:gd name="connsiteY4" fmla="*/ 125534 h 125860"/>
                  <a:gd name="connsiteX5" fmla="*/ 82557 w 103066"/>
                  <a:gd name="connsiteY5" fmla="*/ 125534 h 125860"/>
                  <a:gd name="connsiteX6" fmla="*/ 76744 w 103066"/>
                  <a:gd name="connsiteY6" fmla="*/ 124881 h 125860"/>
                  <a:gd name="connsiteX7" fmla="*/ 72238 w 103066"/>
                  <a:gd name="connsiteY7" fmla="*/ 122399 h 125860"/>
                  <a:gd name="connsiteX8" fmla="*/ 68253 w 103066"/>
                  <a:gd name="connsiteY8" fmla="*/ 117566 h 125860"/>
                  <a:gd name="connsiteX9" fmla="*/ 63877 w 103066"/>
                  <a:gd name="connsiteY9" fmla="*/ 109728 h 125860"/>
                  <a:gd name="connsiteX10" fmla="*/ 32788 w 103066"/>
                  <a:gd name="connsiteY10" fmla="*/ 51337 h 125860"/>
                  <a:gd name="connsiteX11" fmla="*/ 27301 w 103066"/>
                  <a:gd name="connsiteY11" fmla="*/ 40103 h 125860"/>
                  <a:gd name="connsiteX12" fmla="*/ 22272 w 103066"/>
                  <a:gd name="connsiteY12" fmla="*/ 28346 h 125860"/>
                  <a:gd name="connsiteX13" fmla="*/ 22076 w 103066"/>
                  <a:gd name="connsiteY13" fmla="*/ 28346 h 125860"/>
                  <a:gd name="connsiteX14" fmla="*/ 22664 w 103066"/>
                  <a:gd name="connsiteY14" fmla="*/ 42193 h 125860"/>
                  <a:gd name="connsiteX15" fmla="*/ 22860 w 103066"/>
                  <a:gd name="connsiteY15" fmla="*/ 56432 h 125860"/>
                  <a:gd name="connsiteX16" fmla="*/ 22860 w 103066"/>
                  <a:gd name="connsiteY16" fmla="*/ 121746 h 125860"/>
                  <a:gd name="connsiteX17" fmla="*/ 22338 w 103066"/>
                  <a:gd name="connsiteY17" fmla="*/ 123509 h 125860"/>
                  <a:gd name="connsiteX18" fmla="*/ 20509 w 103066"/>
                  <a:gd name="connsiteY18" fmla="*/ 124816 h 125860"/>
                  <a:gd name="connsiteX19" fmla="*/ 16982 w 103066"/>
                  <a:gd name="connsiteY19" fmla="*/ 125600 h 125860"/>
                  <a:gd name="connsiteX20" fmla="*/ 11299 w 103066"/>
                  <a:gd name="connsiteY20" fmla="*/ 125861 h 125860"/>
                  <a:gd name="connsiteX21" fmla="*/ 5682 w 103066"/>
                  <a:gd name="connsiteY21" fmla="*/ 125600 h 125860"/>
                  <a:gd name="connsiteX22" fmla="*/ 2221 w 103066"/>
                  <a:gd name="connsiteY22" fmla="*/ 124816 h 125860"/>
                  <a:gd name="connsiteX23" fmla="*/ 457 w 103066"/>
                  <a:gd name="connsiteY23" fmla="*/ 123509 h 125860"/>
                  <a:gd name="connsiteX24" fmla="*/ 0 w 103066"/>
                  <a:gd name="connsiteY24" fmla="*/ 121746 h 125860"/>
                  <a:gd name="connsiteX25" fmla="*/ 0 w 103066"/>
                  <a:gd name="connsiteY25" fmla="*/ 9536 h 125860"/>
                  <a:gd name="connsiteX26" fmla="*/ 2678 w 103066"/>
                  <a:gd name="connsiteY26" fmla="*/ 2743 h 125860"/>
                  <a:gd name="connsiteX27" fmla="*/ 9209 w 103066"/>
                  <a:gd name="connsiteY27" fmla="*/ 457 h 125860"/>
                  <a:gd name="connsiteX28" fmla="*/ 22795 w 103066"/>
                  <a:gd name="connsiteY28" fmla="*/ 457 h 125860"/>
                  <a:gd name="connsiteX29" fmla="*/ 29000 w 103066"/>
                  <a:gd name="connsiteY29" fmla="*/ 1110 h 125860"/>
                  <a:gd name="connsiteX30" fmla="*/ 33506 w 103066"/>
                  <a:gd name="connsiteY30" fmla="*/ 3200 h 125860"/>
                  <a:gd name="connsiteX31" fmla="*/ 37229 w 103066"/>
                  <a:gd name="connsiteY31" fmla="*/ 7185 h 125860"/>
                  <a:gd name="connsiteX32" fmla="*/ 40821 w 103066"/>
                  <a:gd name="connsiteY32" fmla="*/ 13520 h 125860"/>
                  <a:gd name="connsiteX33" fmla="*/ 65118 w 103066"/>
                  <a:gd name="connsiteY33" fmla="*/ 59175 h 125860"/>
                  <a:gd name="connsiteX34" fmla="*/ 69299 w 103066"/>
                  <a:gd name="connsiteY34" fmla="*/ 67339 h 125860"/>
                  <a:gd name="connsiteX35" fmla="*/ 73283 w 103066"/>
                  <a:gd name="connsiteY35" fmla="*/ 75373 h 125860"/>
                  <a:gd name="connsiteX36" fmla="*/ 77071 w 103066"/>
                  <a:gd name="connsiteY36" fmla="*/ 83210 h 125860"/>
                  <a:gd name="connsiteX37" fmla="*/ 80663 w 103066"/>
                  <a:gd name="connsiteY37" fmla="*/ 90918 h 125860"/>
                  <a:gd name="connsiteX38" fmla="*/ 80729 w 103066"/>
                  <a:gd name="connsiteY38" fmla="*/ 90918 h 125860"/>
                  <a:gd name="connsiteX39" fmla="*/ 80271 w 103066"/>
                  <a:gd name="connsiteY39" fmla="*/ 76810 h 125860"/>
                  <a:gd name="connsiteX40" fmla="*/ 80141 w 103066"/>
                  <a:gd name="connsiteY40" fmla="*/ 62832 h 125860"/>
                  <a:gd name="connsiteX41" fmla="*/ 80141 w 103066"/>
                  <a:gd name="connsiteY41" fmla="*/ 4245 h 125860"/>
                  <a:gd name="connsiteX42" fmla="*/ 80729 w 103066"/>
                  <a:gd name="connsiteY42" fmla="*/ 2482 h 125860"/>
                  <a:gd name="connsiteX43" fmla="*/ 82688 w 103066"/>
                  <a:gd name="connsiteY43" fmla="*/ 1110 h 125860"/>
                  <a:gd name="connsiteX44" fmla="*/ 86280 w 103066"/>
                  <a:gd name="connsiteY44" fmla="*/ 261 h 125860"/>
                  <a:gd name="connsiteX45" fmla="*/ 91963 w 103066"/>
                  <a:gd name="connsiteY45" fmla="*/ 0 h 125860"/>
                  <a:gd name="connsiteX46" fmla="*/ 97449 w 103066"/>
                  <a:gd name="connsiteY46" fmla="*/ 261 h 125860"/>
                  <a:gd name="connsiteX47" fmla="*/ 100911 w 103066"/>
                  <a:gd name="connsiteY47" fmla="*/ 1110 h 125860"/>
                  <a:gd name="connsiteX48" fmla="*/ 102609 w 103066"/>
                  <a:gd name="connsiteY48" fmla="*/ 2482 h 125860"/>
                  <a:gd name="connsiteX49" fmla="*/ 103066 w 103066"/>
                  <a:gd name="connsiteY49" fmla="*/ 4245 h 125860"/>
                  <a:gd name="connsiteX50" fmla="*/ 103066 w 103066"/>
                  <a:gd name="connsiteY50" fmla="*/ 116455 h 125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03066" h="125860">
                    <a:moveTo>
                      <a:pt x="102870" y="116455"/>
                    </a:moveTo>
                    <a:cubicBezTo>
                      <a:pt x="102870" y="117958"/>
                      <a:pt x="102609" y="119264"/>
                      <a:pt x="102086" y="120440"/>
                    </a:cubicBezTo>
                    <a:cubicBezTo>
                      <a:pt x="101564" y="121615"/>
                      <a:pt x="100911" y="122595"/>
                      <a:pt x="99996" y="123313"/>
                    </a:cubicBezTo>
                    <a:cubicBezTo>
                      <a:pt x="99082" y="124032"/>
                      <a:pt x="98102" y="124685"/>
                      <a:pt x="96927" y="125012"/>
                    </a:cubicBezTo>
                    <a:cubicBezTo>
                      <a:pt x="95751" y="125338"/>
                      <a:pt x="94510" y="125534"/>
                      <a:pt x="93334" y="125534"/>
                    </a:cubicBezTo>
                    <a:lnTo>
                      <a:pt x="82557" y="125534"/>
                    </a:lnTo>
                    <a:cubicBezTo>
                      <a:pt x="80271" y="125534"/>
                      <a:pt x="78377" y="125338"/>
                      <a:pt x="76744" y="124881"/>
                    </a:cubicBezTo>
                    <a:cubicBezTo>
                      <a:pt x="75112" y="124424"/>
                      <a:pt x="73609" y="123640"/>
                      <a:pt x="72238" y="122399"/>
                    </a:cubicBezTo>
                    <a:cubicBezTo>
                      <a:pt x="70866" y="121223"/>
                      <a:pt x="69494" y="119591"/>
                      <a:pt x="68253" y="117566"/>
                    </a:cubicBezTo>
                    <a:cubicBezTo>
                      <a:pt x="67013" y="115541"/>
                      <a:pt x="65510" y="112929"/>
                      <a:pt x="63877" y="109728"/>
                    </a:cubicBezTo>
                    <a:lnTo>
                      <a:pt x="32788" y="51337"/>
                    </a:lnTo>
                    <a:cubicBezTo>
                      <a:pt x="30959" y="47875"/>
                      <a:pt x="29130" y="44087"/>
                      <a:pt x="27301" y="40103"/>
                    </a:cubicBezTo>
                    <a:cubicBezTo>
                      <a:pt x="25407" y="36053"/>
                      <a:pt x="23774" y="32200"/>
                      <a:pt x="22272" y="28346"/>
                    </a:cubicBezTo>
                    <a:lnTo>
                      <a:pt x="22076" y="28346"/>
                    </a:lnTo>
                    <a:cubicBezTo>
                      <a:pt x="22338" y="32984"/>
                      <a:pt x="22533" y="37621"/>
                      <a:pt x="22664" y="42193"/>
                    </a:cubicBezTo>
                    <a:cubicBezTo>
                      <a:pt x="22795" y="46765"/>
                      <a:pt x="22860" y="51533"/>
                      <a:pt x="22860" y="56432"/>
                    </a:cubicBezTo>
                    <a:lnTo>
                      <a:pt x="22860" y="121746"/>
                    </a:lnTo>
                    <a:cubicBezTo>
                      <a:pt x="22860" y="122399"/>
                      <a:pt x="22664" y="122987"/>
                      <a:pt x="22338" y="123509"/>
                    </a:cubicBezTo>
                    <a:cubicBezTo>
                      <a:pt x="22011" y="124032"/>
                      <a:pt x="21358" y="124424"/>
                      <a:pt x="20509" y="124816"/>
                    </a:cubicBezTo>
                    <a:cubicBezTo>
                      <a:pt x="19660" y="125142"/>
                      <a:pt x="18484" y="125469"/>
                      <a:pt x="16982" y="125600"/>
                    </a:cubicBezTo>
                    <a:cubicBezTo>
                      <a:pt x="15479" y="125795"/>
                      <a:pt x="13585" y="125861"/>
                      <a:pt x="11299" y="125861"/>
                    </a:cubicBezTo>
                    <a:cubicBezTo>
                      <a:pt x="9013" y="125861"/>
                      <a:pt x="7185" y="125795"/>
                      <a:pt x="5682" y="125600"/>
                    </a:cubicBezTo>
                    <a:cubicBezTo>
                      <a:pt x="4180" y="125404"/>
                      <a:pt x="3070" y="125142"/>
                      <a:pt x="2221" y="124816"/>
                    </a:cubicBezTo>
                    <a:cubicBezTo>
                      <a:pt x="1372" y="124489"/>
                      <a:pt x="784" y="124032"/>
                      <a:pt x="457" y="123509"/>
                    </a:cubicBezTo>
                    <a:cubicBezTo>
                      <a:pt x="131" y="122987"/>
                      <a:pt x="0" y="122399"/>
                      <a:pt x="0" y="121746"/>
                    </a:cubicBezTo>
                    <a:lnTo>
                      <a:pt x="0" y="9536"/>
                    </a:lnTo>
                    <a:cubicBezTo>
                      <a:pt x="0" y="6531"/>
                      <a:pt x="914" y="4245"/>
                      <a:pt x="2678" y="2743"/>
                    </a:cubicBezTo>
                    <a:cubicBezTo>
                      <a:pt x="4441" y="1241"/>
                      <a:pt x="6597" y="457"/>
                      <a:pt x="9209" y="457"/>
                    </a:cubicBezTo>
                    <a:lnTo>
                      <a:pt x="22795" y="457"/>
                    </a:lnTo>
                    <a:cubicBezTo>
                      <a:pt x="25211" y="457"/>
                      <a:pt x="27301" y="653"/>
                      <a:pt x="29000" y="1110"/>
                    </a:cubicBezTo>
                    <a:cubicBezTo>
                      <a:pt x="30698" y="1502"/>
                      <a:pt x="32200" y="2221"/>
                      <a:pt x="33506" y="3200"/>
                    </a:cubicBezTo>
                    <a:cubicBezTo>
                      <a:pt x="34813" y="4180"/>
                      <a:pt x="36054" y="5486"/>
                      <a:pt x="37229" y="7185"/>
                    </a:cubicBezTo>
                    <a:cubicBezTo>
                      <a:pt x="38405" y="8883"/>
                      <a:pt x="39580" y="10973"/>
                      <a:pt x="40821" y="13520"/>
                    </a:cubicBezTo>
                    <a:lnTo>
                      <a:pt x="65118" y="59175"/>
                    </a:lnTo>
                    <a:cubicBezTo>
                      <a:pt x="66555" y="61918"/>
                      <a:pt x="67927" y="64661"/>
                      <a:pt x="69299" y="67339"/>
                    </a:cubicBezTo>
                    <a:cubicBezTo>
                      <a:pt x="70670" y="70017"/>
                      <a:pt x="72042" y="72695"/>
                      <a:pt x="73283" y="75373"/>
                    </a:cubicBezTo>
                    <a:cubicBezTo>
                      <a:pt x="74589" y="78051"/>
                      <a:pt x="75830" y="80663"/>
                      <a:pt x="77071" y="83210"/>
                    </a:cubicBezTo>
                    <a:cubicBezTo>
                      <a:pt x="78312" y="85758"/>
                      <a:pt x="79488" y="88370"/>
                      <a:pt x="80663" y="90918"/>
                    </a:cubicBezTo>
                    <a:lnTo>
                      <a:pt x="80729" y="90918"/>
                    </a:lnTo>
                    <a:cubicBezTo>
                      <a:pt x="80533" y="86411"/>
                      <a:pt x="80402" y="81708"/>
                      <a:pt x="80271" y="76810"/>
                    </a:cubicBezTo>
                    <a:cubicBezTo>
                      <a:pt x="80206" y="71911"/>
                      <a:pt x="80141" y="67274"/>
                      <a:pt x="80141" y="62832"/>
                    </a:cubicBezTo>
                    <a:lnTo>
                      <a:pt x="80141" y="4245"/>
                    </a:lnTo>
                    <a:cubicBezTo>
                      <a:pt x="80141" y="3592"/>
                      <a:pt x="80337" y="3004"/>
                      <a:pt x="80729" y="2482"/>
                    </a:cubicBezTo>
                    <a:cubicBezTo>
                      <a:pt x="81120" y="1959"/>
                      <a:pt x="81774" y="1502"/>
                      <a:pt x="82688" y="1110"/>
                    </a:cubicBezTo>
                    <a:cubicBezTo>
                      <a:pt x="83602" y="718"/>
                      <a:pt x="84778" y="457"/>
                      <a:pt x="86280" y="261"/>
                    </a:cubicBezTo>
                    <a:cubicBezTo>
                      <a:pt x="87783" y="65"/>
                      <a:pt x="89677" y="0"/>
                      <a:pt x="91963" y="0"/>
                    </a:cubicBezTo>
                    <a:cubicBezTo>
                      <a:pt x="94118" y="0"/>
                      <a:pt x="96012" y="65"/>
                      <a:pt x="97449" y="261"/>
                    </a:cubicBezTo>
                    <a:cubicBezTo>
                      <a:pt x="98886" y="457"/>
                      <a:pt x="100062" y="718"/>
                      <a:pt x="100911" y="1110"/>
                    </a:cubicBezTo>
                    <a:cubicBezTo>
                      <a:pt x="101694" y="1502"/>
                      <a:pt x="102282" y="1959"/>
                      <a:pt x="102609" y="2482"/>
                    </a:cubicBezTo>
                    <a:cubicBezTo>
                      <a:pt x="102935" y="3004"/>
                      <a:pt x="103066" y="3592"/>
                      <a:pt x="103066" y="4245"/>
                    </a:cubicBezTo>
                    <a:lnTo>
                      <a:pt x="103066" y="116455"/>
                    </a:ln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9F2B2875-9B96-FC1D-DF53-EB536F7CBE41}"/>
              </a:ext>
            </a:extLst>
          </p:cNvPr>
          <p:cNvCxnSpPr>
            <a:cxnSpLocks/>
          </p:cNvCxnSpPr>
          <p:nvPr userDrawn="1"/>
        </p:nvCxnSpPr>
        <p:spPr>
          <a:xfrm>
            <a:off x="0" y="1694979"/>
            <a:ext cx="1007280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A8D6829-8A57-9142-360F-62864324331D}"/>
              </a:ext>
            </a:extLst>
          </p:cNvPr>
          <p:cNvSpPr txBox="1"/>
          <p:nvPr userDrawn="1"/>
        </p:nvSpPr>
        <p:spPr>
          <a:xfrm rot="5400000">
            <a:off x="10876381" y="5226137"/>
            <a:ext cx="2192957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en-US" sz="600">
                <a:solidFill>
                  <a:schemeClr val="tx1"/>
                </a:solidFill>
                <a:latin typeface="Titillium Web" panose="00000500000000000000" pitchFamily="2" charset="0"/>
              </a:rPr>
              <a:t>© 2026 Clean Power Hydrogen plc</a:t>
            </a:r>
            <a:endParaRPr lang="en-GB" sz="600">
              <a:solidFill>
                <a:schemeClr val="tx1"/>
              </a:solidFill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0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0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BBAFE-C96D-2D6D-2C08-DEBDE9A9A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563C7-950E-7E46-396A-DC77A38EB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63FE0-8719-D29F-4767-04AE6DE4E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4377C9-45D2-6B9D-F7A2-19754662A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4B04-5D26-428F-9B1E-A43C1C7EDDBB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F39115-5CD0-860F-8E4F-0BECD34214A3}"/>
              </a:ext>
            </a:extLst>
          </p:cNvPr>
          <p:cNvSpPr txBox="1"/>
          <p:nvPr userDrawn="1"/>
        </p:nvSpPr>
        <p:spPr>
          <a:xfrm rot="5400000">
            <a:off x="10876381" y="5226137"/>
            <a:ext cx="2192957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en-US" sz="600">
                <a:solidFill>
                  <a:schemeClr val="tx1"/>
                </a:solidFill>
                <a:latin typeface="Titillium Web" panose="00000500000000000000" pitchFamily="2" charset="0"/>
              </a:rPr>
              <a:t>© 2026 Clean Power Hydrogen plc</a:t>
            </a:r>
            <a:endParaRPr lang="en-GB" sz="600">
              <a:solidFill>
                <a:schemeClr val="tx1"/>
              </a:solidFill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08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-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8D071-F13E-3100-4EE7-F8469A8F3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354386"/>
            <a:ext cx="10955557" cy="104127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6AEDE8-21D2-D27D-F945-37470EC96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7F692F-972E-DAF4-BFBE-6F9658C73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81A4B04-5D26-428F-9B1E-A43C1C7EDDB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3164CD6-D48F-FBB0-605B-C79556AF8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700213"/>
            <a:ext cx="10955557" cy="4621212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234A32-20E0-29C7-57E2-24C76FF53D8D}"/>
              </a:ext>
            </a:extLst>
          </p:cNvPr>
          <p:cNvSpPr txBox="1"/>
          <p:nvPr userDrawn="1"/>
        </p:nvSpPr>
        <p:spPr>
          <a:xfrm rot="5400000">
            <a:off x="10876381" y="5226137"/>
            <a:ext cx="2192957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en-US" sz="600">
                <a:solidFill>
                  <a:schemeClr val="tx1"/>
                </a:solidFill>
                <a:latin typeface="Titillium Web" panose="00000500000000000000" pitchFamily="2" charset="0"/>
              </a:rPr>
              <a:t>© 2026 Clean Power Hydrogen plc</a:t>
            </a:r>
            <a:endParaRPr lang="en-GB" sz="600">
              <a:solidFill>
                <a:schemeClr val="tx1"/>
              </a:solidFill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05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5EAAD-77CE-0718-8D5C-7D981A76F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1C1B1-888E-B497-167B-87F064FB40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3" y="1700213"/>
            <a:ext cx="5257800" cy="4621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3ED88F-E10B-3FEA-8601-068F6404E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91288" y="1700213"/>
            <a:ext cx="5257800" cy="4621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32F4EE-9385-34FB-30A6-2EAFCA393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73A949-51D2-4FB4-72F1-BDB8B8C83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4B04-5D26-428F-9B1E-A43C1C7EDDBB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FB9ADF-744F-55E7-AF06-DD40F9492AD3}"/>
              </a:ext>
            </a:extLst>
          </p:cNvPr>
          <p:cNvSpPr txBox="1"/>
          <p:nvPr userDrawn="1"/>
        </p:nvSpPr>
        <p:spPr>
          <a:xfrm rot="5400000">
            <a:off x="10876381" y="5226137"/>
            <a:ext cx="2192957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en-US" sz="600">
                <a:solidFill>
                  <a:schemeClr val="tx1"/>
                </a:solidFill>
                <a:latin typeface="Titillium Web" panose="00000500000000000000" pitchFamily="2" charset="0"/>
              </a:rPr>
              <a:t>© 2026 Clean Power Hydrogen plc</a:t>
            </a:r>
            <a:endParaRPr lang="en-GB" sz="600">
              <a:solidFill>
                <a:schemeClr val="tx1"/>
              </a:solidFill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96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Grey BG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Single Corner Rounded 4">
            <a:extLst>
              <a:ext uri="{FF2B5EF4-FFF2-40B4-BE49-F238E27FC236}">
                <a16:creationId xmlns:a16="http://schemas.microsoft.com/office/drawing/2014/main" id="{EEBF0945-C529-D705-4FE2-2F75FD235F9F}"/>
              </a:ext>
            </a:extLst>
          </p:cNvPr>
          <p:cNvSpPr/>
          <p:nvPr userDrawn="1"/>
        </p:nvSpPr>
        <p:spPr>
          <a:xfrm>
            <a:off x="-1" y="1233489"/>
            <a:ext cx="6713259" cy="5624512"/>
          </a:xfrm>
          <a:prstGeom prst="round1Rect">
            <a:avLst>
              <a:gd name="adj" fmla="val 69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B5EAAD-77CE-0718-8D5C-7D981A76F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1C1B1-888E-B497-167B-87F064FB40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2" y="1700213"/>
            <a:ext cx="6048375" cy="4621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32F4EE-9385-34FB-30A6-2EAFCA393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73A949-51D2-4FB4-72F1-BDB8B8C83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4B04-5D26-428F-9B1E-A43C1C7EDDBB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757AB6-C8D8-AC46-0E18-BDF703C32A76}"/>
              </a:ext>
            </a:extLst>
          </p:cNvPr>
          <p:cNvSpPr txBox="1"/>
          <p:nvPr userDrawn="1"/>
        </p:nvSpPr>
        <p:spPr>
          <a:xfrm rot="5400000">
            <a:off x="10876381" y="5226137"/>
            <a:ext cx="2192957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en-US" sz="600">
                <a:solidFill>
                  <a:schemeClr val="tx1"/>
                </a:solidFill>
                <a:latin typeface="Titillium Web" panose="00000500000000000000" pitchFamily="2" charset="0"/>
              </a:rPr>
              <a:t>© 2026 Clean Power Hydrogen plc</a:t>
            </a:r>
            <a:endParaRPr lang="en-GB" sz="600">
              <a:solidFill>
                <a:schemeClr val="tx1"/>
              </a:solidFill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52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A0E8035-B6FB-BCB9-754F-DBCBE07147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91287" y="368300"/>
            <a:ext cx="5257797" cy="6489700"/>
          </a:xfrm>
          <a:custGeom>
            <a:avLst/>
            <a:gdLst>
              <a:gd name="connsiteX0" fmla="*/ 233867 w 5257797"/>
              <a:gd name="connsiteY0" fmla="*/ 0 h 6489700"/>
              <a:gd name="connsiteX1" fmla="*/ 5257797 w 5257797"/>
              <a:gd name="connsiteY1" fmla="*/ 0 h 6489700"/>
              <a:gd name="connsiteX2" fmla="*/ 5257797 w 5257797"/>
              <a:gd name="connsiteY2" fmla="*/ 6489700 h 6489700"/>
              <a:gd name="connsiteX3" fmla="*/ 4505203 w 5257797"/>
              <a:gd name="connsiteY3" fmla="*/ 6489700 h 6489700"/>
              <a:gd name="connsiteX4" fmla="*/ 620187 w 5257797"/>
              <a:gd name="connsiteY4" fmla="*/ 6489700 h 6489700"/>
              <a:gd name="connsiteX5" fmla="*/ 0 w 5257797"/>
              <a:gd name="connsiteY5" fmla="*/ 6489700 h 6489700"/>
              <a:gd name="connsiteX6" fmla="*/ 0 w 5257797"/>
              <a:gd name="connsiteY6" fmla="*/ 233867 h 6489700"/>
              <a:gd name="connsiteX7" fmla="*/ 233867 w 5257797"/>
              <a:gd name="connsiteY7" fmla="*/ 0 h 648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57797" h="6489700">
                <a:moveTo>
                  <a:pt x="233867" y="0"/>
                </a:moveTo>
                <a:lnTo>
                  <a:pt x="5257797" y="0"/>
                </a:lnTo>
                <a:lnTo>
                  <a:pt x="5257797" y="6489700"/>
                </a:lnTo>
                <a:lnTo>
                  <a:pt x="4505203" y="6489700"/>
                </a:lnTo>
                <a:lnTo>
                  <a:pt x="620187" y="6489700"/>
                </a:lnTo>
                <a:lnTo>
                  <a:pt x="0" y="6489700"/>
                </a:lnTo>
                <a:lnTo>
                  <a:pt x="0" y="233867"/>
                </a:lnTo>
                <a:cubicBezTo>
                  <a:pt x="0" y="104706"/>
                  <a:pt x="104706" y="0"/>
                  <a:pt x="23386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B5EAAD-77CE-0718-8D5C-7D981A76F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54386"/>
            <a:ext cx="5653088" cy="104127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1C1B1-888E-B497-167B-87F064FB40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3" y="1700213"/>
            <a:ext cx="5653088" cy="4621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32F4EE-9385-34FB-30A6-2EAFCA393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73A949-51D2-4FB4-72F1-BDB8B8C83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4B04-5D26-428F-9B1E-A43C1C7EDDBB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D6DCCF-40A6-88E6-8202-16790F7DDB60}"/>
              </a:ext>
            </a:extLst>
          </p:cNvPr>
          <p:cNvSpPr txBox="1"/>
          <p:nvPr userDrawn="1"/>
        </p:nvSpPr>
        <p:spPr>
          <a:xfrm rot="5400000">
            <a:off x="10876381" y="5226137"/>
            <a:ext cx="2192957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en-US" sz="600">
                <a:solidFill>
                  <a:schemeClr val="tx1"/>
                </a:solidFill>
                <a:latin typeface="Titillium Web" panose="00000500000000000000" pitchFamily="2" charset="0"/>
              </a:rPr>
              <a:t>© 2026 Clean Power Hydrogen plc</a:t>
            </a:r>
            <a:endParaRPr lang="en-GB" sz="600">
              <a:solidFill>
                <a:schemeClr val="tx1"/>
              </a:solidFill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86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CC53E0A-0FB1-749D-3E4E-95D5AF54AE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402395" cy="6632575"/>
          </a:xfrm>
          <a:custGeom>
            <a:avLst/>
            <a:gdLst>
              <a:gd name="connsiteX0" fmla="*/ 0 w 5402395"/>
              <a:gd name="connsiteY0" fmla="*/ 0 h 6632575"/>
              <a:gd name="connsiteX1" fmla="*/ 5402395 w 5402395"/>
              <a:gd name="connsiteY1" fmla="*/ 0 h 6632575"/>
              <a:gd name="connsiteX2" fmla="*/ 5402395 w 5402395"/>
              <a:gd name="connsiteY2" fmla="*/ 6378554 h 6632575"/>
              <a:gd name="connsiteX3" fmla="*/ 5148374 w 5402395"/>
              <a:gd name="connsiteY3" fmla="*/ 6632575 h 6632575"/>
              <a:gd name="connsiteX4" fmla="*/ 0 w 5402395"/>
              <a:gd name="connsiteY4" fmla="*/ 6632575 h 6632575"/>
              <a:gd name="connsiteX5" fmla="*/ 0 w 5402395"/>
              <a:gd name="connsiteY5" fmla="*/ 555932 h 6632575"/>
              <a:gd name="connsiteX6" fmla="*/ 301770 w 5402395"/>
              <a:gd name="connsiteY6" fmla="*/ 555932 h 6632575"/>
              <a:gd name="connsiteX7" fmla="*/ 301770 w 5402395"/>
              <a:gd name="connsiteY7" fmla="*/ 519932 h 6632575"/>
              <a:gd name="connsiteX8" fmla="*/ 0 w 5402395"/>
              <a:gd name="connsiteY8" fmla="*/ 519932 h 663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02395" h="6632575">
                <a:moveTo>
                  <a:pt x="0" y="0"/>
                </a:moveTo>
                <a:lnTo>
                  <a:pt x="5402395" y="0"/>
                </a:lnTo>
                <a:lnTo>
                  <a:pt x="5402395" y="6378554"/>
                </a:lnTo>
                <a:cubicBezTo>
                  <a:pt x="5402395" y="6518846"/>
                  <a:pt x="5288666" y="6632575"/>
                  <a:pt x="5148374" y="6632575"/>
                </a:cubicBezTo>
                <a:lnTo>
                  <a:pt x="0" y="6632575"/>
                </a:lnTo>
                <a:lnTo>
                  <a:pt x="0" y="555932"/>
                </a:lnTo>
                <a:lnTo>
                  <a:pt x="301770" y="555932"/>
                </a:lnTo>
                <a:lnTo>
                  <a:pt x="301770" y="519932"/>
                </a:lnTo>
                <a:lnTo>
                  <a:pt x="0" y="5199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>
              <a:defRPr lang="en-GB"/>
            </a:lvl1pPr>
          </a:lstStyle>
          <a:p>
            <a:pPr lvl="0"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B5EAAD-77CE-0718-8D5C-7D981A76F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54386"/>
            <a:ext cx="4801749" cy="104127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1C1B1-888E-B497-167B-87F064FB40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5338" y="368299"/>
            <a:ext cx="5873672" cy="5953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32F4EE-9385-34FB-30A6-2EAFCA393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73A949-51D2-4FB4-72F1-BDB8B8C83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4B04-5D26-428F-9B1E-A43C1C7EDDBB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4D0B9D-FDAA-519C-2317-52E4B6294DDE}"/>
              </a:ext>
            </a:extLst>
          </p:cNvPr>
          <p:cNvSpPr txBox="1"/>
          <p:nvPr userDrawn="1"/>
        </p:nvSpPr>
        <p:spPr>
          <a:xfrm rot="5400000">
            <a:off x="10876381" y="5226137"/>
            <a:ext cx="2192957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en-US" sz="600">
                <a:solidFill>
                  <a:schemeClr val="tx1"/>
                </a:solidFill>
                <a:latin typeface="Titillium Web" panose="00000500000000000000" pitchFamily="2" charset="0"/>
              </a:rPr>
              <a:t>© 2026 Clean Power Hydrogen plc</a:t>
            </a:r>
            <a:endParaRPr lang="en-GB" sz="600">
              <a:solidFill>
                <a:schemeClr val="tx1"/>
              </a:solidFill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07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9060069-B586-B768-AB8D-CF2F949D8683}"/>
              </a:ext>
            </a:extLst>
          </p:cNvPr>
          <p:cNvSpPr/>
          <p:nvPr userDrawn="1"/>
        </p:nvSpPr>
        <p:spPr>
          <a:xfrm>
            <a:off x="11749088" y="0"/>
            <a:ext cx="4429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A121AD-E5C1-72D1-D11F-ACD5A1AD1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354386"/>
            <a:ext cx="11306175" cy="104127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72F758-CDDE-496C-91B9-E0B0E525B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700213"/>
            <a:ext cx="11306175" cy="46212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355E1-0CCF-9F5C-09F3-9B197F92C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161953" y="1996643"/>
            <a:ext cx="362181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B5D1A-3AD8-7136-1E54-389C092CD3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5400000">
            <a:off x="11817285" y="6294438"/>
            <a:ext cx="31114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181A4B04-5D26-428F-9B1E-A43C1C7EDDB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7B5163-DFE2-0535-E21E-7F94538F58EA}"/>
              </a:ext>
            </a:extLst>
          </p:cNvPr>
          <p:cNvSpPr txBox="1"/>
          <p:nvPr userDrawn="1"/>
        </p:nvSpPr>
        <p:spPr>
          <a:xfrm rot="5400000">
            <a:off x="10876381" y="5210748"/>
            <a:ext cx="2192957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800">
                <a:latin typeface="Titillium Web" panose="00000500000000000000" pitchFamily="2" charset="0"/>
              </a:rPr>
              <a:t>© 2023 Clean Power Hydrogen Group Limited</a:t>
            </a:r>
            <a:endParaRPr lang="en-GB" sz="800">
              <a:latin typeface="Titillium Web" panose="00000500000000000000" pitchFamily="2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39C8DB-3DCD-A6BF-0B37-4EB2D1530B1F}"/>
              </a:ext>
            </a:extLst>
          </p:cNvPr>
          <p:cNvCxnSpPr>
            <a:cxnSpLocks/>
          </p:cNvCxnSpPr>
          <p:nvPr userDrawn="1"/>
        </p:nvCxnSpPr>
        <p:spPr>
          <a:xfrm>
            <a:off x="0" y="569682"/>
            <a:ext cx="468000" cy="0"/>
          </a:xfrm>
          <a:prstGeom prst="line">
            <a:avLst/>
          </a:prstGeom>
          <a:ln w="34925">
            <a:solidFill>
              <a:srgbClr val="FF6B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CDCDB55-31BB-FC23-756E-1CA7DDF25444}"/>
              </a:ext>
            </a:extLst>
          </p:cNvPr>
          <p:cNvSpPr txBox="1"/>
          <p:nvPr userDrawn="1"/>
        </p:nvSpPr>
        <p:spPr>
          <a:xfrm rot="5400000">
            <a:off x="10876381" y="5226137"/>
            <a:ext cx="2192957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en-US" sz="600">
                <a:solidFill>
                  <a:schemeClr val="tx1"/>
                </a:solidFill>
                <a:latin typeface="Titillium Web" panose="00000500000000000000" pitchFamily="2" charset="0"/>
              </a:rPr>
              <a:t>© 2026 Clean Power Hydrogen plc</a:t>
            </a:r>
            <a:endParaRPr lang="en-GB" sz="600">
              <a:solidFill>
                <a:schemeClr val="tx1"/>
              </a:solidFill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809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50" r:id="rId4"/>
    <p:sldLayoutId id="2147483662" r:id="rId5"/>
    <p:sldLayoutId id="2147483652" r:id="rId6"/>
    <p:sldLayoutId id="2147483660" r:id="rId7"/>
    <p:sldLayoutId id="2147483661" r:id="rId8"/>
    <p:sldLayoutId id="2147483663" r:id="rId9"/>
    <p:sldLayoutId id="2147483654" r:id="rId10"/>
    <p:sldLayoutId id="2147483657" r:id="rId11"/>
    <p:sldLayoutId id="2147483655" r:id="rId12"/>
    <p:sldLayoutId id="2147483656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0" kern="1200">
          <a:solidFill>
            <a:schemeClr val="tx2"/>
          </a:solidFill>
          <a:latin typeface="Titillium Web SemiBold" panose="00000700000000000000" pitchFamily="2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79388" indent="-179388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358775" indent="-179388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538163" indent="-179388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79" userDrawn="1">
          <p15:clr>
            <a:srgbClr val="F26B43"/>
          </p15:clr>
        </p15:guide>
        <p15:guide id="4" pos="7401" userDrawn="1">
          <p15:clr>
            <a:srgbClr val="F26B43"/>
          </p15:clr>
        </p15:guide>
        <p15:guide id="5" orient="horz" pos="4178" userDrawn="1">
          <p15:clr>
            <a:srgbClr val="F26B43"/>
          </p15:clr>
        </p15:guide>
        <p15:guide id="6" pos="4089" userDrawn="1">
          <p15:clr>
            <a:srgbClr val="F26B43"/>
          </p15:clr>
        </p15:guide>
        <p15:guide id="7" pos="3591" userDrawn="1">
          <p15:clr>
            <a:srgbClr val="F26B43"/>
          </p15:clr>
        </p15:guide>
        <p15:guide id="8" orient="horz" pos="1071" userDrawn="1">
          <p15:clr>
            <a:srgbClr val="F26B43"/>
          </p15:clr>
        </p15:guide>
        <p15:guide id="9" orient="horz" pos="398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.xml"/><Relationship Id="rId4" Type="http://schemas.openxmlformats.org/officeDocument/2006/relationships/image" Target="../media/image1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chart" Target="../charts/chart2.xml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jpeg"/><Relationship Id="rId9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60.png"/><Relationship Id="rId7" Type="http://schemas.openxmlformats.org/officeDocument/2006/relationships/image" Target="../media/image54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5" Type="http://schemas.microsoft.com/office/2014/relationships/chartEx" Target="../charts/chartEx1.xml"/><Relationship Id="rId4" Type="http://schemas.openxmlformats.org/officeDocument/2006/relationships/image" Target="../media/image6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13" Type="http://schemas.openxmlformats.org/officeDocument/2006/relationships/image" Target="../media/image74.png"/><Relationship Id="rId18" Type="http://schemas.openxmlformats.org/officeDocument/2006/relationships/image" Target="../media/image79.jpe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17" Type="http://schemas.openxmlformats.org/officeDocument/2006/relationships/image" Target="../media/image78.jpeg"/><Relationship Id="rId2" Type="http://schemas.openxmlformats.org/officeDocument/2006/relationships/image" Target="../media/image63.png"/><Relationship Id="rId16" Type="http://schemas.openxmlformats.org/officeDocument/2006/relationships/image" Target="../media/image7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fXvbHykv-Hw" TargetMode="External"/><Relationship Id="rId3" Type="http://schemas.openxmlformats.org/officeDocument/2006/relationships/image" Target="../media/image22.png"/><Relationship Id="rId7" Type="http://schemas.openxmlformats.org/officeDocument/2006/relationships/image" Target="../media/image2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C3076D-C010-C980-6318-9A34F9953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6" y="2583768"/>
            <a:ext cx="8207374" cy="1690464"/>
          </a:xfrm>
        </p:spPr>
        <p:txBody>
          <a:bodyPr anchor="ctr"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4000" dirty="0"/>
              <a:t>Low-cost hydrogen for the growing de-</a:t>
            </a:r>
            <a:r>
              <a:rPr lang="en-US" sz="4000" dirty="0" err="1"/>
              <a:t>centralised</a:t>
            </a:r>
            <a:r>
              <a:rPr lang="en-US" sz="4000" dirty="0"/>
              <a:t> energy market</a:t>
            </a:r>
            <a:endParaRPr lang="en-GB" sz="40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D5292DD-1ECC-59D3-99FB-C741B30C6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3276" y="5414832"/>
            <a:ext cx="10252242" cy="84147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dirty="0">
                <a:latin typeface="+mj-lt"/>
                <a:ea typeface="+mj-ea"/>
                <a:cs typeface="+mj-cs"/>
              </a:rPr>
              <a:t>Richard Scott</a:t>
            </a:r>
          </a:p>
          <a:p>
            <a:pPr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b="1" dirty="0">
                <a:latin typeface="+mj-lt"/>
                <a:ea typeface="+mj-ea"/>
                <a:cs typeface="+mj-cs"/>
              </a:rPr>
              <a:t>Chief Commercial </a:t>
            </a:r>
            <a:r>
              <a:rPr lang="fr-FR" b="1" dirty="0" err="1">
                <a:latin typeface="+mj-lt"/>
                <a:ea typeface="+mj-ea"/>
                <a:cs typeface="+mj-cs"/>
              </a:rPr>
              <a:t>Officer</a:t>
            </a:r>
            <a:endParaRPr lang="fr-FR" b="1" dirty="0">
              <a:latin typeface="+mj-lt"/>
              <a:ea typeface="+mj-ea"/>
              <a:cs typeface="+mj-cs"/>
            </a:endParaRPr>
          </a:p>
          <a:p>
            <a:pPr marL="0" indent="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1400" dirty="0">
                <a:latin typeface="+mj-lt"/>
                <a:ea typeface="+mj-ea"/>
                <a:cs typeface="+mj-cs"/>
              </a:rPr>
              <a:t>April 2026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fr-FR" sz="16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 dirty="0"/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BD56EBCF-CF28-6236-7B68-0582E73C4130}"/>
              </a:ext>
            </a:extLst>
          </p:cNvPr>
          <p:cNvSpPr txBox="1">
            <a:spLocks/>
          </p:cNvSpPr>
          <p:nvPr/>
        </p:nvSpPr>
        <p:spPr>
          <a:xfrm>
            <a:off x="803276" y="4132456"/>
            <a:ext cx="10252242" cy="8414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i="1" dirty="0"/>
              <a:t>A proven alternative fuel from validated technology </a:t>
            </a:r>
            <a:endParaRPr lang="fr-FR" sz="1600" i="1" dirty="0"/>
          </a:p>
          <a:p>
            <a:pPr>
              <a:spcAft>
                <a:spcPts val="600"/>
              </a:spcAft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5204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8C84E-D6A2-79D1-A0D5-E7148210F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F697D44-78C6-2E37-FC9D-8E55D210134E}"/>
              </a:ext>
            </a:extLst>
          </p:cNvPr>
          <p:cNvSpPr/>
          <p:nvPr/>
        </p:nvSpPr>
        <p:spPr>
          <a:xfrm>
            <a:off x="442912" y="1596699"/>
            <a:ext cx="5902205" cy="4724727"/>
          </a:xfrm>
          <a:prstGeom prst="roundRect">
            <a:avLst>
              <a:gd name="adj" fmla="val 3551"/>
            </a:avLst>
          </a:prstGeom>
          <a:solidFill>
            <a:srgbClr val="F4F6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rtlCol="0" anchor="t"/>
          <a:lstStyle/>
          <a:p>
            <a:endParaRPr lang="en-GB" sz="2800">
              <a:solidFill>
                <a:schemeClr val="accent3"/>
              </a:solidFill>
              <a:latin typeface="Titillium Web SemiBold" panose="000007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304E10-8570-D2B3-AA94-7ED11380B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 Our tech is optimised for the growing part of the market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70EA44-EF11-524A-687C-EF572CE89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4B04-5D26-428F-9B1E-A43C1C7EDDBB}" type="slidenum">
              <a:rPr lang="en-GB" smtClean="0"/>
              <a:t>10</a:t>
            </a:fld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59719EA-1EBC-653A-C06C-22CA97B4A538}"/>
              </a:ext>
            </a:extLst>
          </p:cNvPr>
          <p:cNvSpPr txBox="1">
            <a:spLocks/>
          </p:cNvSpPr>
          <p:nvPr/>
        </p:nvSpPr>
        <p:spPr>
          <a:xfrm>
            <a:off x="500062" y="903529"/>
            <a:ext cx="11120437" cy="2641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Smaller behind-the-meter (BTM) projects are where the real demand for H2 and O2 exists – aligning perfectly with our technology </a:t>
            </a:r>
          </a:p>
        </p:txBody>
      </p:sp>
      <p:sp>
        <p:nvSpPr>
          <p:cNvPr id="76" name="Content Placeholder 2">
            <a:extLst>
              <a:ext uri="{FF2B5EF4-FFF2-40B4-BE49-F238E27FC236}">
                <a16:creationId xmlns:a16="http://schemas.microsoft.com/office/drawing/2014/main" id="{D6785DDF-032F-58AE-E8B5-578D8E2C13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81242" y="1577648"/>
            <a:ext cx="4964209" cy="4906915"/>
          </a:xfrm>
        </p:spPr>
        <p:txBody>
          <a:bodyPr/>
          <a:lstStyle/>
          <a:p>
            <a:pPr marL="179070" lvl="2" indent="-179070">
              <a:lnSpc>
                <a:spcPct val="114000"/>
              </a:lnSpc>
              <a:spcAft>
                <a:spcPts val="2000"/>
              </a:spcAft>
            </a:pPr>
            <a:r>
              <a:rPr lang="en-GB" sz="1200" b="1" dirty="0">
                <a:solidFill>
                  <a:schemeClr val="tx2"/>
                </a:solidFill>
                <a:latin typeface="DM Sans 18pt" pitchFamily="2" charset="0"/>
              </a:rPr>
              <a:t>De-centralised focus: </a:t>
            </a:r>
            <a:r>
              <a:rPr lang="en-GB" sz="1200" dirty="0">
                <a:solidFill>
                  <a:schemeClr val="tx2"/>
                </a:solidFill>
                <a:latin typeface="DM Sans 18pt" pitchFamily="2" charset="0"/>
              </a:rPr>
              <a:t>Our technology targets the growing project-dense part of the hydrogen market where execution, not subsidies, determines success. The majority of forecast production capacity sits in a small number of mega-projects, the majority (~80%) are decentralised and sub-20MW in size which aligns perfectly to CPH2’s MFE.</a:t>
            </a:r>
          </a:p>
          <a:p>
            <a:pPr marL="179070" lvl="2" indent="-179070">
              <a:lnSpc>
                <a:spcPct val="114000"/>
              </a:lnSpc>
              <a:spcAft>
                <a:spcPts val="2000"/>
              </a:spcAft>
            </a:pPr>
            <a:r>
              <a:rPr lang="en-GB" sz="1200" b="1" dirty="0">
                <a:solidFill>
                  <a:schemeClr val="tx2"/>
                </a:solidFill>
                <a:latin typeface="DM Sans 18pt" pitchFamily="2" charset="0"/>
              </a:rPr>
              <a:t>Faster, less risky projects: </a:t>
            </a:r>
            <a:r>
              <a:rPr lang="en-GB" sz="1200" dirty="0">
                <a:solidFill>
                  <a:schemeClr val="tx2"/>
                </a:solidFill>
                <a:latin typeface="DM Sans 18pt" pitchFamily="2" charset="0"/>
              </a:rPr>
              <a:t>Large H2 projects are slow to build, constrained by grid congestion, connection queues, and long planning / permitting processes. Focusing on the decentralised market, where our technology has proven advantages, has multiple benefits for CPH2:</a:t>
            </a:r>
          </a:p>
          <a:p>
            <a:pPr marL="0" lvl="2" indent="0">
              <a:lnSpc>
                <a:spcPct val="114000"/>
              </a:lnSpc>
              <a:spcAft>
                <a:spcPts val="2000"/>
              </a:spcAft>
              <a:buNone/>
            </a:pPr>
            <a:r>
              <a:rPr lang="en-GB" sz="1200" dirty="0">
                <a:solidFill>
                  <a:schemeClr val="tx2"/>
                </a:solidFill>
                <a:latin typeface="DM Sans 18pt" pitchFamily="2" charset="0"/>
              </a:rPr>
              <a:t>	</a:t>
            </a:r>
            <a:r>
              <a:rPr lang="en-GB" sz="1200" b="1" dirty="0">
                <a:solidFill>
                  <a:schemeClr val="tx2"/>
                </a:solidFill>
                <a:latin typeface="DM Sans 18pt" pitchFamily="2" charset="0"/>
              </a:rPr>
              <a:t>Avoid grid constraints = shorter projects timelines by 	several years (shorter sales cycles)</a:t>
            </a:r>
          </a:p>
          <a:p>
            <a:pPr marL="0" lvl="2" indent="0">
              <a:lnSpc>
                <a:spcPct val="114000"/>
              </a:lnSpc>
              <a:spcAft>
                <a:spcPts val="2000"/>
              </a:spcAft>
              <a:buNone/>
            </a:pPr>
            <a:r>
              <a:rPr lang="en-GB" sz="1200" dirty="0">
                <a:solidFill>
                  <a:schemeClr val="tx2"/>
                </a:solidFill>
                <a:latin typeface="DM Sans 18pt" pitchFamily="2" charset="0"/>
              </a:rPr>
              <a:t>	</a:t>
            </a:r>
            <a:r>
              <a:rPr lang="en-GB" sz="1200" b="1" dirty="0">
                <a:solidFill>
                  <a:schemeClr val="tx2"/>
                </a:solidFill>
                <a:latin typeface="DM Sans 18pt" pitchFamily="2" charset="0"/>
              </a:rPr>
              <a:t>Eliminate transport costs = £2-8/kg lower delivered 	H2 price (easier buying decision)</a:t>
            </a:r>
          </a:p>
          <a:p>
            <a:pPr marL="0" lvl="2" indent="0">
              <a:lnSpc>
                <a:spcPct val="114000"/>
              </a:lnSpc>
              <a:spcAft>
                <a:spcPts val="2000"/>
              </a:spcAft>
              <a:buNone/>
            </a:pPr>
            <a:r>
              <a:rPr lang="en-GB" sz="1200" dirty="0">
                <a:solidFill>
                  <a:schemeClr val="tx2"/>
                </a:solidFill>
                <a:latin typeface="DM Sans 18pt" pitchFamily="2" charset="0"/>
              </a:rPr>
              <a:t>	</a:t>
            </a:r>
            <a:r>
              <a:rPr lang="en-GB" sz="1200" b="1" dirty="0">
                <a:solidFill>
                  <a:schemeClr val="tx2"/>
                </a:solidFill>
                <a:latin typeface="DM Sans 18pt" pitchFamily="2" charset="0"/>
              </a:rPr>
              <a:t>Access curtailed energy = free, or negative, 	electricity (faster customer payback)</a:t>
            </a:r>
          </a:p>
        </p:txBody>
      </p:sp>
      <p:pic>
        <p:nvPicPr>
          <p:cNvPr id="78" name="Graphic 77" descr="Badge Tick with solid fill">
            <a:extLst>
              <a:ext uri="{FF2B5EF4-FFF2-40B4-BE49-F238E27FC236}">
                <a16:creationId xmlns:a16="http://schemas.microsoft.com/office/drawing/2014/main" id="{0C6E01BE-78BB-D230-5B37-3BEAD89E93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70738" y="4507645"/>
            <a:ext cx="378069" cy="378069"/>
          </a:xfrm>
          <a:prstGeom prst="rect">
            <a:avLst/>
          </a:prstGeom>
        </p:spPr>
      </p:pic>
      <p:pic>
        <p:nvPicPr>
          <p:cNvPr id="79" name="Graphic 78" descr="Badge Tick with solid fill">
            <a:extLst>
              <a:ext uri="{FF2B5EF4-FFF2-40B4-BE49-F238E27FC236}">
                <a16:creationId xmlns:a16="http://schemas.microsoft.com/office/drawing/2014/main" id="{FEEA49D9-F462-3476-B121-AC3D1DBC14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70738" y="5201196"/>
            <a:ext cx="378069" cy="378069"/>
          </a:xfrm>
          <a:prstGeom prst="rect">
            <a:avLst/>
          </a:prstGeom>
        </p:spPr>
      </p:pic>
      <p:pic>
        <p:nvPicPr>
          <p:cNvPr id="80" name="Graphic 79" descr="Badge Tick with solid fill">
            <a:extLst>
              <a:ext uri="{FF2B5EF4-FFF2-40B4-BE49-F238E27FC236}">
                <a16:creationId xmlns:a16="http://schemas.microsoft.com/office/drawing/2014/main" id="{EBC3D46B-E048-7050-AC05-8445575974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70738" y="5967171"/>
            <a:ext cx="378069" cy="3780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F3FBBE-ED5D-0063-4B86-5176D23D02BA}"/>
              </a:ext>
            </a:extLst>
          </p:cNvPr>
          <p:cNvSpPr txBox="1"/>
          <p:nvPr/>
        </p:nvSpPr>
        <p:spPr>
          <a:xfrm>
            <a:off x="442912" y="63647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/>
              <a:t>BNEF Data, 2025</a:t>
            </a:r>
          </a:p>
          <a:p>
            <a:r>
              <a:rPr lang="en-GB" sz="900" dirty="0"/>
              <a:t>All projects are FEED or beyond indicating a high degree of construction / operational certainty before 2030 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8A2AABD7-F422-2AEE-D822-011CF19392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7879438"/>
              </p:ext>
            </p:extLst>
          </p:nvPr>
        </p:nvGraphicFramePr>
        <p:xfrm>
          <a:off x="535449" y="1784988"/>
          <a:ext cx="5729723" cy="4474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42DA10D2-8962-580D-CA76-15A9781AD6D9}"/>
              </a:ext>
            </a:extLst>
          </p:cNvPr>
          <p:cNvSpPr txBox="1">
            <a:spLocks/>
          </p:cNvSpPr>
          <p:nvPr/>
        </p:nvSpPr>
        <p:spPr>
          <a:xfrm>
            <a:off x="416639" y="1249966"/>
            <a:ext cx="5307971" cy="440056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50" b="1" kern="1200">
                <a:solidFill>
                  <a:srgbClr val="0F3C3C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98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998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358775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998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53816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998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0" dirty="0">
                <a:solidFill>
                  <a:schemeClr val="tx2"/>
                </a:solidFill>
                <a:latin typeface="Titillium Web SemiBold" panose="00000700000000000000" pitchFamily="2" charset="0"/>
                <a:ea typeface="+mn-ea"/>
              </a:rPr>
              <a:t>Distribution of Green H2 projects by size (MW)</a:t>
            </a:r>
            <a:endParaRPr lang="nl-NL" sz="1100" b="0" dirty="0">
              <a:solidFill>
                <a:schemeClr val="tx2"/>
              </a:solidFill>
              <a:latin typeface="Titillium Web SemiBold" panose="00000700000000000000" pitchFamily="2" charset="0"/>
              <a:ea typeface="+mn-ea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58A0B39-EE15-6B20-F0FC-40B60463E657}"/>
              </a:ext>
            </a:extLst>
          </p:cNvPr>
          <p:cNvSpPr/>
          <p:nvPr/>
        </p:nvSpPr>
        <p:spPr>
          <a:xfrm>
            <a:off x="2754352" y="2050578"/>
            <a:ext cx="3066584" cy="3743281"/>
          </a:xfrm>
          <a:prstGeom prst="roundRect">
            <a:avLst>
              <a:gd name="adj" fmla="val 3551"/>
            </a:avLst>
          </a:prstGeom>
          <a:noFill/>
          <a:ln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rtlCol="0" anchor="t"/>
          <a:lstStyle/>
          <a:p>
            <a:endParaRPr lang="en-GB" sz="2800">
              <a:solidFill>
                <a:schemeClr val="accent3"/>
              </a:solidFill>
              <a:latin typeface="Titillium Web SemiBold" panose="00000700000000000000" pitchFamily="2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83C0E1B-C23C-9C0E-B0F0-FB20F35C4E2B}"/>
              </a:ext>
            </a:extLst>
          </p:cNvPr>
          <p:cNvGrpSpPr/>
          <p:nvPr/>
        </p:nvGrpSpPr>
        <p:grpSpPr>
          <a:xfrm>
            <a:off x="2853647" y="2151648"/>
            <a:ext cx="433954" cy="433954"/>
            <a:chOff x="468639" y="433512"/>
            <a:chExt cx="1920665" cy="1920665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E1A877C-E2F0-9C5C-2630-304F1C15125A}"/>
                </a:ext>
              </a:extLst>
            </p:cNvPr>
            <p:cNvSpPr/>
            <p:nvPr/>
          </p:nvSpPr>
          <p:spPr>
            <a:xfrm>
              <a:off x="468639" y="433512"/>
              <a:ext cx="1920665" cy="19206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5926721-C062-318E-CDC3-0AEE5A47B7AA}"/>
                </a:ext>
              </a:extLst>
            </p:cNvPr>
            <p:cNvGrpSpPr/>
            <p:nvPr/>
          </p:nvGrpSpPr>
          <p:grpSpPr>
            <a:xfrm>
              <a:off x="705955" y="598244"/>
              <a:ext cx="1446032" cy="1591200"/>
              <a:chOff x="720705" y="753842"/>
              <a:chExt cx="1806072" cy="1987385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923BF72B-DFB9-A114-3107-094D532B6F9B}"/>
                  </a:ext>
                </a:extLst>
              </p:cNvPr>
              <p:cNvSpPr/>
              <p:nvPr/>
            </p:nvSpPr>
            <p:spPr>
              <a:xfrm>
                <a:off x="857799" y="975584"/>
                <a:ext cx="1532470" cy="333103"/>
              </a:xfrm>
              <a:custGeom>
                <a:avLst/>
                <a:gdLst>
                  <a:gd name="connsiteX0" fmla="*/ 0 w 1532470"/>
                  <a:gd name="connsiteY0" fmla="*/ 333103 h 333103"/>
                  <a:gd name="connsiteX1" fmla="*/ 766203 w 1532470"/>
                  <a:gd name="connsiteY1" fmla="*/ 92681 h 333103"/>
                  <a:gd name="connsiteX2" fmla="*/ 1532471 w 1532470"/>
                  <a:gd name="connsiteY2" fmla="*/ 333103 h 333103"/>
                  <a:gd name="connsiteX3" fmla="*/ 766203 w 1532470"/>
                  <a:gd name="connsiteY3" fmla="*/ 0 h 333103"/>
                  <a:gd name="connsiteX4" fmla="*/ 0 w 1532470"/>
                  <a:gd name="connsiteY4" fmla="*/ 333103 h 333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2470" h="333103">
                    <a:moveTo>
                      <a:pt x="0" y="333103"/>
                    </a:moveTo>
                    <a:cubicBezTo>
                      <a:pt x="164658" y="188236"/>
                      <a:pt x="446358" y="92681"/>
                      <a:pt x="766203" y="92681"/>
                    </a:cubicBezTo>
                    <a:cubicBezTo>
                      <a:pt x="1086047" y="92681"/>
                      <a:pt x="1367814" y="188236"/>
                      <a:pt x="1532471" y="333103"/>
                    </a:cubicBezTo>
                    <a:cubicBezTo>
                      <a:pt x="1386167" y="134874"/>
                      <a:pt x="1097935" y="0"/>
                      <a:pt x="766203" y="0"/>
                    </a:cubicBezTo>
                    <a:cubicBezTo>
                      <a:pt x="434471" y="0"/>
                      <a:pt x="146304" y="134874"/>
                      <a:pt x="0" y="333103"/>
                    </a:cubicBezTo>
                    <a:close/>
                  </a:path>
                </a:pathLst>
              </a:custGeom>
              <a:solidFill>
                <a:srgbClr val="D3D4D3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ECE5FAED-F555-C6D9-CF5F-0DBB5CE16EF4}"/>
                  </a:ext>
                </a:extLst>
              </p:cNvPr>
              <p:cNvSpPr/>
              <p:nvPr/>
            </p:nvSpPr>
            <p:spPr>
              <a:xfrm>
                <a:off x="720705" y="2186382"/>
                <a:ext cx="1806072" cy="554845"/>
              </a:xfrm>
              <a:custGeom>
                <a:avLst/>
                <a:gdLst>
                  <a:gd name="connsiteX0" fmla="*/ 903036 w 1806072"/>
                  <a:gd name="connsiteY0" fmla="*/ 400443 h 554845"/>
                  <a:gd name="connsiteX1" fmla="*/ 0 w 1806072"/>
                  <a:gd name="connsiteY1" fmla="*/ 0 h 554845"/>
                  <a:gd name="connsiteX2" fmla="*/ 903036 w 1806072"/>
                  <a:gd name="connsiteY2" fmla="*/ 554846 h 554845"/>
                  <a:gd name="connsiteX3" fmla="*/ 1806073 w 1806072"/>
                  <a:gd name="connsiteY3" fmla="*/ 0 h 554845"/>
                  <a:gd name="connsiteX4" fmla="*/ 903036 w 1806072"/>
                  <a:gd name="connsiteY4" fmla="*/ 400443 h 554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6072" h="554845">
                    <a:moveTo>
                      <a:pt x="903036" y="400443"/>
                    </a:moveTo>
                    <a:cubicBezTo>
                      <a:pt x="525977" y="400443"/>
                      <a:pt x="193984" y="241337"/>
                      <a:pt x="0" y="0"/>
                    </a:cubicBezTo>
                    <a:cubicBezTo>
                      <a:pt x="172430" y="330164"/>
                      <a:pt x="512130" y="554846"/>
                      <a:pt x="903036" y="554846"/>
                    </a:cubicBezTo>
                    <a:cubicBezTo>
                      <a:pt x="1293943" y="554846"/>
                      <a:pt x="1633643" y="330230"/>
                      <a:pt x="1806073" y="0"/>
                    </a:cubicBezTo>
                    <a:cubicBezTo>
                      <a:pt x="1612024" y="241337"/>
                      <a:pt x="1280031" y="400443"/>
                      <a:pt x="903036" y="400443"/>
                    </a:cubicBezTo>
                    <a:close/>
                  </a:path>
                </a:pathLst>
              </a:custGeom>
              <a:gradFill>
                <a:gsLst>
                  <a:gs pos="30000">
                    <a:srgbClr val="1D3176"/>
                  </a:gs>
                  <a:gs pos="70000">
                    <a:srgbClr val="009FE3"/>
                  </a:gs>
                </a:gsLst>
                <a:lin ang="10800000" scaled="1"/>
              </a:gra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804DC722-4A0A-FD2D-590D-5CD6E96E4697}"/>
                  </a:ext>
                </a:extLst>
              </p:cNvPr>
              <p:cNvSpPr/>
              <p:nvPr/>
            </p:nvSpPr>
            <p:spPr>
              <a:xfrm>
                <a:off x="720705" y="753842"/>
                <a:ext cx="1806072" cy="554845"/>
              </a:xfrm>
              <a:custGeom>
                <a:avLst/>
                <a:gdLst>
                  <a:gd name="connsiteX0" fmla="*/ 0 w 1806072"/>
                  <a:gd name="connsiteY0" fmla="*/ 554846 h 554845"/>
                  <a:gd name="connsiteX1" fmla="*/ 903036 w 1806072"/>
                  <a:gd name="connsiteY1" fmla="*/ 154403 h 554845"/>
                  <a:gd name="connsiteX2" fmla="*/ 1806073 w 1806072"/>
                  <a:gd name="connsiteY2" fmla="*/ 554846 h 554845"/>
                  <a:gd name="connsiteX3" fmla="*/ 903036 w 1806072"/>
                  <a:gd name="connsiteY3" fmla="*/ 0 h 554845"/>
                  <a:gd name="connsiteX4" fmla="*/ 0 w 1806072"/>
                  <a:gd name="connsiteY4" fmla="*/ 554846 h 554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6072" h="554845">
                    <a:moveTo>
                      <a:pt x="0" y="554846"/>
                    </a:moveTo>
                    <a:cubicBezTo>
                      <a:pt x="194049" y="313509"/>
                      <a:pt x="526042" y="154403"/>
                      <a:pt x="903036" y="154403"/>
                    </a:cubicBezTo>
                    <a:cubicBezTo>
                      <a:pt x="1280031" y="154403"/>
                      <a:pt x="1612089" y="313509"/>
                      <a:pt x="1806073" y="554846"/>
                    </a:cubicBezTo>
                    <a:cubicBezTo>
                      <a:pt x="1633708" y="224616"/>
                      <a:pt x="1294008" y="0"/>
                      <a:pt x="903036" y="0"/>
                    </a:cubicBezTo>
                    <a:cubicBezTo>
                      <a:pt x="512065" y="0"/>
                      <a:pt x="172430" y="224616"/>
                      <a:pt x="0" y="554846"/>
                    </a:cubicBezTo>
                    <a:close/>
                  </a:path>
                </a:pathLst>
              </a:custGeom>
              <a:gradFill>
                <a:gsLst>
                  <a:gs pos="30000">
                    <a:srgbClr val="1D3176"/>
                  </a:gs>
                  <a:gs pos="70000">
                    <a:srgbClr val="009FE3"/>
                  </a:gs>
                </a:gsLst>
                <a:lin ang="10800000" scaled="1"/>
              </a:gra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E039A85F-C1E5-7D7E-4877-AD90251FE470}"/>
                  </a:ext>
                </a:extLst>
              </p:cNvPr>
              <p:cNvSpPr/>
              <p:nvPr/>
            </p:nvSpPr>
            <p:spPr>
              <a:xfrm>
                <a:off x="891567" y="1315676"/>
                <a:ext cx="433752" cy="439631"/>
              </a:xfrm>
              <a:custGeom>
                <a:avLst/>
                <a:gdLst>
                  <a:gd name="connsiteX0" fmla="*/ 302144 w 433752"/>
                  <a:gd name="connsiteY0" fmla="*/ 145651 h 439631"/>
                  <a:gd name="connsiteX1" fmla="*/ 227033 w 433752"/>
                  <a:gd name="connsiteY1" fmla="*/ 86280 h 439631"/>
                  <a:gd name="connsiteX2" fmla="*/ 126318 w 433752"/>
                  <a:gd name="connsiteY2" fmla="*/ 219587 h 439631"/>
                  <a:gd name="connsiteX3" fmla="*/ 230560 w 433752"/>
                  <a:gd name="connsiteY3" fmla="*/ 352894 h 439631"/>
                  <a:gd name="connsiteX4" fmla="*/ 308545 w 433752"/>
                  <a:gd name="connsiteY4" fmla="*/ 284771 h 439631"/>
                  <a:gd name="connsiteX5" fmla="*/ 433753 w 433752"/>
                  <a:gd name="connsiteY5" fmla="*/ 284771 h 439631"/>
                  <a:gd name="connsiteX6" fmla="*/ 223571 w 433752"/>
                  <a:gd name="connsiteY6" fmla="*/ 439631 h 439631"/>
                  <a:gd name="connsiteX7" fmla="*/ 65184 w 433752"/>
                  <a:gd name="connsiteY7" fmla="*/ 382546 h 439631"/>
                  <a:gd name="connsiteX8" fmla="*/ 0 w 433752"/>
                  <a:gd name="connsiteY8" fmla="*/ 220109 h 439631"/>
                  <a:gd name="connsiteX9" fmla="*/ 231735 w 433752"/>
                  <a:gd name="connsiteY9" fmla="*/ 0 h 439631"/>
                  <a:gd name="connsiteX10" fmla="*/ 427940 w 433752"/>
                  <a:gd name="connsiteY10" fmla="*/ 145586 h 439631"/>
                  <a:gd name="connsiteX11" fmla="*/ 302210 w 433752"/>
                  <a:gd name="connsiteY11" fmla="*/ 145586 h 439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33752" h="439631">
                    <a:moveTo>
                      <a:pt x="302144" y="145651"/>
                    </a:moveTo>
                    <a:cubicBezTo>
                      <a:pt x="291106" y="105483"/>
                      <a:pt x="266613" y="86280"/>
                      <a:pt x="227033" y="86280"/>
                    </a:cubicBezTo>
                    <a:cubicBezTo>
                      <a:pt x="167074" y="86280"/>
                      <a:pt x="126318" y="137487"/>
                      <a:pt x="126318" y="219587"/>
                    </a:cubicBezTo>
                    <a:cubicBezTo>
                      <a:pt x="126318" y="301687"/>
                      <a:pt x="170013" y="352894"/>
                      <a:pt x="230560" y="352894"/>
                    </a:cubicBezTo>
                    <a:cubicBezTo>
                      <a:pt x="273079" y="352894"/>
                      <a:pt x="303908" y="326702"/>
                      <a:pt x="308545" y="284771"/>
                    </a:cubicBezTo>
                    <a:lnTo>
                      <a:pt x="433753" y="284771"/>
                    </a:lnTo>
                    <a:cubicBezTo>
                      <a:pt x="416314" y="378497"/>
                      <a:pt x="337087" y="439631"/>
                      <a:pt x="223571" y="439631"/>
                    </a:cubicBezTo>
                    <a:cubicBezTo>
                      <a:pt x="160086" y="439631"/>
                      <a:pt x="107703" y="421016"/>
                      <a:pt x="65184" y="382546"/>
                    </a:cubicBezTo>
                    <a:cubicBezTo>
                      <a:pt x="20378" y="342378"/>
                      <a:pt x="0" y="289996"/>
                      <a:pt x="0" y="220109"/>
                    </a:cubicBezTo>
                    <a:cubicBezTo>
                      <a:pt x="0" y="84451"/>
                      <a:pt x="89677" y="0"/>
                      <a:pt x="231735" y="0"/>
                    </a:cubicBezTo>
                    <a:cubicBezTo>
                      <a:pt x="337675" y="0"/>
                      <a:pt x="409325" y="54146"/>
                      <a:pt x="427940" y="145586"/>
                    </a:cubicBezTo>
                    <a:lnTo>
                      <a:pt x="302210" y="145586"/>
                    </a:ln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DDCA2E6D-BFF0-BD13-8F2D-B7CE28A416BA}"/>
                  </a:ext>
                </a:extLst>
              </p:cNvPr>
              <p:cNvSpPr/>
              <p:nvPr/>
            </p:nvSpPr>
            <p:spPr>
              <a:xfrm>
                <a:off x="1352686" y="1327890"/>
                <a:ext cx="370854" cy="415138"/>
              </a:xfrm>
              <a:custGeom>
                <a:avLst/>
                <a:gdLst>
                  <a:gd name="connsiteX0" fmla="*/ 202017 w 370854"/>
                  <a:gd name="connsiteY0" fmla="*/ 65 h 415138"/>
                  <a:gd name="connsiteX1" fmla="*/ 370855 w 370854"/>
                  <a:gd name="connsiteY1" fmla="*/ 140361 h 415138"/>
                  <a:gd name="connsiteX2" fmla="*/ 202017 w 370854"/>
                  <a:gd name="connsiteY2" fmla="*/ 281244 h 415138"/>
                  <a:gd name="connsiteX3" fmla="*/ 115868 w 370854"/>
                  <a:gd name="connsiteY3" fmla="*/ 281244 h 415138"/>
                  <a:gd name="connsiteX4" fmla="*/ 115868 w 370854"/>
                  <a:gd name="connsiteY4" fmla="*/ 415138 h 415138"/>
                  <a:gd name="connsiteX5" fmla="*/ 0 w 370854"/>
                  <a:gd name="connsiteY5" fmla="*/ 415138 h 415138"/>
                  <a:gd name="connsiteX6" fmla="*/ 0 w 370854"/>
                  <a:gd name="connsiteY6" fmla="*/ 0 h 415138"/>
                  <a:gd name="connsiteX7" fmla="*/ 202017 w 370854"/>
                  <a:gd name="connsiteY7" fmla="*/ 0 h 415138"/>
                  <a:gd name="connsiteX8" fmla="*/ 113516 w 370854"/>
                  <a:gd name="connsiteY8" fmla="*/ 198033 h 415138"/>
                  <a:gd name="connsiteX9" fmla="*/ 174063 w 370854"/>
                  <a:gd name="connsiteY9" fmla="*/ 198033 h 415138"/>
                  <a:gd name="connsiteX10" fmla="*/ 246823 w 370854"/>
                  <a:gd name="connsiteY10" fmla="*/ 140948 h 415138"/>
                  <a:gd name="connsiteX11" fmla="*/ 174063 w 370854"/>
                  <a:gd name="connsiteY11" fmla="*/ 83864 h 415138"/>
                  <a:gd name="connsiteX12" fmla="*/ 113516 w 370854"/>
                  <a:gd name="connsiteY12" fmla="*/ 83864 h 415138"/>
                  <a:gd name="connsiteX13" fmla="*/ 113516 w 370854"/>
                  <a:gd name="connsiteY13" fmla="*/ 197968 h 415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0854" h="415138">
                    <a:moveTo>
                      <a:pt x="202017" y="65"/>
                    </a:moveTo>
                    <a:cubicBezTo>
                      <a:pt x="310896" y="65"/>
                      <a:pt x="370855" y="53623"/>
                      <a:pt x="370855" y="140361"/>
                    </a:cubicBezTo>
                    <a:cubicBezTo>
                      <a:pt x="370855" y="227098"/>
                      <a:pt x="309721" y="281244"/>
                      <a:pt x="202017" y="281244"/>
                    </a:cubicBezTo>
                    <a:lnTo>
                      <a:pt x="115868" y="281244"/>
                    </a:lnTo>
                    <a:lnTo>
                      <a:pt x="115868" y="415138"/>
                    </a:lnTo>
                    <a:lnTo>
                      <a:pt x="0" y="415138"/>
                    </a:lnTo>
                    <a:lnTo>
                      <a:pt x="0" y="0"/>
                    </a:lnTo>
                    <a:lnTo>
                      <a:pt x="202017" y="0"/>
                    </a:lnTo>
                    <a:close/>
                    <a:moveTo>
                      <a:pt x="113516" y="198033"/>
                    </a:moveTo>
                    <a:lnTo>
                      <a:pt x="174063" y="198033"/>
                    </a:lnTo>
                    <a:cubicBezTo>
                      <a:pt x="221220" y="198033"/>
                      <a:pt x="246823" y="177655"/>
                      <a:pt x="246823" y="140948"/>
                    </a:cubicBezTo>
                    <a:cubicBezTo>
                      <a:pt x="246823" y="104242"/>
                      <a:pt x="221220" y="83864"/>
                      <a:pt x="174063" y="83864"/>
                    </a:cubicBezTo>
                    <a:lnTo>
                      <a:pt x="113516" y="83864"/>
                    </a:lnTo>
                    <a:lnTo>
                      <a:pt x="113516" y="197968"/>
                    </a:ln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70308FF5-50D0-8F22-9E87-97FF48287E26}"/>
                  </a:ext>
                </a:extLst>
              </p:cNvPr>
              <p:cNvSpPr/>
              <p:nvPr/>
            </p:nvSpPr>
            <p:spPr>
              <a:xfrm>
                <a:off x="1752018" y="1327955"/>
                <a:ext cx="377908" cy="415138"/>
              </a:xfrm>
              <a:custGeom>
                <a:avLst/>
                <a:gdLst>
                  <a:gd name="connsiteX0" fmla="*/ 115868 w 377908"/>
                  <a:gd name="connsiteY0" fmla="*/ 0 h 415138"/>
                  <a:gd name="connsiteX1" fmla="*/ 115868 w 377908"/>
                  <a:gd name="connsiteY1" fmla="*/ 157800 h 415138"/>
                  <a:gd name="connsiteX2" fmla="*/ 261453 w 377908"/>
                  <a:gd name="connsiteY2" fmla="*/ 157800 h 415138"/>
                  <a:gd name="connsiteX3" fmla="*/ 261453 w 377908"/>
                  <a:gd name="connsiteY3" fmla="*/ 0 h 415138"/>
                  <a:gd name="connsiteX4" fmla="*/ 377909 w 377908"/>
                  <a:gd name="connsiteY4" fmla="*/ 0 h 415138"/>
                  <a:gd name="connsiteX5" fmla="*/ 377909 w 377908"/>
                  <a:gd name="connsiteY5" fmla="*/ 415138 h 415138"/>
                  <a:gd name="connsiteX6" fmla="*/ 261453 w 377908"/>
                  <a:gd name="connsiteY6" fmla="*/ 415138 h 415138"/>
                  <a:gd name="connsiteX7" fmla="*/ 261453 w 377908"/>
                  <a:gd name="connsiteY7" fmla="*/ 242774 h 415138"/>
                  <a:gd name="connsiteX8" fmla="*/ 115868 w 377908"/>
                  <a:gd name="connsiteY8" fmla="*/ 242774 h 415138"/>
                  <a:gd name="connsiteX9" fmla="*/ 115868 w 377908"/>
                  <a:gd name="connsiteY9" fmla="*/ 415138 h 415138"/>
                  <a:gd name="connsiteX10" fmla="*/ 0 w 377908"/>
                  <a:gd name="connsiteY10" fmla="*/ 415138 h 415138"/>
                  <a:gd name="connsiteX11" fmla="*/ 0 w 377908"/>
                  <a:gd name="connsiteY11" fmla="*/ 0 h 415138"/>
                  <a:gd name="connsiteX12" fmla="*/ 115868 w 377908"/>
                  <a:gd name="connsiteY12" fmla="*/ 0 h 415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77908" h="415138">
                    <a:moveTo>
                      <a:pt x="115868" y="0"/>
                    </a:moveTo>
                    <a:lnTo>
                      <a:pt x="115868" y="157800"/>
                    </a:lnTo>
                    <a:lnTo>
                      <a:pt x="261453" y="157800"/>
                    </a:lnTo>
                    <a:lnTo>
                      <a:pt x="261453" y="0"/>
                    </a:lnTo>
                    <a:lnTo>
                      <a:pt x="377909" y="0"/>
                    </a:lnTo>
                    <a:lnTo>
                      <a:pt x="377909" y="415138"/>
                    </a:lnTo>
                    <a:lnTo>
                      <a:pt x="261453" y="415138"/>
                    </a:lnTo>
                    <a:lnTo>
                      <a:pt x="261453" y="242774"/>
                    </a:lnTo>
                    <a:lnTo>
                      <a:pt x="115868" y="242774"/>
                    </a:lnTo>
                    <a:lnTo>
                      <a:pt x="115868" y="415138"/>
                    </a:lnTo>
                    <a:lnTo>
                      <a:pt x="0" y="415138"/>
                    </a:lnTo>
                    <a:lnTo>
                      <a:pt x="0" y="0"/>
                    </a:lnTo>
                    <a:lnTo>
                      <a:pt x="115868" y="0"/>
                    </a:ln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D17DB921-722C-498E-484F-BFAD51850BF1}"/>
                  </a:ext>
                </a:extLst>
              </p:cNvPr>
              <p:cNvSpPr/>
              <p:nvPr/>
            </p:nvSpPr>
            <p:spPr>
              <a:xfrm>
                <a:off x="2174733" y="1525923"/>
                <a:ext cx="182619" cy="217170"/>
              </a:xfrm>
              <a:custGeom>
                <a:avLst/>
                <a:gdLst>
                  <a:gd name="connsiteX0" fmla="*/ 174128 w 182619"/>
                  <a:gd name="connsiteY0" fmla="*/ 176088 h 217170"/>
                  <a:gd name="connsiteX1" fmla="*/ 174128 w 182619"/>
                  <a:gd name="connsiteY1" fmla="*/ 217170 h 217170"/>
                  <a:gd name="connsiteX2" fmla="*/ 0 w 182619"/>
                  <a:gd name="connsiteY2" fmla="*/ 217170 h 217170"/>
                  <a:gd name="connsiteX3" fmla="*/ 0 w 182619"/>
                  <a:gd name="connsiteY3" fmla="*/ 214297 h 217170"/>
                  <a:gd name="connsiteX4" fmla="*/ 58130 w 182619"/>
                  <a:gd name="connsiteY4" fmla="*/ 130237 h 217170"/>
                  <a:gd name="connsiteX5" fmla="*/ 120701 w 182619"/>
                  <a:gd name="connsiteY5" fmla="*/ 67992 h 217170"/>
                  <a:gd name="connsiteX6" fmla="*/ 92550 w 182619"/>
                  <a:gd name="connsiteY6" fmla="*/ 39515 h 217170"/>
                  <a:gd name="connsiteX7" fmla="*/ 62506 w 182619"/>
                  <a:gd name="connsiteY7" fmla="*/ 71127 h 217170"/>
                  <a:gd name="connsiteX8" fmla="*/ 62506 w 182619"/>
                  <a:gd name="connsiteY8" fmla="*/ 73675 h 217170"/>
                  <a:gd name="connsiteX9" fmla="*/ 1176 w 182619"/>
                  <a:gd name="connsiteY9" fmla="*/ 73675 h 217170"/>
                  <a:gd name="connsiteX10" fmla="*/ 93791 w 182619"/>
                  <a:gd name="connsiteY10" fmla="*/ 0 h 217170"/>
                  <a:gd name="connsiteX11" fmla="*/ 182619 w 182619"/>
                  <a:gd name="connsiteY11" fmla="*/ 71127 h 217170"/>
                  <a:gd name="connsiteX12" fmla="*/ 127951 w 182619"/>
                  <a:gd name="connsiteY12" fmla="*/ 139708 h 217170"/>
                  <a:gd name="connsiteX13" fmla="*/ 72303 w 182619"/>
                  <a:gd name="connsiteY13" fmla="*/ 176088 h 217170"/>
                  <a:gd name="connsiteX14" fmla="*/ 174063 w 182619"/>
                  <a:gd name="connsiteY14" fmla="*/ 176088 h 217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2619" h="217170">
                    <a:moveTo>
                      <a:pt x="174128" y="176088"/>
                    </a:moveTo>
                    <a:lnTo>
                      <a:pt x="174128" y="217170"/>
                    </a:lnTo>
                    <a:lnTo>
                      <a:pt x="0" y="217170"/>
                    </a:lnTo>
                    <a:lnTo>
                      <a:pt x="0" y="214297"/>
                    </a:lnTo>
                    <a:cubicBezTo>
                      <a:pt x="0" y="174128"/>
                      <a:pt x="19594" y="152640"/>
                      <a:pt x="58130" y="130237"/>
                    </a:cubicBezTo>
                    <a:cubicBezTo>
                      <a:pt x="95751" y="108095"/>
                      <a:pt x="120701" y="94183"/>
                      <a:pt x="120701" y="67992"/>
                    </a:cubicBezTo>
                    <a:cubicBezTo>
                      <a:pt x="120701" y="50945"/>
                      <a:pt x="108683" y="39515"/>
                      <a:pt x="92550" y="39515"/>
                    </a:cubicBezTo>
                    <a:cubicBezTo>
                      <a:pt x="73871" y="39515"/>
                      <a:pt x="62506" y="51206"/>
                      <a:pt x="62506" y="71127"/>
                    </a:cubicBezTo>
                    <a:lnTo>
                      <a:pt x="62506" y="73675"/>
                    </a:lnTo>
                    <a:lnTo>
                      <a:pt x="1176" y="73675"/>
                    </a:lnTo>
                    <a:cubicBezTo>
                      <a:pt x="2417" y="25015"/>
                      <a:pt x="33441" y="0"/>
                      <a:pt x="93791" y="0"/>
                    </a:cubicBezTo>
                    <a:cubicBezTo>
                      <a:pt x="148460" y="0"/>
                      <a:pt x="182619" y="28738"/>
                      <a:pt x="182619" y="71127"/>
                    </a:cubicBezTo>
                    <a:cubicBezTo>
                      <a:pt x="182619" y="103393"/>
                      <a:pt x="164592" y="121681"/>
                      <a:pt x="127951" y="139708"/>
                    </a:cubicBezTo>
                    <a:cubicBezTo>
                      <a:pt x="96992" y="154860"/>
                      <a:pt x="76744" y="161849"/>
                      <a:pt x="72303" y="176088"/>
                    </a:cubicBezTo>
                    <a:lnTo>
                      <a:pt x="174063" y="176088"/>
                    </a:ln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6979413-BDEC-0BA9-F8C6-7631DD4C0943}"/>
                  </a:ext>
                </a:extLst>
              </p:cNvPr>
              <p:cNvSpPr/>
              <p:nvPr/>
            </p:nvSpPr>
            <p:spPr>
              <a:xfrm>
                <a:off x="857799" y="2186382"/>
                <a:ext cx="1532470" cy="333103"/>
              </a:xfrm>
              <a:custGeom>
                <a:avLst/>
                <a:gdLst>
                  <a:gd name="connsiteX0" fmla="*/ 1532471 w 1532470"/>
                  <a:gd name="connsiteY0" fmla="*/ 0 h 333103"/>
                  <a:gd name="connsiteX1" fmla="*/ 766268 w 1532470"/>
                  <a:gd name="connsiteY1" fmla="*/ 240422 h 333103"/>
                  <a:gd name="connsiteX2" fmla="*/ 0 w 1532470"/>
                  <a:gd name="connsiteY2" fmla="*/ 0 h 333103"/>
                  <a:gd name="connsiteX3" fmla="*/ 766268 w 1532470"/>
                  <a:gd name="connsiteY3" fmla="*/ 333103 h 333103"/>
                  <a:gd name="connsiteX4" fmla="*/ 1532471 w 1532470"/>
                  <a:gd name="connsiteY4" fmla="*/ 0 h 333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2470" h="333103">
                    <a:moveTo>
                      <a:pt x="1532471" y="0"/>
                    </a:moveTo>
                    <a:cubicBezTo>
                      <a:pt x="1367814" y="144867"/>
                      <a:pt x="1086113" y="240422"/>
                      <a:pt x="766268" y="240422"/>
                    </a:cubicBezTo>
                    <a:cubicBezTo>
                      <a:pt x="446424" y="240422"/>
                      <a:pt x="164658" y="144867"/>
                      <a:pt x="0" y="0"/>
                    </a:cubicBezTo>
                    <a:cubicBezTo>
                      <a:pt x="146304" y="198229"/>
                      <a:pt x="434536" y="333103"/>
                      <a:pt x="766268" y="333103"/>
                    </a:cubicBezTo>
                    <a:cubicBezTo>
                      <a:pt x="1098000" y="333103"/>
                      <a:pt x="1386232" y="198229"/>
                      <a:pt x="1532471" y="0"/>
                    </a:cubicBezTo>
                    <a:close/>
                  </a:path>
                </a:pathLst>
              </a:custGeom>
              <a:solidFill>
                <a:srgbClr val="D3D4D3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ED8A09EF-2E19-539F-642E-648DFC09DDC4}"/>
                  </a:ext>
                </a:extLst>
              </p:cNvPr>
              <p:cNvSpPr/>
              <p:nvPr/>
            </p:nvSpPr>
            <p:spPr>
              <a:xfrm>
                <a:off x="991498" y="1887111"/>
                <a:ext cx="98363" cy="137356"/>
              </a:xfrm>
              <a:custGeom>
                <a:avLst/>
                <a:gdLst>
                  <a:gd name="connsiteX0" fmla="*/ 98363 w 98363"/>
                  <a:gd name="connsiteY0" fmla="*/ 115149 h 137356"/>
                  <a:gd name="connsiteX1" fmla="*/ 98233 w 98363"/>
                  <a:gd name="connsiteY1" fmla="*/ 119525 h 137356"/>
                  <a:gd name="connsiteX2" fmla="*/ 97776 w 98363"/>
                  <a:gd name="connsiteY2" fmla="*/ 122595 h 137356"/>
                  <a:gd name="connsiteX3" fmla="*/ 96927 w 98363"/>
                  <a:gd name="connsiteY3" fmla="*/ 124816 h 137356"/>
                  <a:gd name="connsiteX4" fmla="*/ 95294 w 98363"/>
                  <a:gd name="connsiteY4" fmla="*/ 126906 h 137356"/>
                  <a:gd name="connsiteX5" fmla="*/ 90918 w 98363"/>
                  <a:gd name="connsiteY5" fmla="*/ 129910 h 137356"/>
                  <a:gd name="connsiteX6" fmla="*/ 83015 w 98363"/>
                  <a:gd name="connsiteY6" fmla="*/ 133437 h 137356"/>
                  <a:gd name="connsiteX7" fmla="*/ 72303 w 98363"/>
                  <a:gd name="connsiteY7" fmla="*/ 136246 h 137356"/>
                  <a:gd name="connsiteX8" fmla="*/ 59305 w 98363"/>
                  <a:gd name="connsiteY8" fmla="*/ 137356 h 137356"/>
                  <a:gd name="connsiteX9" fmla="*/ 34617 w 98363"/>
                  <a:gd name="connsiteY9" fmla="*/ 133111 h 137356"/>
                  <a:gd name="connsiteX10" fmla="*/ 15937 w 98363"/>
                  <a:gd name="connsiteY10" fmla="*/ 120505 h 137356"/>
                  <a:gd name="connsiteX11" fmla="*/ 4115 w 98363"/>
                  <a:gd name="connsiteY11" fmla="*/ 99604 h 137356"/>
                  <a:gd name="connsiteX12" fmla="*/ 0 w 98363"/>
                  <a:gd name="connsiteY12" fmla="*/ 70409 h 137356"/>
                  <a:gd name="connsiteX13" fmla="*/ 4507 w 98363"/>
                  <a:gd name="connsiteY13" fmla="*/ 40299 h 137356"/>
                  <a:gd name="connsiteX14" fmla="*/ 17178 w 98363"/>
                  <a:gd name="connsiteY14" fmla="*/ 18223 h 137356"/>
                  <a:gd name="connsiteX15" fmla="*/ 36641 w 98363"/>
                  <a:gd name="connsiteY15" fmla="*/ 4637 h 137356"/>
                  <a:gd name="connsiteX16" fmla="*/ 61657 w 98363"/>
                  <a:gd name="connsiteY16" fmla="*/ 0 h 137356"/>
                  <a:gd name="connsiteX17" fmla="*/ 72368 w 98363"/>
                  <a:gd name="connsiteY17" fmla="*/ 914 h 137356"/>
                  <a:gd name="connsiteX18" fmla="*/ 81904 w 98363"/>
                  <a:gd name="connsiteY18" fmla="*/ 3331 h 137356"/>
                  <a:gd name="connsiteX19" fmla="*/ 89742 w 98363"/>
                  <a:gd name="connsiteY19" fmla="*/ 6793 h 137356"/>
                  <a:gd name="connsiteX20" fmla="*/ 94641 w 98363"/>
                  <a:gd name="connsiteY20" fmla="*/ 10124 h 137356"/>
                  <a:gd name="connsiteX21" fmla="*/ 96535 w 98363"/>
                  <a:gd name="connsiteY21" fmla="*/ 12410 h 137356"/>
                  <a:gd name="connsiteX22" fmla="*/ 97384 w 98363"/>
                  <a:gd name="connsiteY22" fmla="*/ 14761 h 137356"/>
                  <a:gd name="connsiteX23" fmla="*/ 97841 w 98363"/>
                  <a:gd name="connsiteY23" fmla="*/ 18157 h 137356"/>
                  <a:gd name="connsiteX24" fmla="*/ 97972 w 98363"/>
                  <a:gd name="connsiteY24" fmla="*/ 22991 h 137356"/>
                  <a:gd name="connsiteX25" fmla="*/ 97776 w 98363"/>
                  <a:gd name="connsiteY25" fmla="*/ 28216 h 137356"/>
                  <a:gd name="connsiteX26" fmla="*/ 97057 w 98363"/>
                  <a:gd name="connsiteY26" fmla="*/ 31743 h 137356"/>
                  <a:gd name="connsiteX27" fmla="*/ 95816 w 98363"/>
                  <a:gd name="connsiteY27" fmla="*/ 33702 h 137356"/>
                  <a:gd name="connsiteX28" fmla="*/ 94183 w 98363"/>
                  <a:gd name="connsiteY28" fmla="*/ 34290 h 137356"/>
                  <a:gd name="connsiteX29" fmla="*/ 90264 w 98363"/>
                  <a:gd name="connsiteY29" fmla="*/ 32461 h 137356"/>
                  <a:gd name="connsiteX30" fmla="*/ 84125 w 98363"/>
                  <a:gd name="connsiteY30" fmla="*/ 28477 h 137356"/>
                  <a:gd name="connsiteX31" fmla="*/ 75177 w 98363"/>
                  <a:gd name="connsiteY31" fmla="*/ 24493 h 137356"/>
                  <a:gd name="connsiteX32" fmla="*/ 62767 w 98363"/>
                  <a:gd name="connsiteY32" fmla="*/ 22664 h 137356"/>
                  <a:gd name="connsiteX33" fmla="*/ 48659 w 98363"/>
                  <a:gd name="connsiteY33" fmla="*/ 25930 h 137356"/>
                  <a:gd name="connsiteX34" fmla="*/ 38078 w 98363"/>
                  <a:gd name="connsiteY34" fmla="*/ 35204 h 137356"/>
                  <a:gd name="connsiteX35" fmla="*/ 31416 w 98363"/>
                  <a:gd name="connsiteY35" fmla="*/ 49770 h 137356"/>
                  <a:gd name="connsiteX36" fmla="*/ 29130 w 98363"/>
                  <a:gd name="connsiteY36" fmla="*/ 68972 h 137356"/>
                  <a:gd name="connsiteX37" fmla="*/ 31547 w 98363"/>
                  <a:gd name="connsiteY37" fmla="*/ 89285 h 137356"/>
                  <a:gd name="connsiteX38" fmla="*/ 38405 w 98363"/>
                  <a:gd name="connsiteY38" fmla="*/ 103393 h 137356"/>
                  <a:gd name="connsiteX39" fmla="*/ 49182 w 98363"/>
                  <a:gd name="connsiteY39" fmla="*/ 111688 h 137356"/>
                  <a:gd name="connsiteX40" fmla="*/ 63420 w 98363"/>
                  <a:gd name="connsiteY40" fmla="*/ 114431 h 137356"/>
                  <a:gd name="connsiteX41" fmla="*/ 75830 w 98363"/>
                  <a:gd name="connsiteY41" fmla="*/ 112733 h 137356"/>
                  <a:gd name="connsiteX42" fmla="*/ 84843 w 98363"/>
                  <a:gd name="connsiteY42" fmla="*/ 109010 h 137356"/>
                  <a:gd name="connsiteX43" fmla="*/ 90983 w 98363"/>
                  <a:gd name="connsiteY43" fmla="*/ 105287 h 137356"/>
                  <a:gd name="connsiteX44" fmla="*/ 94706 w 98363"/>
                  <a:gd name="connsiteY44" fmla="*/ 103654 h 137356"/>
                  <a:gd name="connsiteX45" fmla="*/ 96339 w 98363"/>
                  <a:gd name="connsiteY45" fmla="*/ 104046 h 137356"/>
                  <a:gd name="connsiteX46" fmla="*/ 97384 w 98363"/>
                  <a:gd name="connsiteY46" fmla="*/ 105679 h 137356"/>
                  <a:gd name="connsiteX47" fmla="*/ 97972 w 98363"/>
                  <a:gd name="connsiteY47" fmla="*/ 109140 h 137356"/>
                  <a:gd name="connsiteX48" fmla="*/ 98168 w 98363"/>
                  <a:gd name="connsiteY48" fmla="*/ 115084 h 137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98363" h="137356">
                    <a:moveTo>
                      <a:pt x="98363" y="115149"/>
                    </a:moveTo>
                    <a:cubicBezTo>
                      <a:pt x="98363" y="116847"/>
                      <a:pt x="98363" y="118350"/>
                      <a:pt x="98233" y="119525"/>
                    </a:cubicBezTo>
                    <a:cubicBezTo>
                      <a:pt x="98102" y="120701"/>
                      <a:pt x="97972" y="121746"/>
                      <a:pt x="97776" y="122595"/>
                    </a:cubicBezTo>
                    <a:cubicBezTo>
                      <a:pt x="97580" y="123444"/>
                      <a:pt x="97318" y="124163"/>
                      <a:pt x="96927" y="124816"/>
                    </a:cubicBezTo>
                    <a:cubicBezTo>
                      <a:pt x="96600" y="125404"/>
                      <a:pt x="96012" y="126122"/>
                      <a:pt x="95294" y="126906"/>
                    </a:cubicBezTo>
                    <a:cubicBezTo>
                      <a:pt x="94510" y="127690"/>
                      <a:pt x="93073" y="128735"/>
                      <a:pt x="90918" y="129910"/>
                    </a:cubicBezTo>
                    <a:cubicBezTo>
                      <a:pt x="88762" y="131151"/>
                      <a:pt x="86150" y="132327"/>
                      <a:pt x="83015" y="133437"/>
                    </a:cubicBezTo>
                    <a:cubicBezTo>
                      <a:pt x="79879" y="134548"/>
                      <a:pt x="76353" y="135527"/>
                      <a:pt x="72303" y="136246"/>
                    </a:cubicBezTo>
                    <a:cubicBezTo>
                      <a:pt x="68319" y="137030"/>
                      <a:pt x="63943" y="137356"/>
                      <a:pt x="59305" y="137356"/>
                    </a:cubicBezTo>
                    <a:cubicBezTo>
                      <a:pt x="50161" y="137356"/>
                      <a:pt x="41997" y="135919"/>
                      <a:pt x="34617" y="133111"/>
                    </a:cubicBezTo>
                    <a:cubicBezTo>
                      <a:pt x="27301" y="130302"/>
                      <a:pt x="21031" y="126122"/>
                      <a:pt x="15937" y="120505"/>
                    </a:cubicBezTo>
                    <a:cubicBezTo>
                      <a:pt x="10842" y="114888"/>
                      <a:pt x="6858" y="107965"/>
                      <a:pt x="4115" y="99604"/>
                    </a:cubicBezTo>
                    <a:cubicBezTo>
                      <a:pt x="1372" y="91244"/>
                      <a:pt x="0" y="81512"/>
                      <a:pt x="0" y="70409"/>
                    </a:cubicBezTo>
                    <a:cubicBezTo>
                      <a:pt x="0" y="59305"/>
                      <a:pt x="1502" y="49051"/>
                      <a:pt x="4507" y="40299"/>
                    </a:cubicBezTo>
                    <a:cubicBezTo>
                      <a:pt x="7511" y="31547"/>
                      <a:pt x="11757" y="24166"/>
                      <a:pt x="17178" y="18223"/>
                    </a:cubicBezTo>
                    <a:cubicBezTo>
                      <a:pt x="22599" y="12279"/>
                      <a:pt x="29065" y="7707"/>
                      <a:pt x="36641" y="4637"/>
                    </a:cubicBezTo>
                    <a:cubicBezTo>
                      <a:pt x="44218" y="1568"/>
                      <a:pt x="52578" y="0"/>
                      <a:pt x="61657" y="0"/>
                    </a:cubicBezTo>
                    <a:cubicBezTo>
                      <a:pt x="65380" y="0"/>
                      <a:pt x="68907" y="327"/>
                      <a:pt x="72368" y="914"/>
                    </a:cubicBezTo>
                    <a:cubicBezTo>
                      <a:pt x="75765" y="1502"/>
                      <a:pt x="78965" y="2351"/>
                      <a:pt x="81904" y="3331"/>
                    </a:cubicBezTo>
                    <a:cubicBezTo>
                      <a:pt x="84843" y="4311"/>
                      <a:pt x="87456" y="5486"/>
                      <a:pt x="89742" y="6793"/>
                    </a:cubicBezTo>
                    <a:cubicBezTo>
                      <a:pt x="92093" y="8099"/>
                      <a:pt x="93726" y="9209"/>
                      <a:pt x="94641" y="10124"/>
                    </a:cubicBezTo>
                    <a:cubicBezTo>
                      <a:pt x="95555" y="11038"/>
                      <a:pt x="96208" y="11822"/>
                      <a:pt x="96535" y="12410"/>
                    </a:cubicBezTo>
                    <a:cubicBezTo>
                      <a:pt x="96861" y="12998"/>
                      <a:pt x="97122" y="13781"/>
                      <a:pt x="97384" y="14761"/>
                    </a:cubicBezTo>
                    <a:cubicBezTo>
                      <a:pt x="97580" y="15741"/>
                      <a:pt x="97710" y="16851"/>
                      <a:pt x="97841" y="18157"/>
                    </a:cubicBezTo>
                    <a:cubicBezTo>
                      <a:pt x="97972" y="19464"/>
                      <a:pt x="97972" y="21097"/>
                      <a:pt x="97972" y="22991"/>
                    </a:cubicBezTo>
                    <a:cubicBezTo>
                      <a:pt x="97972" y="25015"/>
                      <a:pt x="97906" y="26779"/>
                      <a:pt x="97776" y="28216"/>
                    </a:cubicBezTo>
                    <a:cubicBezTo>
                      <a:pt x="97645" y="29653"/>
                      <a:pt x="97384" y="30828"/>
                      <a:pt x="97057" y="31743"/>
                    </a:cubicBezTo>
                    <a:cubicBezTo>
                      <a:pt x="96731" y="32657"/>
                      <a:pt x="96273" y="33310"/>
                      <a:pt x="95816" y="33702"/>
                    </a:cubicBezTo>
                    <a:cubicBezTo>
                      <a:pt x="95359" y="34094"/>
                      <a:pt x="94771" y="34290"/>
                      <a:pt x="94183" y="34290"/>
                    </a:cubicBezTo>
                    <a:cubicBezTo>
                      <a:pt x="93138" y="34290"/>
                      <a:pt x="91832" y="33702"/>
                      <a:pt x="90264" y="32461"/>
                    </a:cubicBezTo>
                    <a:cubicBezTo>
                      <a:pt x="88697" y="31220"/>
                      <a:pt x="86672" y="29914"/>
                      <a:pt x="84125" y="28477"/>
                    </a:cubicBezTo>
                    <a:cubicBezTo>
                      <a:pt x="81643" y="26975"/>
                      <a:pt x="78639" y="25669"/>
                      <a:pt x="75177" y="24493"/>
                    </a:cubicBezTo>
                    <a:cubicBezTo>
                      <a:pt x="71715" y="23317"/>
                      <a:pt x="67600" y="22664"/>
                      <a:pt x="62767" y="22664"/>
                    </a:cubicBezTo>
                    <a:cubicBezTo>
                      <a:pt x="57477" y="22664"/>
                      <a:pt x="52774" y="23774"/>
                      <a:pt x="48659" y="25930"/>
                    </a:cubicBezTo>
                    <a:cubicBezTo>
                      <a:pt x="44479" y="28085"/>
                      <a:pt x="40952" y="31155"/>
                      <a:pt x="38078" y="35204"/>
                    </a:cubicBezTo>
                    <a:cubicBezTo>
                      <a:pt x="35139" y="39189"/>
                      <a:pt x="32984" y="44087"/>
                      <a:pt x="31416" y="49770"/>
                    </a:cubicBezTo>
                    <a:cubicBezTo>
                      <a:pt x="29914" y="55452"/>
                      <a:pt x="29130" y="61853"/>
                      <a:pt x="29130" y="68972"/>
                    </a:cubicBezTo>
                    <a:cubicBezTo>
                      <a:pt x="29130" y="76810"/>
                      <a:pt x="29914" y="83537"/>
                      <a:pt x="31547" y="89285"/>
                    </a:cubicBezTo>
                    <a:cubicBezTo>
                      <a:pt x="33180" y="95032"/>
                      <a:pt x="35466" y="99735"/>
                      <a:pt x="38405" y="103393"/>
                    </a:cubicBezTo>
                    <a:cubicBezTo>
                      <a:pt x="41344" y="107050"/>
                      <a:pt x="45002" y="109859"/>
                      <a:pt x="49182" y="111688"/>
                    </a:cubicBezTo>
                    <a:cubicBezTo>
                      <a:pt x="53362" y="113516"/>
                      <a:pt x="58130" y="114431"/>
                      <a:pt x="63420" y="114431"/>
                    </a:cubicBezTo>
                    <a:cubicBezTo>
                      <a:pt x="68188" y="114431"/>
                      <a:pt x="72368" y="113843"/>
                      <a:pt x="75830" y="112733"/>
                    </a:cubicBezTo>
                    <a:cubicBezTo>
                      <a:pt x="79292" y="111622"/>
                      <a:pt x="82296" y="110381"/>
                      <a:pt x="84843" y="109010"/>
                    </a:cubicBezTo>
                    <a:cubicBezTo>
                      <a:pt x="87325" y="107638"/>
                      <a:pt x="89415" y="106397"/>
                      <a:pt x="90983" y="105287"/>
                    </a:cubicBezTo>
                    <a:cubicBezTo>
                      <a:pt x="92616" y="104177"/>
                      <a:pt x="93857" y="103654"/>
                      <a:pt x="94706" y="103654"/>
                    </a:cubicBezTo>
                    <a:cubicBezTo>
                      <a:pt x="95359" y="103654"/>
                      <a:pt x="95947" y="103785"/>
                      <a:pt x="96339" y="104046"/>
                    </a:cubicBezTo>
                    <a:cubicBezTo>
                      <a:pt x="96731" y="104307"/>
                      <a:pt x="97122" y="104895"/>
                      <a:pt x="97384" y="105679"/>
                    </a:cubicBezTo>
                    <a:cubicBezTo>
                      <a:pt x="97645" y="106462"/>
                      <a:pt x="97841" y="107638"/>
                      <a:pt x="97972" y="109140"/>
                    </a:cubicBezTo>
                    <a:cubicBezTo>
                      <a:pt x="98102" y="110643"/>
                      <a:pt x="98168" y="112602"/>
                      <a:pt x="98168" y="115084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64DFBEE-89C0-BE8B-F0D7-81F49D1DB3C7}"/>
                  </a:ext>
                </a:extLst>
              </p:cNvPr>
              <p:cNvSpPr/>
              <p:nvPr/>
            </p:nvSpPr>
            <p:spPr>
              <a:xfrm>
                <a:off x="1109325" y="1888613"/>
                <a:ext cx="73217" cy="133763"/>
              </a:xfrm>
              <a:custGeom>
                <a:avLst/>
                <a:gdLst>
                  <a:gd name="connsiteX0" fmla="*/ 73087 w 73217"/>
                  <a:gd name="connsiteY0" fmla="*/ 122464 h 133763"/>
                  <a:gd name="connsiteX1" fmla="*/ 72826 w 73217"/>
                  <a:gd name="connsiteY1" fmla="*/ 127624 h 133763"/>
                  <a:gd name="connsiteX2" fmla="*/ 72042 w 73217"/>
                  <a:gd name="connsiteY2" fmla="*/ 131151 h 133763"/>
                  <a:gd name="connsiteX3" fmla="*/ 70735 w 73217"/>
                  <a:gd name="connsiteY3" fmla="*/ 133176 h 133763"/>
                  <a:gd name="connsiteX4" fmla="*/ 68907 w 73217"/>
                  <a:gd name="connsiteY4" fmla="*/ 133764 h 133763"/>
                  <a:gd name="connsiteX5" fmla="*/ 7968 w 73217"/>
                  <a:gd name="connsiteY5" fmla="*/ 133764 h 133763"/>
                  <a:gd name="connsiteX6" fmla="*/ 2286 w 73217"/>
                  <a:gd name="connsiteY6" fmla="*/ 131739 h 133763"/>
                  <a:gd name="connsiteX7" fmla="*/ 0 w 73217"/>
                  <a:gd name="connsiteY7" fmla="*/ 125208 h 133763"/>
                  <a:gd name="connsiteX8" fmla="*/ 0 w 73217"/>
                  <a:gd name="connsiteY8" fmla="*/ 4376 h 133763"/>
                  <a:gd name="connsiteX9" fmla="*/ 653 w 73217"/>
                  <a:gd name="connsiteY9" fmla="*/ 2547 h 133763"/>
                  <a:gd name="connsiteX10" fmla="*/ 2874 w 73217"/>
                  <a:gd name="connsiteY10" fmla="*/ 1176 h 133763"/>
                  <a:gd name="connsiteX11" fmla="*/ 7054 w 73217"/>
                  <a:gd name="connsiteY11" fmla="*/ 326 h 133763"/>
                  <a:gd name="connsiteX12" fmla="*/ 13585 w 73217"/>
                  <a:gd name="connsiteY12" fmla="*/ 0 h 133763"/>
                  <a:gd name="connsiteX13" fmla="*/ 20182 w 73217"/>
                  <a:gd name="connsiteY13" fmla="*/ 326 h 133763"/>
                  <a:gd name="connsiteX14" fmla="*/ 24297 w 73217"/>
                  <a:gd name="connsiteY14" fmla="*/ 1176 h 133763"/>
                  <a:gd name="connsiteX15" fmla="*/ 26518 w 73217"/>
                  <a:gd name="connsiteY15" fmla="*/ 2547 h 133763"/>
                  <a:gd name="connsiteX16" fmla="*/ 27171 w 73217"/>
                  <a:gd name="connsiteY16" fmla="*/ 4376 h 133763"/>
                  <a:gd name="connsiteX17" fmla="*/ 27171 w 73217"/>
                  <a:gd name="connsiteY17" fmla="*/ 111426 h 133763"/>
                  <a:gd name="connsiteX18" fmla="*/ 69037 w 73217"/>
                  <a:gd name="connsiteY18" fmla="*/ 111426 h 133763"/>
                  <a:gd name="connsiteX19" fmla="*/ 70866 w 73217"/>
                  <a:gd name="connsiteY19" fmla="*/ 112014 h 133763"/>
                  <a:gd name="connsiteX20" fmla="*/ 72172 w 73217"/>
                  <a:gd name="connsiteY20" fmla="*/ 113843 h 133763"/>
                  <a:gd name="connsiteX21" fmla="*/ 72956 w 73217"/>
                  <a:gd name="connsiteY21" fmla="*/ 117239 h 133763"/>
                  <a:gd name="connsiteX22" fmla="*/ 73217 w 73217"/>
                  <a:gd name="connsiteY22" fmla="*/ 122399 h 13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3217" h="133763">
                    <a:moveTo>
                      <a:pt x="73087" y="122464"/>
                    </a:moveTo>
                    <a:cubicBezTo>
                      <a:pt x="73087" y="124489"/>
                      <a:pt x="73021" y="126253"/>
                      <a:pt x="72826" y="127624"/>
                    </a:cubicBezTo>
                    <a:cubicBezTo>
                      <a:pt x="72630" y="128996"/>
                      <a:pt x="72368" y="130172"/>
                      <a:pt x="72042" y="131151"/>
                    </a:cubicBezTo>
                    <a:cubicBezTo>
                      <a:pt x="71715" y="132066"/>
                      <a:pt x="71258" y="132719"/>
                      <a:pt x="70735" y="133176"/>
                    </a:cubicBezTo>
                    <a:cubicBezTo>
                      <a:pt x="70213" y="133568"/>
                      <a:pt x="69625" y="133764"/>
                      <a:pt x="68907" y="133764"/>
                    </a:cubicBezTo>
                    <a:lnTo>
                      <a:pt x="7968" y="133764"/>
                    </a:lnTo>
                    <a:cubicBezTo>
                      <a:pt x="5682" y="133764"/>
                      <a:pt x="3788" y="133111"/>
                      <a:pt x="2286" y="131739"/>
                    </a:cubicBezTo>
                    <a:cubicBezTo>
                      <a:pt x="718" y="130367"/>
                      <a:pt x="0" y="128212"/>
                      <a:pt x="0" y="125208"/>
                    </a:cubicBezTo>
                    <a:lnTo>
                      <a:pt x="0" y="4376"/>
                    </a:lnTo>
                    <a:cubicBezTo>
                      <a:pt x="0" y="3723"/>
                      <a:pt x="196" y="3070"/>
                      <a:pt x="653" y="2547"/>
                    </a:cubicBezTo>
                    <a:cubicBezTo>
                      <a:pt x="1110" y="2025"/>
                      <a:pt x="1829" y="1567"/>
                      <a:pt x="2874" y="1176"/>
                    </a:cubicBezTo>
                    <a:cubicBezTo>
                      <a:pt x="3919" y="849"/>
                      <a:pt x="5290" y="588"/>
                      <a:pt x="7054" y="326"/>
                    </a:cubicBezTo>
                    <a:cubicBezTo>
                      <a:pt x="8817" y="131"/>
                      <a:pt x="10973" y="0"/>
                      <a:pt x="13585" y="0"/>
                    </a:cubicBezTo>
                    <a:cubicBezTo>
                      <a:pt x="16198" y="0"/>
                      <a:pt x="18484" y="131"/>
                      <a:pt x="20182" y="326"/>
                    </a:cubicBezTo>
                    <a:cubicBezTo>
                      <a:pt x="21880" y="523"/>
                      <a:pt x="23252" y="784"/>
                      <a:pt x="24297" y="1176"/>
                    </a:cubicBezTo>
                    <a:cubicBezTo>
                      <a:pt x="25342" y="1502"/>
                      <a:pt x="26060" y="1959"/>
                      <a:pt x="26518" y="2547"/>
                    </a:cubicBezTo>
                    <a:cubicBezTo>
                      <a:pt x="26975" y="3135"/>
                      <a:pt x="27171" y="3723"/>
                      <a:pt x="27171" y="4376"/>
                    </a:cubicBezTo>
                    <a:lnTo>
                      <a:pt x="27171" y="111426"/>
                    </a:lnTo>
                    <a:lnTo>
                      <a:pt x="69037" y="111426"/>
                    </a:lnTo>
                    <a:cubicBezTo>
                      <a:pt x="69690" y="111426"/>
                      <a:pt x="70344" y="111622"/>
                      <a:pt x="70866" y="112014"/>
                    </a:cubicBezTo>
                    <a:cubicBezTo>
                      <a:pt x="71389" y="112406"/>
                      <a:pt x="71780" y="112994"/>
                      <a:pt x="72172" y="113843"/>
                    </a:cubicBezTo>
                    <a:cubicBezTo>
                      <a:pt x="72499" y="114692"/>
                      <a:pt x="72760" y="115802"/>
                      <a:pt x="72956" y="117239"/>
                    </a:cubicBezTo>
                    <a:cubicBezTo>
                      <a:pt x="73152" y="118611"/>
                      <a:pt x="73217" y="120374"/>
                      <a:pt x="73217" y="122399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6F4A2377-D28E-7FF2-ACE5-6ED141231C4D}"/>
                  </a:ext>
                </a:extLst>
              </p:cNvPr>
              <p:cNvSpPr/>
              <p:nvPr/>
            </p:nvSpPr>
            <p:spPr>
              <a:xfrm>
                <a:off x="1198348" y="1889332"/>
                <a:ext cx="78899" cy="133110"/>
              </a:xfrm>
              <a:custGeom>
                <a:avLst/>
                <a:gdLst>
                  <a:gd name="connsiteX0" fmla="*/ 78834 w 78899"/>
                  <a:gd name="connsiteY0" fmla="*/ 122464 h 133110"/>
                  <a:gd name="connsiteX1" fmla="*/ 78573 w 78899"/>
                  <a:gd name="connsiteY1" fmla="*/ 127428 h 133110"/>
                  <a:gd name="connsiteX2" fmla="*/ 77789 w 78899"/>
                  <a:gd name="connsiteY2" fmla="*/ 130694 h 133110"/>
                  <a:gd name="connsiteX3" fmla="*/ 76483 w 78899"/>
                  <a:gd name="connsiteY3" fmla="*/ 132523 h 133110"/>
                  <a:gd name="connsiteX4" fmla="*/ 74785 w 78899"/>
                  <a:gd name="connsiteY4" fmla="*/ 133111 h 133110"/>
                  <a:gd name="connsiteX5" fmla="*/ 7968 w 78899"/>
                  <a:gd name="connsiteY5" fmla="*/ 133111 h 133110"/>
                  <a:gd name="connsiteX6" fmla="*/ 2286 w 78899"/>
                  <a:gd name="connsiteY6" fmla="*/ 131086 h 133110"/>
                  <a:gd name="connsiteX7" fmla="*/ 0 w 78899"/>
                  <a:gd name="connsiteY7" fmla="*/ 124554 h 133110"/>
                  <a:gd name="connsiteX8" fmla="*/ 0 w 78899"/>
                  <a:gd name="connsiteY8" fmla="*/ 8556 h 133110"/>
                  <a:gd name="connsiteX9" fmla="*/ 2286 w 78899"/>
                  <a:gd name="connsiteY9" fmla="*/ 2025 h 133110"/>
                  <a:gd name="connsiteX10" fmla="*/ 7968 w 78899"/>
                  <a:gd name="connsiteY10" fmla="*/ 0 h 133110"/>
                  <a:gd name="connsiteX11" fmla="*/ 74393 w 78899"/>
                  <a:gd name="connsiteY11" fmla="*/ 0 h 133110"/>
                  <a:gd name="connsiteX12" fmla="*/ 76026 w 78899"/>
                  <a:gd name="connsiteY12" fmla="*/ 522 h 133110"/>
                  <a:gd name="connsiteX13" fmla="*/ 77267 w 78899"/>
                  <a:gd name="connsiteY13" fmla="*/ 2351 h 133110"/>
                  <a:gd name="connsiteX14" fmla="*/ 78051 w 78899"/>
                  <a:gd name="connsiteY14" fmla="*/ 5617 h 133110"/>
                  <a:gd name="connsiteX15" fmla="*/ 78312 w 78899"/>
                  <a:gd name="connsiteY15" fmla="*/ 10712 h 133110"/>
                  <a:gd name="connsiteX16" fmla="*/ 78051 w 78899"/>
                  <a:gd name="connsiteY16" fmla="*/ 15610 h 133110"/>
                  <a:gd name="connsiteX17" fmla="*/ 77267 w 78899"/>
                  <a:gd name="connsiteY17" fmla="*/ 18876 h 133110"/>
                  <a:gd name="connsiteX18" fmla="*/ 76026 w 78899"/>
                  <a:gd name="connsiteY18" fmla="*/ 20705 h 133110"/>
                  <a:gd name="connsiteX19" fmla="*/ 74393 w 78899"/>
                  <a:gd name="connsiteY19" fmla="*/ 21292 h 133110"/>
                  <a:gd name="connsiteX20" fmla="*/ 26910 w 78899"/>
                  <a:gd name="connsiteY20" fmla="*/ 21292 h 133110"/>
                  <a:gd name="connsiteX21" fmla="*/ 26910 w 78899"/>
                  <a:gd name="connsiteY21" fmla="*/ 53754 h 133110"/>
                  <a:gd name="connsiteX22" fmla="*/ 67078 w 78899"/>
                  <a:gd name="connsiteY22" fmla="*/ 53754 h 133110"/>
                  <a:gd name="connsiteX23" fmla="*/ 68776 w 78899"/>
                  <a:gd name="connsiteY23" fmla="*/ 54342 h 133110"/>
                  <a:gd name="connsiteX24" fmla="*/ 70082 w 78899"/>
                  <a:gd name="connsiteY24" fmla="*/ 56105 h 133110"/>
                  <a:gd name="connsiteX25" fmla="*/ 70866 w 78899"/>
                  <a:gd name="connsiteY25" fmla="*/ 59305 h 133110"/>
                  <a:gd name="connsiteX26" fmla="*/ 71127 w 78899"/>
                  <a:gd name="connsiteY26" fmla="*/ 64204 h 133110"/>
                  <a:gd name="connsiteX27" fmla="*/ 70866 w 78899"/>
                  <a:gd name="connsiteY27" fmla="*/ 69168 h 133110"/>
                  <a:gd name="connsiteX28" fmla="*/ 70082 w 78899"/>
                  <a:gd name="connsiteY28" fmla="*/ 72303 h 133110"/>
                  <a:gd name="connsiteX29" fmla="*/ 68776 w 78899"/>
                  <a:gd name="connsiteY29" fmla="*/ 74001 h 133110"/>
                  <a:gd name="connsiteX30" fmla="*/ 67078 w 78899"/>
                  <a:gd name="connsiteY30" fmla="*/ 74524 h 133110"/>
                  <a:gd name="connsiteX31" fmla="*/ 26910 w 78899"/>
                  <a:gd name="connsiteY31" fmla="*/ 74524 h 133110"/>
                  <a:gd name="connsiteX32" fmla="*/ 26910 w 78899"/>
                  <a:gd name="connsiteY32" fmla="*/ 112079 h 133110"/>
                  <a:gd name="connsiteX33" fmla="*/ 74850 w 78899"/>
                  <a:gd name="connsiteY33" fmla="*/ 112079 h 133110"/>
                  <a:gd name="connsiteX34" fmla="*/ 76548 w 78899"/>
                  <a:gd name="connsiteY34" fmla="*/ 112667 h 133110"/>
                  <a:gd name="connsiteX35" fmla="*/ 77855 w 78899"/>
                  <a:gd name="connsiteY35" fmla="*/ 114496 h 133110"/>
                  <a:gd name="connsiteX36" fmla="*/ 78639 w 78899"/>
                  <a:gd name="connsiteY36" fmla="*/ 117762 h 133110"/>
                  <a:gd name="connsiteX37" fmla="*/ 78900 w 78899"/>
                  <a:gd name="connsiteY37" fmla="*/ 122726 h 133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899" h="133110">
                    <a:moveTo>
                      <a:pt x="78834" y="122464"/>
                    </a:moveTo>
                    <a:cubicBezTo>
                      <a:pt x="78834" y="124424"/>
                      <a:pt x="78769" y="126122"/>
                      <a:pt x="78573" y="127428"/>
                    </a:cubicBezTo>
                    <a:cubicBezTo>
                      <a:pt x="78377" y="128735"/>
                      <a:pt x="78116" y="129845"/>
                      <a:pt x="77789" y="130694"/>
                    </a:cubicBezTo>
                    <a:cubicBezTo>
                      <a:pt x="77463" y="131543"/>
                      <a:pt x="77006" y="132131"/>
                      <a:pt x="76483" y="132523"/>
                    </a:cubicBezTo>
                    <a:cubicBezTo>
                      <a:pt x="75961" y="132915"/>
                      <a:pt x="75373" y="133111"/>
                      <a:pt x="74785" y="133111"/>
                    </a:cubicBezTo>
                    <a:lnTo>
                      <a:pt x="7968" y="133111"/>
                    </a:lnTo>
                    <a:cubicBezTo>
                      <a:pt x="5682" y="133111"/>
                      <a:pt x="3788" y="132458"/>
                      <a:pt x="2286" y="131086"/>
                    </a:cubicBezTo>
                    <a:cubicBezTo>
                      <a:pt x="718" y="129714"/>
                      <a:pt x="0" y="127559"/>
                      <a:pt x="0" y="124554"/>
                    </a:cubicBezTo>
                    <a:lnTo>
                      <a:pt x="0" y="8556"/>
                    </a:lnTo>
                    <a:cubicBezTo>
                      <a:pt x="0" y="5552"/>
                      <a:pt x="784" y="3396"/>
                      <a:pt x="2286" y="2025"/>
                    </a:cubicBezTo>
                    <a:cubicBezTo>
                      <a:pt x="3854" y="718"/>
                      <a:pt x="5748" y="0"/>
                      <a:pt x="7968" y="0"/>
                    </a:cubicBezTo>
                    <a:lnTo>
                      <a:pt x="74393" y="0"/>
                    </a:lnTo>
                    <a:cubicBezTo>
                      <a:pt x="74981" y="0"/>
                      <a:pt x="75569" y="196"/>
                      <a:pt x="76026" y="522"/>
                    </a:cubicBezTo>
                    <a:cubicBezTo>
                      <a:pt x="76483" y="849"/>
                      <a:pt x="76940" y="1437"/>
                      <a:pt x="77267" y="2351"/>
                    </a:cubicBezTo>
                    <a:cubicBezTo>
                      <a:pt x="77594" y="3200"/>
                      <a:pt x="77855" y="4311"/>
                      <a:pt x="78051" y="5617"/>
                    </a:cubicBezTo>
                    <a:cubicBezTo>
                      <a:pt x="78247" y="6989"/>
                      <a:pt x="78312" y="8621"/>
                      <a:pt x="78312" y="10712"/>
                    </a:cubicBezTo>
                    <a:cubicBezTo>
                      <a:pt x="78312" y="12606"/>
                      <a:pt x="78247" y="14238"/>
                      <a:pt x="78051" y="15610"/>
                    </a:cubicBezTo>
                    <a:cubicBezTo>
                      <a:pt x="77855" y="16916"/>
                      <a:pt x="77594" y="18027"/>
                      <a:pt x="77267" y="18876"/>
                    </a:cubicBezTo>
                    <a:cubicBezTo>
                      <a:pt x="76940" y="19725"/>
                      <a:pt x="76483" y="20313"/>
                      <a:pt x="76026" y="20705"/>
                    </a:cubicBezTo>
                    <a:cubicBezTo>
                      <a:pt x="75569" y="21097"/>
                      <a:pt x="74981" y="21292"/>
                      <a:pt x="74393" y="21292"/>
                    </a:cubicBezTo>
                    <a:lnTo>
                      <a:pt x="26910" y="21292"/>
                    </a:lnTo>
                    <a:lnTo>
                      <a:pt x="26910" y="53754"/>
                    </a:lnTo>
                    <a:lnTo>
                      <a:pt x="67078" y="53754"/>
                    </a:lnTo>
                    <a:cubicBezTo>
                      <a:pt x="67666" y="53754"/>
                      <a:pt x="68254" y="53950"/>
                      <a:pt x="68776" y="54342"/>
                    </a:cubicBezTo>
                    <a:cubicBezTo>
                      <a:pt x="69299" y="54733"/>
                      <a:pt x="69690" y="55321"/>
                      <a:pt x="70082" y="56105"/>
                    </a:cubicBezTo>
                    <a:cubicBezTo>
                      <a:pt x="70409" y="56889"/>
                      <a:pt x="70670" y="57934"/>
                      <a:pt x="70866" y="59305"/>
                    </a:cubicBezTo>
                    <a:cubicBezTo>
                      <a:pt x="71062" y="60677"/>
                      <a:pt x="71127" y="62245"/>
                      <a:pt x="71127" y="64204"/>
                    </a:cubicBezTo>
                    <a:cubicBezTo>
                      <a:pt x="71127" y="66163"/>
                      <a:pt x="71062" y="67862"/>
                      <a:pt x="70866" y="69168"/>
                    </a:cubicBezTo>
                    <a:cubicBezTo>
                      <a:pt x="70670" y="70474"/>
                      <a:pt x="70409" y="71519"/>
                      <a:pt x="70082" y="72303"/>
                    </a:cubicBezTo>
                    <a:cubicBezTo>
                      <a:pt x="69756" y="73087"/>
                      <a:pt x="69299" y="73675"/>
                      <a:pt x="68776" y="74001"/>
                    </a:cubicBezTo>
                    <a:cubicBezTo>
                      <a:pt x="68254" y="74328"/>
                      <a:pt x="67666" y="74524"/>
                      <a:pt x="67078" y="74524"/>
                    </a:cubicBezTo>
                    <a:lnTo>
                      <a:pt x="26910" y="74524"/>
                    </a:lnTo>
                    <a:lnTo>
                      <a:pt x="26910" y="112079"/>
                    </a:lnTo>
                    <a:lnTo>
                      <a:pt x="74850" y="112079"/>
                    </a:lnTo>
                    <a:cubicBezTo>
                      <a:pt x="75438" y="112079"/>
                      <a:pt x="76026" y="112275"/>
                      <a:pt x="76548" y="112667"/>
                    </a:cubicBezTo>
                    <a:cubicBezTo>
                      <a:pt x="77071" y="113059"/>
                      <a:pt x="77463" y="113647"/>
                      <a:pt x="77855" y="114496"/>
                    </a:cubicBezTo>
                    <a:cubicBezTo>
                      <a:pt x="78181" y="115345"/>
                      <a:pt x="78443" y="116390"/>
                      <a:pt x="78639" y="117762"/>
                    </a:cubicBezTo>
                    <a:cubicBezTo>
                      <a:pt x="78834" y="119068"/>
                      <a:pt x="78900" y="120766"/>
                      <a:pt x="78900" y="122726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5A4A3700-C31A-632E-FA93-7F7A59B3E333}"/>
                  </a:ext>
                </a:extLst>
              </p:cNvPr>
              <p:cNvSpPr/>
              <p:nvPr/>
            </p:nvSpPr>
            <p:spPr>
              <a:xfrm>
                <a:off x="1286655" y="1888875"/>
                <a:ext cx="122459" cy="134221"/>
              </a:xfrm>
              <a:custGeom>
                <a:avLst/>
                <a:gdLst>
                  <a:gd name="connsiteX0" fmla="*/ 120830 w 122459"/>
                  <a:gd name="connsiteY0" fmla="*/ 123444 h 134221"/>
                  <a:gd name="connsiteX1" fmla="*/ 122397 w 122459"/>
                  <a:gd name="connsiteY1" fmla="*/ 129322 h 134221"/>
                  <a:gd name="connsiteX2" fmla="*/ 121548 w 122459"/>
                  <a:gd name="connsiteY2" fmla="*/ 132588 h 134221"/>
                  <a:gd name="connsiteX3" fmla="*/ 117564 w 122459"/>
                  <a:gd name="connsiteY3" fmla="*/ 133894 h 134221"/>
                  <a:gd name="connsiteX4" fmla="*/ 109661 w 122459"/>
                  <a:gd name="connsiteY4" fmla="*/ 134156 h 134221"/>
                  <a:gd name="connsiteX5" fmla="*/ 101497 w 122459"/>
                  <a:gd name="connsiteY5" fmla="*/ 134025 h 134221"/>
                  <a:gd name="connsiteX6" fmla="*/ 97055 w 122459"/>
                  <a:gd name="connsiteY6" fmla="*/ 133437 h 134221"/>
                  <a:gd name="connsiteX7" fmla="*/ 94900 w 122459"/>
                  <a:gd name="connsiteY7" fmla="*/ 132131 h 134221"/>
                  <a:gd name="connsiteX8" fmla="*/ 93855 w 122459"/>
                  <a:gd name="connsiteY8" fmla="*/ 129976 h 134221"/>
                  <a:gd name="connsiteX9" fmla="*/ 84907 w 122459"/>
                  <a:gd name="connsiteY9" fmla="*/ 103262 h 134221"/>
                  <a:gd name="connsiteX10" fmla="*/ 34942 w 122459"/>
                  <a:gd name="connsiteY10" fmla="*/ 103262 h 134221"/>
                  <a:gd name="connsiteX11" fmla="*/ 26516 w 122459"/>
                  <a:gd name="connsiteY11" fmla="*/ 129257 h 134221"/>
                  <a:gd name="connsiteX12" fmla="*/ 25406 w 122459"/>
                  <a:gd name="connsiteY12" fmla="*/ 131674 h 134221"/>
                  <a:gd name="connsiteX13" fmla="*/ 23250 w 122459"/>
                  <a:gd name="connsiteY13" fmla="*/ 133241 h 134221"/>
                  <a:gd name="connsiteX14" fmla="*/ 19005 w 122459"/>
                  <a:gd name="connsiteY14" fmla="*/ 134025 h 134221"/>
                  <a:gd name="connsiteX15" fmla="*/ 11886 w 122459"/>
                  <a:gd name="connsiteY15" fmla="*/ 134221 h 134221"/>
                  <a:gd name="connsiteX16" fmla="*/ 4505 w 122459"/>
                  <a:gd name="connsiteY16" fmla="*/ 133894 h 134221"/>
                  <a:gd name="connsiteX17" fmla="*/ 782 w 122459"/>
                  <a:gd name="connsiteY17" fmla="*/ 132392 h 134221"/>
                  <a:gd name="connsiteX18" fmla="*/ 64 w 122459"/>
                  <a:gd name="connsiteY18" fmla="*/ 129061 h 134221"/>
                  <a:gd name="connsiteX19" fmla="*/ 1631 w 122459"/>
                  <a:gd name="connsiteY19" fmla="*/ 123314 h 134221"/>
                  <a:gd name="connsiteX20" fmla="*/ 42649 w 122459"/>
                  <a:gd name="connsiteY20" fmla="*/ 5290 h 134221"/>
                  <a:gd name="connsiteX21" fmla="*/ 44086 w 122459"/>
                  <a:gd name="connsiteY21" fmla="*/ 2482 h 134221"/>
                  <a:gd name="connsiteX22" fmla="*/ 46698 w 122459"/>
                  <a:gd name="connsiteY22" fmla="*/ 849 h 134221"/>
                  <a:gd name="connsiteX23" fmla="*/ 51662 w 122459"/>
                  <a:gd name="connsiteY23" fmla="*/ 131 h 134221"/>
                  <a:gd name="connsiteX24" fmla="*/ 60088 w 122459"/>
                  <a:gd name="connsiteY24" fmla="*/ 0 h 134221"/>
                  <a:gd name="connsiteX25" fmla="*/ 69754 w 122459"/>
                  <a:gd name="connsiteY25" fmla="*/ 131 h 134221"/>
                  <a:gd name="connsiteX26" fmla="*/ 75371 w 122459"/>
                  <a:gd name="connsiteY26" fmla="*/ 849 h 134221"/>
                  <a:gd name="connsiteX27" fmla="*/ 78245 w 122459"/>
                  <a:gd name="connsiteY27" fmla="*/ 2547 h 134221"/>
                  <a:gd name="connsiteX28" fmla="*/ 79747 w 122459"/>
                  <a:gd name="connsiteY28" fmla="*/ 5617 h 134221"/>
                  <a:gd name="connsiteX29" fmla="*/ 120895 w 122459"/>
                  <a:gd name="connsiteY29" fmla="*/ 123510 h 134221"/>
                  <a:gd name="connsiteX30" fmla="*/ 59761 w 122459"/>
                  <a:gd name="connsiteY30" fmla="*/ 25865 h 134221"/>
                  <a:gd name="connsiteX31" fmla="*/ 59630 w 122459"/>
                  <a:gd name="connsiteY31" fmla="*/ 25865 h 134221"/>
                  <a:gd name="connsiteX32" fmla="*/ 40820 w 122459"/>
                  <a:gd name="connsiteY32" fmla="*/ 82427 h 134221"/>
                  <a:gd name="connsiteX33" fmla="*/ 78572 w 122459"/>
                  <a:gd name="connsiteY33" fmla="*/ 82427 h 134221"/>
                  <a:gd name="connsiteX34" fmla="*/ 59761 w 122459"/>
                  <a:gd name="connsiteY34" fmla="*/ 25865 h 13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59" h="134221">
                    <a:moveTo>
                      <a:pt x="120830" y="123444"/>
                    </a:moveTo>
                    <a:cubicBezTo>
                      <a:pt x="121679" y="125926"/>
                      <a:pt x="122136" y="127886"/>
                      <a:pt x="122397" y="129322"/>
                    </a:cubicBezTo>
                    <a:cubicBezTo>
                      <a:pt x="122593" y="130759"/>
                      <a:pt x="122332" y="131870"/>
                      <a:pt x="121548" y="132588"/>
                    </a:cubicBezTo>
                    <a:cubicBezTo>
                      <a:pt x="120765" y="133307"/>
                      <a:pt x="119458" y="133764"/>
                      <a:pt x="117564" y="133894"/>
                    </a:cubicBezTo>
                    <a:cubicBezTo>
                      <a:pt x="115670" y="134090"/>
                      <a:pt x="112992" y="134156"/>
                      <a:pt x="109661" y="134156"/>
                    </a:cubicBezTo>
                    <a:cubicBezTo>
                      <a:pt x="106330" y="134156"/>
                      <a:pt x="103456" y="134156"/>
                      <a:pt x="101497" y="134025"/>
                    </a:cubicBezTo>
                    <a:cubicBezTo>
                      <a:pt x="99537" y="133894"/>
                      <a:pt x="98035" y="133699"/>
                      <a:pt x="97055" y="133437"/>
                    </a:cubicBezTo>
                    <a:cubicBezTo>
                      <a:pt x="96010" y="133111"/>
                      <a:pt x="95292" y="132719"/>
                      <a:pt x="94900" y="132131"/>
                    </a:cubicBezTo>
                    <a:cubicBezTo>
                      <a:pt x="94508" y="131543"/>
                      <a:pt x="94116" y="130890"/>
                      <a:pt x="93855" y="129976"/>
                    </a:cubicBezTo>
                    <a:lnTo>
                      <a:pt x="84907" y="103262"/>
                    </a:lnTo>
                    <a:lnTo>
                      <a:pt x="34942" y="103262"/>
                    </a:lnTo>
                    <a:lnTo>
                      <a:pt x="26516" y="129257"/>
                    </a:lnTo>
                    <a:cubicBezTo>
                      <a:pt x="26255" y="130237"/>
                      <a:pt x="25863" y="131021"/>
                      <a:pt x="25406" y="131674"/>
                    </a:cubicBezTo>
                    <a:cubicBezTo>
                      <a:pt x="24948" y="132327"/>
                      <a:pt x="24230" y="132849"/>
                      <a:pt x="23250" y="133241"/>
                    </a:cubicBezTo>
                    <a:cubicBezTo>
                      <a:pt x="22271" y="133633"/>
                      <a:pt x="20834" y="133894"/>
                      <a:pt x="19005" y="134025"/>
                    </a:cubicBezTo>
                    <a:cubicBezTo>
                      <a:pt x="17176" y="134156"/>
                      <a:pt x="14825" y="134221"/>
                      <a:pt x="11886" y="134221"/>
                    </a:cubicBezTo>
                    <a:cubicBezTo>
                      <a:pt x="8750" y="134221"/>
                      <a:pt x="6269" y="134090"/>
                      <a:pt x="4505" y="133894"/>
                    </a:cubicBezTo>
                    <a:cubicBezTo>
                      <a:pt x="2742" y="133699"/>
                      <a:pt x="1501" y="133176"/>
                      <a:pt x="782" y="132392"/>
                    </a:cubicBezTo>
                    <a:cubicBezTo>
                      <a:pt x="129" y="131608"/>
                      <a:pt x="-132" y="130498"/>
                      <a:pt x="64" y="129061"/>
                    </a:cubicBezTo>
                    <a:cubicBezTo>
                      <a:pt x="260" y="127624"/>
                      <a:pt x="782" y="125730"/>
                      <a:pt x="1631" y="123314"/>
                    </a:cubicBezTo>
                    <a:lnTo>
                      <a:pt x="42649" y="5290"/>
                    </a:lnTo>
                    <a:cubicBezTo>
                      <a:pt x="43040" y="4115"/>
                      <a:pt x="43563" y="3200"/>
                      <a:pt x="44086" y="2482"/>
                    </a:cubicBezTo>
                    <a:cubicBezTo>
                      <a:pt x="44608" y="1764"/>
                      <a:pt x="45522" y="1241"/>
                      <a:pt x="46698" y="849"/>
                    </a:cubicBezTo>
                    <a:cubicBezTo>
                      <a:pt x="47874" y="457"/>
                      <a:pt x="49572" y="261"/>
                      <a:pt x="51662" y="131"/>
                    </a:cubicBezTo>
                    <a:cubicBezTo>
                      <a:pt x="53817" y="0"/>
                      <a:pt x="56626" y="0"/>
                      <a:pt x="60088" y="0"/>
                    </a:cubicBezTo>
                    <a:cubicBezTo>
                      <a:pt x="64137" y="0"/>
                      <a:pt x="67337" y="0"/>
                      <a:pt x="69754" y="131"/>
                    </a:cubicBezTo>
                    <a:cubicBezTo>
                      <a:pt x="72171" y="261"/>
                      <a:pt x="74000" y="457"/>
                      <a:pt x="75371" y="849"/>
                    </a:cubicBezTo>
                    <a:cubicBezTo>
                      <a:pt x="76743" y="1241"/>
                      <a:pt x="77657" y="1764"/>
                      <a:pt x="78245" y="2547"/>
                    </a:cubicBezTo>
                    <a:cubicBezTo>
                      <a:pt x="78833" y="3331"/>
                      <a:pt x="79355" y="4311"/>
                      <a:pt x="79747" y="5617"/>
                    </a:cubicBezTo>
                    <a:lnTo>
                      <a:pt x="120895" y="123510"/>
                    </a:lnTo>
                    <a:close/>
                    <a:moveTo>
                      <a:pt x="59761" y="25865"/>
                    </a:moveTo>
                    <a:lnTo>
                      <a:pt x="59630" y="25865"/>
                    </a:lnTo>
                    <a:lnTo>
                      <a:pt x="40820" y="82427"/>
                    </a:lnTo>
                    <a:lnTo>
                      <a:pt x="78572" y="82427"/>
                    </a:lnTo>
                    <a:lnTo>
                      <a:pt x="59761" y="25865"/>
                    </a:ln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AA0E223C-D23B-A593-8D43-8D59A81BA4C0}"/>
                  </a:ext>
                </a:extLst>
              </p:cNvPr>
              <p:cNvSpPr/>
              <p:nvPr/>
            </p:nvSpPr>
            <p:spPr>
              <a:xfrm>
                <a:off x="1426034" y="1889071"/>
                <a:ext cx="109728" cy="134025"/>
              </a:xfrm>
              <a:custGeom>
                <a:avLst/>
                <a:gdLst>
                  <a:gd name="connsiteX0" fmla="*/ 109728 w 109728"/>
                  <a:gd name="connsiteY0" fmla="*/ 123836 h 134025"/>
                  <a:gd name="connsiteX1" fmla="*/ 108879 w 109728"/>
                  <a:gd name="connsiteY1" fmla="*/ 128081 h 134025"/>
                  <a:gd name="connsiteX2" fmla="*/ 106658 w 109728"/>
                  <a:gd name="connsiteY2" fmla="*/ 131151 h 134025"/>
                  <a:gd name="connsiteX3" fmla="*/ 103393 w 109728"/>
                  <a:gd name="connsiteY3" fmla="*/ 132980 h 134025"/>
                  <a:gd name="connsiteX4" fmla="*/ 99539 w 109728"/>
                  <a:gd name="connsiteY4" fmla="*/ 133568 h 134025"/>
                  <a:gd name="connsiteX5" fmla="*/ 88044 w 109728"/>
                  <a:gd name="connsiteY5" fmla="*/ 133568 h 134025"/>
                  <a:gd name="connsiteX6" fmla="*/ 81839 w 109728"/>
                  <a:gd name="connsiteY6" fmla="*/ 132849 h 134025"/>
                  <a:gd name="connsiteX7" fmla="*/ 77006 w 109728"/>
                  <a:gd name="connsiteY7" fmla="*/ 130237 h 134025"/>
                  <a:gd name="connsiteX8" fmla="*/ 72760 w 109728"/>
                  <a:gd name="connsiteY8" fmla="*/ 125077 h 134025"/>
                  <a:gd name="connsiteX9" fmla="*/ 68123 w 109728"/>
                  <a:gd name="connsiteY9" fmla="*/ 116717 h 134025"/>
                  <a:gd name="connsiteX10" fmla="*/ 35009 w 109728"/>
                  <a:gd name="connsiteY10" fmla="*/ 54538 h 134025"/>
                  <a:gd name="connsiteX11" fmla="*/ 29130 w 109728"/>
                  <a:gd name="connsiteY11" fmla="*/ 42585 h 134025"/>
                  <a:gd name="connsiteX12" fmla="*/ 23774 w 109728"/>
                  <a:gd name="connsiteY12" fmla="*/ 30110 h 134025"/>
                  <a:gd name="connsiteX13" fmla="*/ 23578 w 109728"/>
                  <a:gd name="connsiteY13" fmla="*/ 30110 h 134025"/>
                  <a:gd name="connsiteX14" fmla="*/ 24166 w 109728"/>
                  <a:gd name="connsiteY14" fmla="*/ 44871 h 134025"/>
                  <a:gd name="connsiteX15" fmla="*/ 24362 w 109728"/>
                  <a:gd name="connsiteY15" fmla="*/ 60024 h 134025"/>
                  <a:gd name="connsiteX16" fmla="*/ 24362 w 109728"/>
                  <a:gd name="connsiteY16" fmla="*/ 129649 h 134025"/>
                  <a:gd name="connsiteX17" fmla="*/ 23774 w 109728"/>
                  <a:gd name="connsiteY17" fmla="*/ 131478 h 134025"/>
                  <a:gd name="connsiteX18" fmla="*/ 21815 w 109728"/>
                  <a:gd name="connsiteY18" fmla="*/ 132849 h 134025"/>
                  <a:gd name="connsiteX19" fmla="*/ 18092 w 109728"/>
                  <a:gd name="connsiteY19" fmla="*/ 133699 h 134025"/>
                  <a:gd name="connsiteX20" fmla="*/ 12018 w 109728"/>
                  <a:gd name="connsiteY20" fmla="*/ 134025 h 134025"/>
                  <a:gd name="connsiteX21" fmla="*/ 6074 w 109728"/>
                  <a:gd name="connsiteY21" fmla="*/ 133699 h 134025"/>
                  <a:gd name="connsiteX22" fmla="*/ 2351 w 109728"/>
                  <a:gd name="connsiteY22" fmla="*/ 132849 h 134025"/>
                  <a:gd name="connsiteX23" fmla="*/ 523 w 109728"/>
                  <a:gd name="connsiteY23" fmla="*/ 131478 h 134025"/>
                  <a:gd name="connsiteX24" fmla="*/ 0 w 109728"/>
                  <a:gd name="connsiteY24" fmla="*/ 129649 h 134025"/>
                  <a:gd name="connsiteX25" fmla="*/ 0 w 109728"/>
                  <a:gd name="connsiteY25" fmla="*/ 10058 h 134025"/>
                  <a:gd name="connsiteX26" fmla="*/ 2809 w 109728"/>
                  <a:gd name="connsiteY26" fmla="*/ 2809 h 134025"/>
                  <a:gd name="connsiteX27" fmla="*/ 9732 w 109728"/>
                  <a:gd name="connsiteY27" fmla="*/ 392 h 134025"/>
                  <a:gd name="connsiteX28" fmla="*/ 24232 w 109728"/>
                  <a:gd name="connsiteY28" fmla="*/ 392 h 134025"/>
                  <a:gd name="connsiteX29" fmla="*/ 30828 w 109728"/>
                  <a:gd name="connsiteY29" fmla="*/ 1045 h 134025"/>
                  <a:gd name="connsiteX30" fmla="*/ 35596 w 109728"/>
                  <a:gd name="connsiteY30" fmla="*/ 3266 h 134025"/>
                  <a:gd name="connsiteX31" fmla="*/ 39581 w 109728"/>
                  <a:gd name="connsiteY31" fmla="*/ 7511 h 134025"/>
                  <a:gd name="connsiteX32" fmla="*/ 43369 w 109728"/>
                  <a:gd name="connsiteY32" fmla="*/ 14239 h 134025"/>
                  <a:gd name="connsiteX33" fmla="*/ 69299 w 109728"/>
                  <a:gd name="connsiteY33" fmla="*/ 62898 h 134025"/>
                  <a:gd name="connsiteX34" fmla="*/ 73805 w 109728"/>
                  <a:gd name="connsiteY34" fmla="*/ 71585 h 134025"/>
                  <a:gd name="connsiteX35" fmla="*/ 78051 w 109728"/>
                  <a:gd name="connsiteY35" fmla="*/ 80141 h 134025"/>
                  <a:gd name="connsiteX36" fmla="*/ 82035 w 109728"/>
                  <a:gd name="connsiteY36" fmla="*/ 88501 h 134025"/>
                  <a:gd name="connsiteX37" fmla="*/ 85823 w 109728"/>
                  <a:gd name="connsiteY37" fmla="*/ 96731 h 134025"/>
                  <a:gd name="connsiteX38" fmla="*/ 85954 w 109728"/>
                  <a:gd name="connsiteY38" fmla="*/ 96731 h 134025"/>
                  <a:gd name="connsiteX39" fmla="*/ 85497 w 109728"/>
                  <a:gd name="connsiteY39" fmla="*/ 81708 h 134025"/>
                  <a:gd name="connsiteX40" fmla="*/ 85366 w 109728"/>
                  <a:gd name="connsiteY40" fmla="*/ 66817 h 134025"/>
                  <a:gd name="connsiteX41" fmla="*/ 85366 w 109728"/>
                  <a:gd name="connsiteY41" fmla="*/ 4376 h 134025"/>
                  <a:gd name="connsiteX42" fmla="*/ 85954 w 109728"/>
                  <a:gd name="connsiteY42" fmla="*/ 2547 h 134025"/>
                  <a:gd name="connsiteX43" fmla="*/ 87978 w 109728"/>
                  <a:gd name="connsiteY43" fmla="*/ 1110 h 134025"/>
                  <a:gd name="connsiteX44" fmla="*/ 91767 w 109728"/>
                  <a:gd name="connsiteY44" fmla="*/ 261 h 134025"/>
                  <a:gd name="connsiteX45" fmla="*/ 97841 w 109728"/>
                  <a:gd name="connsiteY45" fmla="*/ 0 h 134025"/>
                  <a:gd name="connsiteX46" fmla="*/ 103719 w 109728"/>
                  <a:gd name="connsiteY46" fmla="*/ 261 h 134025"/>
                  <a:gd name="connsiteX47" fmla="*/ 107377 w 109728"/>
                  <a:gd name="connsiteY47" fmla="*/ 1110 h 134025"/>
                  <a:gd name="connsiteX48" fmla="*/ 109206 w 109728"/>
                  <a:gd name="connsiteY48" fmla="*/ 2547 h 134025"/>
                  <a:gd name="connsiteX49" fmla="*/ 109728 w 109728"/>
                  <a:gd name="connsiteY49" fmla="*/ 4376 h 134025"/>
                  <a:gd name="connsiteX50" fmla="*/ 109728 w 109728"/>
                  <a:gd name="connsiteY50" fmla="*/ 123967 h 1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09728" h="134025">
                    <a:moveTo>
                      <a:pt x="109728" y="123836"/>
                    </a:moveTo>
                    <a:cubicBezTo>
                      <a:pt x="109728" y="125404"/>
                      <a:pt x="109467" y="126841"/>
                      <a:pt x="108879" y="128081"/>
                    </a:cubicBezTo>
                    <a:cubicBezTo>
                      <a:pt x="108357" y="129322"/>
                      <a:pt x="107573" y="130368"/>
                      <a:pt x="106658" y="131151"/>
                    </a:cubicBezTo>
                    <a:cubicBezTo>
                      <a:pt x="105744" y="132000"/>
                      <a:pt x="104634" y="132588"/>
                      <a:pt x="103393" y="132980"/>
                    </a:cubicBezTo>
                    <a:cubicBezTo>
                      <a:pt x="102152" y="133372"/>
                      <a:pt x="100845" y="133568"/>
                      <a:pt x="99539" y="133568"/>
                    </a:cubicBezTo>
                    <a:lnTo>
                      <a:pt x="88044" y="133568"/>
                    </a:lnTo>
                    <a:cubicBezTo>
                      <a:pt x="85627" y="133568"/>
                      <a:pt x="83537" y="133307"/>
                      <a:pt x="81839" y="132849"/>
                    </a:cubicBezTo>
                    <a:cubicBezTo>
                      <a:pt x="80075" y="132392"/>
                      <a:pt x="78508" y="131478"/>
                      <a:pt x="77006" y="130237"/>
                    </a:cubicBezTo>
                    <a:cubicBezTo>
                      <a:pt x="75503" y="128996"/>
                      <a:pt x="74132" y="127232"/>
                      <a:pt x="72760" y="125077"/>
                    </a:cubicBezTo>
                    <a:cubicBezTo>
                      <a:pt x="71389" y="122922"/>
                      <a:pt x="69821" y="120113"/>
                      <a:pt x="68123" y="116717"/>
                    </a:cubicBezTo>
                    <a:lnTo>
                      <a:pt x="35009" y="54538"/>
                    </a:lnTo>
                    <a:cubicBezTo>
                      <a:pt x="33114" y="50815"/>
                      <a:pt x="31155" y="46830"/>
                      <a:pt x="29130" y="42585"/>
                    </a:cubicBezTo>
                    <a:cubicBezTo>
                      <a:pt x="27171" y="38274"/>
                      <a:pt x="25342" y="34159"/>
                      <a:pt x="23774" y="30110"/>
                    </a:cubicBezTo>
                    <a:lnTo>
                      <a:pt x="23578" y="30110"/>
                    </a:lnTo>
                    <a:cubicBezTo>
                      <a:pt x="23840" y="35074"/>
                      <a:pt x="24036" y="39972"/>
                      <a:pt x="24166" y="44871"/>
                    </a:cubicBezTo>
                    <a:cubicBezTo>
                      <a:pt x="24297" y="49770"/>
                      <a:pt x="24362" y="54799"/>
                      <a:pt x="24362" y="60024"/>
                    </a:cubicBezTo>
                    <a:lnTo>
                      <a:pt x="24362" y="129649"/>
                    </a:lnTo>
                    <a:cubicBezTo>
                      <a:pt x="24362" y="130302"/>
                      <a:pt x="24166" y="130955"/>
                      <a:pt x="23774" y="131478"/>
                    </a:cubicBezTo>
                    <a:cubicBezTo>
                      <a:pt x="23383" y="132000"/>
                      <a:pt x="22729" y="132458"/>
                      <a:pt x="21815" y="132849"/>
                    </a:cubicBezTo>
                    <a:cubicBezTo>
                      <a:pt x="20901" y="133241"/>
                      <a:pt x="19660" y="133503"/>
                      <a:pt x="18092" y="133699"/>
                    </a:cubicBezTo>
                    <a:cubicBezTo>
                      <a:pt x="16525" y="133894"/>
                      <a:pt x="14500" y="134025"/>
                      <a:pt x="12018" y="134025"/>
                    </a:cubicBezTo>
                    <a:cubicBezTo>
                      <a:pt x="9536" y="134025"/>
                      <a:pt x="7642" y="133894"/>
                      <a:pt x="6074" y="133699"/>
                    </a:cubicBezTo>
                    <a:cubicBezTo>
                      <a:pt x="4507" y="133503"/>
                      <a:pt x="3266" y="133176"/>
                      <a:pt x="2351" y="132849"/>
                    </a:cubicBezTo>
                    <a:cubicBezTo>
                      <a:pt x="1437" y="132458"/>
                      <a:pt x="849" y="132000"/>
                      <a:pt x="523" y="131478"/>
                    </a:cubicBezTo>
                    <a:cubicBezTo>
                      <a:pt x="196" y="130955"/>
                      <a:pt x="0" y="130302"/>
                      <a:pt x="0" y="129649"/>
                    </a:cubicBezTo>
                    <a:lnTo>
                      <a:pt x="0" y="10058"/>
                    </a:lnTo>
                    <a:cubicBezTo>
                      <a:pt x="0" y="6858"/>
                      <a:pt x="914" y="4441"/>
                      <a:pt x="2809" y="2809"/>
                    </a:cubicBezTo>
                    <a:cubicBezTo>
                      <a:pt x="4703" y="1176"/>
                      <a:pt x="6989" y="392"/>
                      <a:pt x="9732" y="392"/>
                    </a:cubicBezTo>
                    <a:lnTo>
                      <a:pt x="24232" y="392"/>
                    </a:lnTo>
                    <a:cubicBezTo>
                      <a:pt x="26844" y="392"/>
                      <a:pt x="29000" y="588"/>
                      <a:pt x="30828" y="1045"/>
                    </a:cubicBezTo>
                    <a:cubicBezTo>
                      <a:pt x="32657" y="1502"/>
                      <a:pt x="34225" y="2221"/>
                      <a:pt x="35596" y="3266"/>
                    </a:cubicBezTo>
                    <a:cubicBezTo>
                      <a:pt x="36968" y="4311"/>
                      <a:pt x="38340" y="5748"/>
                      <a:pt x="39581" y="7511"/>
                    </a:cubicBezTo>
                    <a:cubicBezTo>
                      <a:pt x="40821" y="9340"/>
                      <a:pt x="42062" y="11561"/>
                      <a:pt x="43369" y="14239"/>
                    </a:cubicBezTo>
                    <a:lnTo>
                      <a:pt x="69299" y="62898"/>
                    </a:lnTo>
                    <a:cubicBezTo>
                      <a:pt x="70801" y="65837"/>
                      <a:pt x="72303" y="68711"/>
                      <a:pt x="73805" y="71585"/>
                    </a:cubicBezTo>
                    <a:cubicBezTo>
                      <a:pt x="75307" y="74458"/>
                      <a:pt x="76679" y="77267"/>
                      <a:pt x="78051" y="80141"/>
                    </a:cubicBezTo>
                    <a:cubicBezTo>
                      <a:pt x="79422" y="83015"/>
                      <a:pt x="80729" y="85758"/>
                      <a:pt x="82035" y="88501"/>
                    </a:cubicBezTo>
                    <a:cubicBezTo>
                      <a:pt x="83341" y="91244"/>
                      <a:pt x="84582" y="93987"/>
                      <a:pt x="85823" y="96731"/>
                    </a:cubicBezTo>
                    <a:lnTo>
                      <a:pt x="85954" y="96731"/>
                    </a:lnTo>
                    <a:cubicBezTo>
                      <a:pt x="85758" y="91963"/>
                      <a:pt x="85562" y="86933"/>
                      <a:pt x="85497" y="81708"/>
                    </a:cubicBezTo>
                    <a:cubicBezTo>
                      <a:pt x="85431" y="76483"/>
                      <a:pt x="85366" y="71519"/>
                      <a:pt x="85366" y="66817"/>
                    </a:cubicBezTo>
                    <a:lnTo>
                      <a:pt x="85366" y="4376"/>
                    </a:lnTo>
                    <a:cubicBezTo>
                      <a:pt x="85366" y="3723"/>
                      <a:pt x="85562" y="3070"/>
                      <a:pt x="85954" y="2547"/>
                    </a:cubicBezTo>
                    <a:cubicBezTo>
                      <a:pt x="86346" y="2025"/>
                      <a:pt x="87064" y="1502"/>
                      <a:pt x="87978" y="1110"/>
                    </a:cubicBezTo>
                    <a:cubicBezTo>
                      <a:pt x="88958" y="718"/>
                      <a:pt x="90199" y="392"/>
                      <a:pt x="91767" y="261"/>
                    </a:cubicBezTo>
                    <a:cubicBezTo>
                      <a:pt x="93334" y="65"/>
                      <a:pt x="95359" y="0"/>
                      <a:pt x="97841" y="0"/>
                    </a:cubicBezTo>
                    <a:cubicBezTo>
                      <a:pt x="100192" y="0"/>
                      <a:pt x="102152" y="65"/>
                      <a:pt x="103719" y="261"/>
                    </a:cubicBezTo>
                    <a:cubicBezTo>
                      <a:pt x="105287" y="457"/>
                      <a:pt x="106528" y="718"/>
                      <a:pt x="107377" y="1110"/>
                    </a:cubicBezTo>
                    <a:cubicBezTo>
                      <a:pt x="108226" y="1502"/>
                      <a:pt x="108814" y="2025"/>
                      <a:pt x="109206" y="2547"/>
                    </a:cubicBezTo>
                    <a:cubicBezTo>
                      <a:pt x="109532" y="3070"/>
                      <a:pt x="109728" y="3723"/>
                      <a:pt x="109728" y="4376"/>
                    </a:cubicBezTo>
                    <a:lnTo>
                      <a:pt x="109728" y="123967"/>
                    </a:ln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50781C5D-2FEF-E6A4-9E5F-F4D66FEA2394}"/>
                  </a:ext>
                </a:extLst>
              </p:cNvPr>
              <p:cNvSpPr/>
              <p:nvPr/>
            </p:nvSpPr>
            <p:spPr>
              <a:xfrm>
                <a:off x="1612376" y="1889397"/>
                <a:ext cx="91244" cy="133633"/>
              </a:xfrm>
              <a:custGeom>
                <a:avLst/>
                <a:gdLst>
                  <a:gd name="connsiteX0" fmla="*/ 91114 w 91244"/>
                  <a:gd name="connsiteY0" fmla="*/ 40364 h 133633"/>
                  <a:gd name="connsiteX1" fmla="*/ 87586 w 91244"/>
                  <a:gd name="connsiteY1" fmla="*/ 60220 h 133633"/>
                  <a:gd name="connsiteX2" fmla="*/ 77397 w 91244"/>
                  <a:gd name="connsiteY2" fmla="*/ 74785 h 133633"/>
                  <a:gd name="connsiteX3" fmla="*/ 61004 w 91244"/>
                  <a:gd name="connsiteY3" fmla="*/ 83798 h 133633"/>
                  <a:gd name="connsiteX4" fmla="*/ 38144 w 91244"/>
                  <a:gd name="connsiteY4" fmla="*/ 86868 h 133633"/>
                  <a:gd name="connsiteX5" fmla="*/ 27040 w 91244"/>
                  <a:gd name="connsiteY5" fmla="*/ 86868 h 133633"/>
                  <a:gd name="connsiteX6" fmla="*/ 27040 w 91244"/>
                  <a:gd name="connsiteY6" fmla="*/ 129322 h 133633"/>
                  <a:gd name="connsiteX7" fmla="*/ 26387 w 91244"/>
                  <a:gd name="connsiteY7" fmla="*/ 131151 h 133633"/>
                  <a:gd name="connsiteX8" fmla="*/ 24166 w 91244"/>
                  <a:gd name="connsiteY8" fmla="*/ 132458 h 133633"/>
                  <a:gd name="connsiteX9" fmla="*/ 20051 w 91244"/>
                  <a:gd name="connsiteY9" fmla="*/ 133307 h 133633"/>
                  <a:gd name="connsiteX10" fmla="*/ 13455 w 91244"/>
                  <a:gd name="connsiteY10" fmla="*/ 133633 h 133633"/>
                  <a:gd name="connsiteX11" fmla="*/ 6923 w 91244"/>
                  <a:gd name="connsiteY11" fmla="*/ 133307 h 133633"/>
                  <a:gd name="connsiteX12" fmla="*/ 2743 w 91244"/>
                  <a:gd name="connsiteY12" fmla="*/ 132458 h 133633"/>
                  <a:gd name="connsiteX13" fmla="*/ 588 w 91244"/>
                  <a:gd name="connsiteY13" fmla="*/ 131151 h 133633"/>
                  <a:gd name="connsiteX14" fmla="*/ 0 w 91244"/>
                  <a:gd name="connsiteY14" fmla="*/ 129322 h 133633"/>
                  <a:gd name="connsiteX15" fmla="*/ 0 w 91244"/>
                  <a:gd name="connsiteY15" fmla="*/ 9667 h 133633"/>
                  <a:gd name="connsiteX16" fmla="*/ 2547 w 91244"/>
                  <a:gd name="connsiteY16" fmla="*/ 2417 h 133633"/>
                  <a:gd name="connsiteX17" fmla="*/ 9209 w 91244"/>
                  <a:gd name="connsiteY17" fmla="*/ 0 h 133633"/>
                  <a:gd name="connsiteX18" fmla="*/ 40560 w 91244"/>
                  <a:gd name="connsiteY18" fmla="*/ 0 h 133633"/>
                  <a:gd name="connsiteX19" fmla="*/ 49574 w 91244"/>
                  <a:gd name="connsiteY19" fmla="*/ 327 h 133633"/>
                  <a:gd name="connsiteX20" fmla="*/ 59828 w 91244"/>
                  <a:gd name="connsiteY20" fmla="*/ 1894 h 133633"/>
                  <a:gd name="connsiteX21" fmla="*/ 71911 w 91244"/>
                  <a:gd name="connsiteY21" fmla="*/ 6270 h 133633"/>
                  <a:gd name="connsiteX22" fmla="*/ 82361 w 91244"/>
                  <a:gd name="connsiteY22" fmla="*/ 14369 h 133633"/>
                  <a:gd name="connsiteX23" fmla="*/ 88958 w 91244"/>
                  <a:gd name="connsiteY23" fmla="*/ 25799 h 133633"/>
                  <a:gd name="connsiteX24" fmla="*/ 91244 w 91244"/>
                  <a:gd name="connsiteY24" fmla="*/ 40430 h 133633"/>
                  <a:gd name="connsiteX25" fmla="*/ 62832 w 91244"/>
                  <a:gd name="connsiteY25" fmla="*/ 42324 h 133633"/>
                  <a:gd name="connsiteX26" fmla="*/ 60350 w 91244"/>
                  <a:gd name="connsiteY26" fmla="*/ 30828 h 133633"/>
                  <a:gd name="connsiteX27" fmla="*/ 54276 w 91244"/>
                  <a:gd name="connsiteY27" fmla="*/ 24166 h 133633"/>
                  <a:gd name="connsiteX28" fmla="*/ 46700 w 91244"/>
                  <a:gd name="connsiteY28" fmla="*/ 21423 h 133633"/>
                  <a:gd name="connsiteX29" fmla="*/ 38535 w 91244"/>
                  <a:gd name="connsiteY29" fmla="*/ 20835 h 133633"/>
                  <a:gd name="connsiteX30" fmla="*/ 27040 w 91244"/>
                  <a:gd name="connsiteY30" fmla="*/ 20835 h 133633"/>
                  <a:gd name="connsiteX31" fmla="*/ 27040 w 91244"/>
                  <a:gd name="connsiteY31" fmla="*/ 65968 h 133633"/>
                  <a:gd name="connsiteX32" fmla="*/ 39189 w 91244"/>
                  <a:gd name="connsiteY32" fmla="*/ 65968 h 133633"/>
                  <a:gd name="connsiteX33" fmla="*/ 50031 w 91244"/>
                  <a:gd name="connsiteY33" fmla="*/ 64204 h 133633"/>
                  <a:gd name="connsiteX34" fmla="*/ 57150 w 91244"/>
                  <a:gd name="connsiteY34" fmla="*/ 59305 h 133633"/>
                  <a:gd name="connsiteX35" fmla="*/ 61330 w 91244"/>
                  <a:gd name="connsiteY35" fmla="*/ 51794 h 133633"/>
                  <a:gd name="connsiteX36" fmla="*/ 62767 w 91244"/>
                  <a:gd name="connsiteY36" fmla="*/ 42258 h 133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1244" h="133633">
                    <a:moveTo>
                      <a:pt x="91114" y="40364"/>
                    </a:moveTo>
                    <a:cubicBezTo>
                      <a:pt x="91114" y="47810"/>
                      <a:pt x="89938" y="54472"/>
                      <a:pt x="87586" y="60220"/>
                    </a:cubicBezTo>
                    <a:cubicBezTo>
                      <a:pt x="85235" y="65968"/>
                      <a:pt x="81839" y="70801"/>
                      <a:pt x="77397" y="74785"/>
                    </a:cubicBezTo>
                    <a:cubicBezTo>
                      <a:pt x="72956" y="78704"/>
                      <a:pt x="67470" y="81708"/>
                      <a:pt x="61004" y="83798"/>
                    </a:cubicBezTo>
                    <a:cubicBezTo>
                      <a:pt x="54537" y="85888"/>
                      <a:pt x="46896" y="86868"/>
                      <a:pt x="38144" y="86868"/>
                    </a:cubicBezTo>
                    <a:lnTo>
                      <a:pt x="27040" y="86868"/>
                    </a:lnTo>
                    <a:lnTo>
                      <a:pt x="27040" y="129322"/>
                    </a:lnTo>
                    <a:cubicBezTo>
                      <a:pt x="27040" y="129976"/>
                      <a:pt x="26844" y="130629"/>
                      <a:pt x="26387" y="131151"/>
                    </a:cubicBezTo>
                    <a:cubicBezTo>
                      <a:pt x="25930" y="131674"/>
                      <a:pt x="25211" y="132131"/>
                      <a:pt x="24166" y="132458"/>
                    </a:cubicBezTo>
                    <a:cubicBezTo>
                      <a:pt x="23121" y="132784"/>
                      <a:pt x="21750" y="133045"/>
                      <a:pt x="20051" y="133307"/>
                    </a:cubicBezTo>
                    <a:cubicBezTo>
                      <a:pt x="18353" y="133503"/>
                      <a:pt x="16133" y="133633"/>
                      <a:pt x="13455" y="133633"/>
                    </a:cubicBezTo>
                    <a:cubicBezTo>
                      <a:pt x="10777" y="133633"/>
                      <a:pt x="8687" y="133503"/>
                      <a:pt x="6923" y="133307"/>
                    </a:cubicBezTo>
                    <a:cubicBezTo>
                      <a:pt x="5160" y="133111"/>
                      <a:pt x="3788" y="132849"/>
                      <a:pt x="2743" y="132458"/>
                    </a:cubicBezTo>
                    <a:cubicBezTo>
                      <a:pt x="1698" y="132131"/>
                      <a:pt x="980" y="131674"/>
                      <a:pt x="588" y="131151"/>
                    </a:cubicBezTo>
                    <a:cubicBezTo>
                      <a:pt x="196" y="130629"/>
                      <a:pt x="0" y="129976"/>
                      <a:pt x="0" y="129322"/>
                    </a:cubicBezTo>
                    <a:lnTo>
                      <a:pt x="0" y="9667"/>
                    </a:lnTo>
                    <a:cubicBezTo>
                      <a:pt x="0" y="6466"/>
                      <a:pt x="849" y="4049"/>
                      <a:pt x="2547" y="2417"/>
                    </a:cubicBezTo>
                    <a:cubicBezTo>
                      <a:pt x="4245" y="784"/>
                      <a:pt x="6466" y="0"/>
                      <a:pt x="9209" y="0"/>
                    </a:cubicBezTo>
                    <a:lnTo>
                      <a:pt x="40560" y="0"/>
                    </a:lnTo>
                    <a:cubicBezTo>
                      <a:pt x="43695" y="0"/>
                      <a:pt x="46700" y="131"/>
                      <a:pt x="49574" y="327"/>
                    </a:cubicBezTo>
                    <a:cubicBezTo>
                      <a:pt x="52447" y="588"/>
                      <a:pt x="55844" y="1110"/>
                      <a:pt x="59828" y="1894"/>
                    </a:cubicBezTo>
                    <a:cubicBezTo>
                      <a:pt x="63812" y="2678"/>
                      <a:pt x="67862" y="4115"/>
                      <a:pt x="71911" y="6270"/>
                    </a:cubicBezTo>
                    <a:cubicBezTo>
                      <a:pt x="75961" y="8426"/>
                      <a:pt x="79488" y="11103"/>
                      <a:pt x="82361" y="14369"/>
                    </a:cubicBezTo>
                    <a:cubicBezTo>
                      <a:pt x="85235" y="17635"/>
                      <a:pt x="87456" y="21423"/>
                      <a:pt x="88958" y="25799"/>
                    </a:cubicBezTo>
                    <a:cubicBezTo>
                      <a:pt x="90460" y="30175"/>
                      <a:pt x="91244" y="35009"/>
                      <a:pt x="91244" y="40430"/>
                    </a:cubicBezTo>
                    <a:close/>
                    <a:moveTo>
                      <a:pt x="62832" y="42324"/>
                    </a:moveTo>
                    <a:cubicBezTo>
                      <a:pt x="62832" y="37686"/>
                      <a:pt x="62049" y="33833"/>
                      <a:pt x="60350" y="30828"/>
                    </a:cubicBezTo>
                    <a:cubicBezTo>
                      <a:pt x="58718" y="27824"/>
                      <a:pt x="56693" y="25603"/>
                      <a:pt x="54276" y="24166"/>
                    </a:cubicBezTo>
                    <a:cubicBezTo>
                      <a:pt x="51860" y="22729"/>
                      <a:pt x="49378" y="21815"/>
                      <a:pt x="46700" y="21423"/>
                    </a:cubicBezTo>
                    <a:cubicBezTo>
                      <a:pt x="44022" y="21031"/>
                      <a:pt x="41344" y="20835"/>
                      <a:pt x="38535" y="20835"/>
                    </a:cubicBezTo>
                    <a:lnTo>
                      <a:pt x="27040" y="20835"/>
                    </a:lnTo>
                    <a:lnTo>
                      <a:pt x="27040" y="65968"/>
                    </a:lnTo>
                    <a:lnTo>
                      <a:pt x="39189" y="65968"/>
                    </a:lnTo>
                    <a:cubicBezTo>
                      <a:pt x="43499" y="65968"/>
                      <a:pt x="47092" y="65380"/>
                      <a:pt x="50031" y="64204"/>
                    </a:cubicBezTo>
                    <a:cubicBezTo>
                      <a:pt x="52970" y="63028"/>
                      <a:pt x="55321" y="61395"/>
                      <a:pt x="57150" y="59305"/>
                    </a:cubicBezTo>
                    <a:cubicBezTo>
                      <a:pt x="58979" y="57215"/>
                      <a:pt x="60416" y="54733"/>
                      <a:pt x="61330" y="51794"/>
                    </a:cubicBezTo>
                    <a:cubicBezTo>
                      <a:pt x="62245" y="48855"/>
                      <a:pt x="62767" y="45720"/>
                      <a:pt x="62767" y="42258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F37EB958-B82A-E907-BCE1-904DA1174BD3}"/>
                  </a:ext>
                </a:extLst>
              </p:cNvPr>
              <p:cNvSpPr/>
              <p:nvPr/>
            </p:nvSpPr>
            <p:spPr>
              <a:xfrm>
                <a:off x="1718186" y="1886915"/>
                <a:ext cx="125926" cy="137748"/>
              </a:xfrm>
              <a:custGeom>
                <a:avLst/>
                <a:gdLst>
                  <a:gd name="connsiteX0" fmla="*/ 125926 w 125926"/>
                  <a:gd name="connsiteY0" fmla="*/ 67404 h 137748"/>
                  <a:gd name="connsiteX1" fmla="*/ 121811 w 125926"/>
                  <a:gd name="connsiteY1" fmla="*/ 96992 h 137748"/>
                  <a:gd name="connsiteX2" fmla="*/ 109598 w 125926"/>
                  <a:gd name="connsiteY2" fmla="*/ 119133 h 137748"/>
                  <a:gd name="connsiteX3" fmla="*/ 89481 w 125926"/>
                  <a:gd name="connsiteY3" fmla="*/ 132980 h 137748"/>
                  <a:gd name="connsiteX4" fmla="*/ 61787 w 125926"/>
                  <a:gd name="connsiteY4" fmla="*/ 137748 h 137748"/>
                  <a:gd name="connsiteX5" fmla="*/ 34682 w 125926"/>
                  <a:gd name="connsiteY5" fmla="*/ 133699 h 137748"/>
                  <a:gd name="connsiteX6" fmla="*/ 15414 w 125926"/>
                  <a:gd name="connsiteY6" fmla="*/ 121289 h 137748"/>
                  <a:gd name="connsiteX7" fmla="*/ 3854 w 125926"/>
                  <a:gd name="connsiteY7" fmla="*/ 100127 h 137748"/>
                  <a:gd name="connsiteX8" fmla="*/ 0 w 125926"/>
                  <a:gd name="connsiteY8" fmla="*/ 69690 h 137748"/>
                  <a:gd name="connsiteX9" fmla="*/ 4115 w 125926"/>
                  <a:gd name="connsiteY9" fmla="*/ 40626 h 137748"/>
                  <a:gd name="connsiteX10" fmla="*/ 16329 w 125926"/>
                  <a:gd name="connsiteY10" fmla="*/ 18680 h 137748"/>
                  <a:gd name="connsiteX11" fmla="*/ 36445 w 125926"/>
                  <a:gd name="connsiteY11" fmla="*/ 4833 h 137748"/>
                  <a:gd name="connsiteX12" fmla="*/ 64269 w 125926"/>
                  <a:gd name="connsiteY12" fmla="*/ 0 h 137748"/>
                  <a:gd name="connsiteX13" fmla="*/ 90918 w 125926"/>
                  <a:gd name="connsiteY13" fmla="*/ 3984 h 137748"/>
                  <a:gd name="connsiteX14" fmla="*/ 110251 w 125926"/>
                  <a:gd name="connsiteY14" fmla="*/ 16329 h 137748"/>
                  <a:gd name="connsiteX15" fmla="*/ 121942 w 125926"/>
                  <a:gd name="connsiteY15" fmla="*/ 37360 h 137748"/>
                  <a:gd name="connsiteX16" fmla="*/ 125926 w 125926"/>
                  <a:gd name="connsiteY16" fmla="*/ 67339 h 137748"/>
                  <a:gd name="connsiteX17" fmla="*/ 97580 w 125926"/>
                  <a:gd name="connsiteY17" fmla="*/ 68841 h 137748"/>
                  <a:gd name="connsiteX18" fmla="*/ 95947 w 125926"/>
                  <a:gd name="connsiteY18" fmla="*/ 49770 h 137748"/>
                  <a:gd name="connsiteX19" fmla="*/ 90330 w 125926"/>
                  <a:gd name="connsiteY19" fmla="*/ 35074 h 137748"/>
                  <a:gd name="connsiteX20" fmla="*/ 79814 w 125926"/>
                  <a:gd name="connsiteY20" fmla="*/ 25603 h 137748"/>
                  <a:gd name="connsiteX21" fmla="*/ 63355 w 125926"/>
                  <a:gd name="connsiteY21" fmla="*/ 22272 h 137748"/>
                  <a:gd name="connsiteX22" fmla="*/ 46700 w 125926"/>
                  <a:gd name="connsiteY22" fmla="*/ 25995 h 137748"/>
                  <a:gd name="connsiteX23" fmla="*/ 35923 w 125926"/>
                  <a:gd name="connsiteY23" fmla="*/ 36054 h 137748"/>
                  <a:gd name="connsiteX24" fmla="*/ 30110 w 125926"/>
                  <a:gd name="connsiteY24" fmla="*/ 50684 h 137748"/>
                  <a:gd name="connsiteX25" fmla="*/ 28412 w 125926"/>
                  <a:gd name="connsiteY25" fmla="*/ 68384 h 137748"/>
                  <a:gd name="connsiteX26" fmla="*/ 30045 w 125926"/>
                  <a:gd name="connsiteY26" fmla="*/ 87978 h 137748"/>
                  <a:gd name="connsiteX27" fmla="*/ 35596 w 125926"/>
                  <a:gd name="connsiteY27" fmla="*/ 102805 h 137748"/>
                  <a:gd name="connsiteX28" fmla="*/ 46112 w 125926"/>
                  <a:gd name="connsiteY28" fmla="*/ 112210 h 137748"/>
                  <a:gd name="connsiteX29" fmla="*/ 62636 w 125926"/>
                  <a:gd name="connsiteY29" fmla="*/ 115476 h 137748"/>
                  <a:gd name="connsiteX30" fmla="*/ 79292 w 125926"/>
                  <a:gd name="connsiteY30" fmla="*/ 111753 h 137748"/>
                  <a:gd name="connsiteX31" fmla="*/ 90068 w 125926"/>
                  <a:gd name="connsiteY31" fmla="*/ 101695 h 137748"/>
                  <a:gd name="connsiteX32" fmla="*/ 95881 w 125926"/>
                  <a:gd name="connsiteY32" fmla="*/ 86868 h 137748"/>
                  <a:gd name="connsiteX33" fmla="*/ 97580 w 125926"/>
                  <a:gd name="connsiteY33" fmla="*/ 68841 h 137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25926" h="137748">
                    <a:moveTo>
                      <a:pt x="125926" y="67404"/>
                    </a:moveTo>
                    <a:cubicBezTo>
                      <a:pt x="125926" y="78443"/>
                      <a:pt x="124554" y="88305"/>
                      <a:pt x="121811" y="96992"/>
                    </a:cubicBezTo>
                    <a:cubicBezTo>
                      <a:pt x="119068" y="105679"/>
                      <a:pt x="115019" y="113059"/>
                      <a:pt x="109598" y="119133"/>
                    </a:cubicBezTo>
                    <a:cubicBezTo>
                      <a:pt x="104176" y="125208"/>
                      <a:pt x="97449" y="129845"/>
                      <a:pt x="89481" y="132980"/>
                    </a:cubicBezTo>
                    <a:cubicBezTo>
                      <a:pt x="81512" y="136181"/>
                      <a:pt x="72238" y="137748"/>
                      <a:pt x="61787" y="137748"/>
                    </a:cubicBezTo>
                    <a:cubicBezTo>
                      <a:pt x="51337" y="137748"/>
                      <a:pt x="42389" y="136376"/>
                      <a:pt x="34682" y="133699"/>
                    </a:cubicBezTo>
                    <a:cubicBezTo>
                      <a:pt x="26975" y="131021"/>
                      <a:pt x="20509" y="126841"/>
                      <a:pt x="15414" y="121289"/>
                    </a:cubicBezTo>
                    <a:cubicBezTo>
                      <a:pt x="10254" y="115737"/>
                      <a:pt x="6401" y="108683"/>
                      <a:pt x="3854" y="100127"/>
                    </a:cubicBezTo>
                    <a:cubicBezTo>
                      <a:pt x="1306" y="91571"/>
                      <a:pt x="0" y="81382"/>
                      <a:pt x="0" y="69690"/>
                    </a:cubicBezTo>
                    <a:cubicBezTo>
                      <a:pt x="0" y="58914"/>
                      <a:pt x="1372" y="49247"/>
                      <a:pt x="4115" y="40626"/>
                    </a:cubicBezTo>
                    <a:cubicBezTo>
                      <a:pt x="6858" y="32004"/>
                      <a:pt x="10907" y="24689"/>
                      <a:pt x="16329" y="18680"/>
                    </a:cubicBezTo>
                    <a:cubicBezTo>
                      <a:pt x="21750" y="12671"/>
                      <a:pt x="28477" y="8034"/>
                      <a:pt x="36445" y="4833"/>
                    </a:cubicBezTo>
                    <a:cubicBezTo>
                      <a:pt x="44414" y="1633"/>
                      <a:pt x="53688" y="0"/>
                      <a:pt x="64269" y="0"/>
                    </a:cubicBezTo>
                    <a:cubicBezTo>
                      <a:pt x="74850" y="0"/>
                      <a:pt x="83211" y="1372"/>
                      <a:pt x="90918" y="3984"/>
                    </a:cubicBezTo>
                    <a:cubicBezTo>
                      <a:pt x="98625" y="6597"/>
                      <a:pt x="105091" y="10777"/>
                      <a:pt x="110251" y="16329"/>
                    </a:cubicBezTo>
                    <a:cubicBezTo>
                      <a:pt x="115410" y="21880"/>
                      <a:pt x="119329" y="28869"/>
                      <a:pt x="121942" y="37360"/>
                    </a:cubicBezTo>
                    <a:cubicBezTo>
                      <a:pt x="124554" y="45851"/>
                      <a:pt x="125926" y="55844"/>
                      <a:pt x="125926" y="67339"/>
                    </a:cubicBezTo>
                    <a:close/>
                    <a:moveTo>
                      <a:pt x="97580" y="68841"/>
                    </a:moveTo>
                    <a:cubicBezTo>
                      <a:pt x="97580" y="61853"/>
                      <a:pt x="97057" y="55517"/>
                      <a:pt x="95947" y="49770"/>
                    </a:cubicBezTo>
                    <a:cubicBezTo>
                      <a:pt x="94836" y="44022"/>
                      <a:pt x="93008" y="39123"/>
                      <a:pt x="90330" y="35074"/>
                    </a:cubicBezTo>
                    <a:cubicBezTo>
                      <a:pt x="87717" y="31024"/>
                      <a:pt x="84190" y="27824"/>
                      <a:pt x="79814" y="25603"/>
                    </a:cubicBezTo>
                    <a:cubicBezTo>
                      <a:pt x="75438" y="23383"/>
                      <a:pt x="69952" y="22272"/>
                      <a:pt x="63355" y="22272"/>
                    </a:cubicBezTo>
                    <a:cubicBezTo>
                      <a:pt x="56758" y="22272"/>
                      <a:pt x="51141" y="23513"/>
                      <a:pt x="46700" y="25995"/>
                    </a:cubicBezTo>
                    <a:cubicBezTo>
                      <a:pt x="42258" y="28477"/>
                      <a:pt x="38666" y="31808"/>
                      <a:pt x="35923" y="36054"/>
                    </a:cubicBezTo>
                    <a:cubicBezTo>
                      <a:pt x="33180" y="40234"/>
                      <a:pt x="31220" y="45132"/>
                      <a:pt x="30110" y="50684"/>
                    </a:cubicBezTo>
                    <a:cubicBezTo>
                      <a:pt x="29000" y="56301"/>
                      <a:pt x="28412" y="62179"/>
                      <a:pt x="28412" y="68384"/>
                    </a:cubicBezTo>
                    <a:cubicBezTo>
                      <a:pt x="28412" y="75634"/>
                      <a:pt x="28934" y="82165"/>
                      <a:pt x="30045" y="87978"/>
                    </a:cubicBezTo>
                    <a:cubicBezTo>
                      <a:pt x="31155" y="93791"/>
                      <a:pt x="32984" y="98690"/>
                      <a:pt x="35596" y="102805"/>
                    </a:cubicBezTo>
                    <a:cubicBezTo>
                      <a:pt x="38209" y="106920"/>
                      <a:pt x="41671" y="110055"/>
                      <a:pt x="46112" y="112210"/>
                    </a:cubicBezTo>
                    <a:cubicBezTo>
                      <a:pt x="50488" y="114366"/>
                      <a:pt x="56040" y="115476"/>
                      <a:pt x="62636" y="115476"/>
                    </a:cubicBezTo>
                    <a:cubicBezTo>
                      <a:pt x="69233" y="115476"/>
                      <a:pt x="74850" y="114235"/>
                      <a:pt x="79292" y="111753"/>
                    </a:cubicBezTo>
                    <a:cubicBezTo>
                      <a:pt x="83733" y="109271"/>
                      <a:pt x="87325" y="105940"/>
                      <a:pt x="90068" y="101695"/>
                    </a:cubicBezTo>
                    <a:cubicBezTo>
                      <a:pt x="92812" y="97449"/>
                      <a:pt x="94771" y="92485"/>
                      <a:pt x="95881" y="86868"/>
                    </a:cubicBezTo>
                    <a:cubicBezTo>
                      <a:pt x="96992" y="81186"/>
                      <a:pt x="97580" y="75177"/>
                      <a:pt x="97580" y="68841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1E504C99-7CD5-1FC8-1D43-8882CC216554}"/>
                  </a:ext>
                </a:extLst>
              </p:cNvPr>
              <p:cNvSpPr/>
              <p:nvPr/>
            </p:nvSpPr>
            <p:spPr>
              <a:xfrm>
                <a:off x="1854163" y="1888613"/>
                <a:ext cx="181608" cy="134482"/>
              </a:xfrm>
              <a:custGeom>
                <a:avLst/>
                <a:gdLst>
                  <a:gd name="connsiteX0" fmla="*/ 150165 w 181608"/>
                  <a:gd name="connsiteY0" fmla="*/ 126906 h 134482"/>
                  <a:gd name="connsiteX1" fmla="*/ 148467 w 181608"/>
                  <a:gd name="connsiteY1" fmla="*/ 130890 h 134482"/>
                  <a:gd name="connsiteX2" fmla="*/ 145201 w 181608"/>
                  <a:gd name="connsiteY2" fmla="*/ 133176 h 134482"/>
                  <a:gd name="connsiteX3" fmla="*/ 139649 w 181608"/>
                  <a:gd name="connsiteY3" fmla="*/ 134221 h 134482"/>
                  <a:gd name="connsiteX4" fmla="*/ 131028 w 181608"/>
                  <a:gd name="connsiteY4" fmla="*/ 134482 h 134482"/>
                  <a:gd name="connsiteX5" fmla="*/ 121622 w 181608"/>
                  <a:gd name="connsiteY5" fmla="*/ 134221 h 134482"/>
                  <a:gd name="connsiteX6" fmla="*/ 116005 w 181608"/>
                  <a:gd name="connsiteY6" fmla="*/ 133176 h 134482"/>
                  <a:gd name="connsiteX7" fmla="*/ 113001 w 181608"/>
                  <a:gd name="connsiteY7" fmla="*/ 130890 h 134482"/>
                  <a:gd name="connsiteX8" fmla="*/ 111564 w 181608"/>
                  <a:gd name="connsiteY8" fmla="*/ 126906 h 134482"/>
                  <a:gd name="connsiteX9" fmla="*/ 90271 w 181608"/>
                  <a:gd name="connsiteY9" fmla="*/ 42585 h 134482"/>
                  <a:gd name="connsiteX10" fmla="*/ 90076 w 181608"/>
                  <a:gd name="connsiteY10" fmla="*/ 42585 h 134482"/>
                  <a:gd name="connsiteX11" fmla="*/ 69893 w 181608"/>
                  <a:gd name="connsiteY11" fmla="*/ 126906 h 134482"/>
                  <a:gd name="connsiteX12" fmla="*/ 68457 w 181608"/>
                  <a:gd name="connsiteY12" fmla="*/ 130759 h 134482"/>
                  <a:gd name="connsiteX13" fmla="*/ 65517 w 181608"/>
                  <a:gd name="connsiteY13" fmla="*/ 133045 h 134482"/>
                  <a:gd name="connsiteX14" fmla="*/ 60096 w 181608"/>
                  <a:gd name="connsiteY14" fmla="*/ 134156 h 134482"/>
                  <a:gd name="connsiteX15" fmla="*/ 51018 w 181608"/>
                  <a:gd name="connsiteY15" fmla="*/ 134417 h 134482"/>
                  <a:gd name="connsiteX16" fmla="*/ 41482 w 181608"/>
                  <a:gd name="connsiteY16" fmla="*/ 134156 h 134482"/>
                  <a:gd name="connsiteX17" fmla="*/ 35865 w 181608"/>
                  <a:gd name="connsiteY17" fmla="*/ 133111 h 134482"/>
                  <a:gd name="connsiteX18" fmla="*/ 32860 w 181608"/>
                  <a:gd name="connsiteY18" fmla="*/ 130825 h 134482"/>
                  <a:gd name="connsiteX19" fmla="*/ 31293 w 181608"/>
                  <a:gd name="connsiteY19" fmla="*/ 126841 h 134482"/>
                  <a:gd name="connsiteX20" fmla="*/ 1052 w 181608"/>
                  <a:gd name="connsiteY20" fmla="*/ 10777 h 134482"/>
                  <a:gd name="connsiteX21" fmla="*/ 7 w 181608"/>
                  <a:gd name="connsiteY21" fmla="*/ 4964 h 134482"/>
                  <a:gd name="connsiteX22" fmla="*/ 1183 w 181608"/>
                  <a:gd name="connsiteY22" fmla="*/ 1698 h 134482"/>
                  <a:gd name="connsiteX23" fmla="*/ 5428 w 181608"/>
                  <a:gd name="connsiteY23" fmla="*/ 326 h 134482"/>
                  <a:gd name="connsiteX24" fmla="*/ 13592 w 181608"/>
                  <a:gd name="connsiteY24" fmla="*/ 65 h 134482"/>
                  <a:gd name="connsiteX25" fmla="*/ 21234 w 181608"/>
                  <a:gd name="connsiteY25" fmla="*/ 196 h 134482"/>
                  <a:gd name="connsiteX26" fmla="*/ 25480 w 181608"/>
                  <a:gd name="connsiteY26" fmla="*/ 914 h 134482"/>
                  <a:gd name="connsiteX27" fmla="*/ 27439 w 181608"/>
                  <a:gd name="connsiteY27" fmla="*/ 2547 h 134482"/>
                  <a:gd name="connsiteX28" fmla="*/ 28288 w 181608"/>
                  <a:gd name="connsiteY28" fmla="*/ 5552 h 134482"/>
                  <a:gd name="connsiteX29" fmla="*/ 51605 w 181608"/>
                  <a:gd name="connsiteY29" fmla="*/ 107442 h 134482"/>
                  <a:gd name="connsiteX30" fmla="*/ 51736 w 181608"/>
                  <a:gd name="connsiteY30" fmla="*/ 107442 h 134482"/>
                  <a:gd name="connsiteX31" fmla="*/ 75968 w 181608"/>
                  <a:gd name="connsiteY31" fmla="*/ 6270 h 134482"/>
                  <a:gd name="connsiteX32" fmla="*/ 77078 w 181608"/>
                  <a:gd name="connsiteY32" fmla="*/ 3070 h 134482"/>
                  <a:gd name="connsiteX33" fmla="*/ 79364 w 181608"/>
                  <a:gd name="connsiteY33" fmla="*/ 1176 h 134482"/>
                  <a:gd name="connsiteX34" fmla="*/ 83740 w 181608"/>
                  <a:gd name="connsiteY34" fmla="*/ 261 h 134482"/>
                  <a:gd name="connsiteX35" fmla="*/ 91121 w 181608"/>
                  <a:gd name="connsiteY35" fmla="*/ 0 h 134482"/>
                  <a:gd name="connsiteX36" fmla="*/ 98958 w 181608"/>
                  <a:gd name="connsiteY36" fmla="*/ 196 h 134482"/>
                  <a:gd name="connsiteX37" fmla="*/ 103465 w 181608"/>
                  <a:gd name="connsiteY37" fmla="*/ 1045 h 134482"/>
                  <a:gd name="connsiteX38" fmla="*/ 105751 w 181608"/>
                  <a:gd name="connsiteY38" fmla="*/ 2939 h 134482"/>
                  <a:gd name="connsiteX39" fmla="*/ 106861 w 181608"/>
                  <a:gd name="connsiteY39" fmla="*/ 6205 h 134482"/>
                  <a:gd name="connsiteX40" fmla="*/ 131942 w 181608"/>
                  <a:gd name="connsiteY40" fmla="*/ 107377 h 134482"/>
                  <a:gd name="connsiteX41" fmla="*/ 132138 w 181608"/>
                  <a:gd name="connsiteY41" fmla="*/ 107377 h 134482"/>
                  <a:gd name="connsiteX42" fmla="*/ 155455 w 181608"/>
                  <a:gd name="connsiteY42" fmla="*/ 5813 h 134482"/>
                  <a:gd name="connsiteX43" fmla="*/ 156304 w 181608"/>
                  <a:gd name="connsiteY43" fmla="*/ 3004 h 134482"/>
                  <a:gd name="connsiteX44" fmla="*/ 158264 w 181608"/>
                  <a:gd name="connsiteY44" fmla="*/ 1176 h 134482"/>
                  <a:gd name="connsiteX45" fmla="*/ 162379 w 181608"/>
                  <a:gd name="connsiteY45" fmla="*/ 261 h 134482"/>
                  <a:gd name="connsiteX46" fmla="*/ 169890 w 181608"/>
                  <a:gd name="connsiteY46" fmla="*/ 0 h 134482"/>
                  <a:gd name="connsiteX47" fmla="*/ 176944 w 181608"/>
                  <a:gd name="connsiteY47" fmla="*/ 261 h 134482"/>
                  <a:gd name="connsiteX48" fmla="*/ 180601 w 181608"/>
                  <a:gd name="connsiteY48" fmla="*/ 1633 h 134482"/>
                  <a:gd name="connsiteX49" fmla="*/ 181581 w 181608"/>
                  <a:gd name="connsiteY49" fmla="*/ 4964 h 134482"/>
                  <a:gd name="connsiteX50" fmla="*/ 180471 w 181608"/>
                  <a:gd name="connsiteY50" fmla="*/ 10973 h 134482"/>
                  <a:gd name="connsiteX51" fmla="*/ 149904 w 181608"/>
                  <a:gd name="connsiteY51" fmla="*/ 126710 h 134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81608" h="134482">
                    <a:moveTo>
                      <a:pt x="150165" y="126906"/>
                    </a:moveTo>
                    <a:cubicBezTo>
                      <a:pt x="149773" y="128539"/>
                      <a:pt x="149185" y="129845"/>
                      <a:pt x="148467" y="130890"/>
                    </a:cubicBezTo>
                    <a:cubicBezTo>
                      <a:pt x="147748" y="131935"/>
                      <a:pt x="146638" y="132653"/>
                      <a:pt x="145201" y="133176"/>
                    </a:cubicBezTo>
                    <a:cubicBezTo>
                      <a:pt x="143764" y="133699"/>
                      <a:pt x="141935" y="134025"/>
                      <a:pt x="139649" y="134221"/>
                    </a:cubicBezTo>
                    <a:cubicBezTo>
                      <a:pt x="137363" y="134417"/>
                      <a:pt x="134489" y="134482"/>
                      <a:pt x="131028" y="134482"/>
                    </a:cubicBezTo>
                    <a:cubicBezTo>
                      <a:pt x="127109" y="134482"/>
                      <a:pt x="123974" y="134417"/>
                      <a:pt x="121622" y="134221"/>
                    </a:cubicBezTo>
                    <a:cubicBezTo>
                      <a:pt x="119271" y="134025"/>
                      <a:pt x="117377" y="133699"/>
                      <a:pt x="116005" y="133176"/>
                    </a:cubicBezTo>
                    <a:cubicBezTo>
                      <a:pt x="114634" y="132653"/>
                      <a:pt x="113654" y="131935"/>
                      <a:pt x="113001" y="130890"/>
                    </a:cubicBezTo>
                    <a:cubicBezTo>
                      <a:pt x="112348" y="129845"/>
                      <a:pt x="111891" y="128604"/>
                      <a:pt x="111564" y="126906"/>
                    </a:cubicBezTo>
                    <a:lnTo>
                      <a:pt x="90271" y="42585"/>
                    </a:lnTo>
                    <a:lnTo>
                      <a:pt x="90076" y="42585"/>
                    </a:lnTo>
                    <a:lnTo>
                      <a:pt x="69893" y="126906"/>
                    </a:lnTo>
                    <a:cubicBezTo>
                      <a:pt x="69567" y="128473"/>
                      <a:pt x="69044" y="129780"/>
                      <a:pt x="68457" y="130759"/>
                    </a:cubicBezTo>
                    <a:cubicBezTo>
                      <a:pt x="67869" y="131739"/>
                      <a:pt x="66889" y="132523"/>
                      <a:pt x="65517" y="133045"/>
                    </a:cubicBezTo>
                    <a:cubicBezTo>
                      <a:pt x="64211" y="133568"/>
                      <a:pt x="62382" y="133960"/>
                      <a:pt x="60096" y="134156"/>
                    </a:cubicBezTo>
                    <a:cubicBezTo>
                      <a:pt x="57810" y="134352"/>
                      <a:pt x="54740" y="134417"/>
                      <a:pt x="51018" y="134417"/>
                    </a:cubicBezTo>
                    <a:cubicBezTo>
                      <a:pt x="47033" y="134417"/>
                      <a:pt x="43898" y="134352"/>
                      <a:pt x="41482" y="134156"/>
                    </a:cubicBezTo>
                    <a:cubicBezTo>
                      <a:pt x="39065" y="133960"/>
                      <a:pt x="37236" y="133633"/>
                      <a:pt x="35865" y="133111"/>
                    </a:cubicBezTo>
                    <a:cubicBezTo>
                      <a:pt x="34493" y="132588"/>
                      <a:pt x="33513" y="131870"/>
                      <a:pt x="32860" y="130825"/>
                    </a:cubicBezTo>
                    <a:cubicBezTo>
                      <a:pt x="32272" y="129845"/>
                      <a:pt x="31750" y="128539"/>
                      <a:pt x="31293" y="126841"/>
                    </a:cubicBezTo>
                    <a:lnTo>
                      <a:pt x="1052" y="10777"/>
                    </a:lnTo>
                    <a:cubicBezTo>
                      <a:pt x="464" y="8295"/>
                      <a:pt x="72" y="6401"/>
                      <a:pt x="7" y="4964"/>
                    </a:cubicBezTo>
                    <a:cubicBezTo>
                      <a:pt x="-58" y="3527"/>
                      <a:pt x="334" y="2482"/>
                      <a:pt x="1183" y="1698"/>
                    </a:cubicBezTo>
                    <a:cubicBezTo>
                      <a:pt x="2032" y="914"/>
                      <a:pt x="3469" y="457"/>
                      <a:pt x="5428" y="326"/>
                    </a:cubicBezTo>
                    <a:cubicBezTo>
                      <a:pt x="7388" y="131"/>
                      <a:pt x="10131" y="65"/>
                      <a:pt x="13592" y="65"/>
                    </a:cubicBezTo>
                    <a:cubicBezTo>
                      <a:pt x="16793" y="65"/>
                      <a:pt x="19340" y="65"/>
                      <a:pt x="21234" y="196"/>
                    </a:cubicBezTo>
                    <a:cubicBezTo>
                      <a:pt x="23128" y="326"/>
                      <a:pt x="24565" y="523"/>
                      <a:pt x="25480" y="914"/>
                    </a:cubicBezTo>
                    <a:cubicBezTo>
                      <a:pt x="26459" y="1306"/>
                      <a:pt x="27113" y="1829"/>
                      <a:pt x="27439" y="2547"/>
                    </a:cubicBezTo>
                    <a:cubicBezTo>
                      <a:pt x="27766" y="3266"/>
                      <a:pt x="28027" y="4245"/>
                      <a:pt x="28288" y="5552"/>
                    </a:cubicBezTo>
                    <a:lnTo>
                      <a:pt x="51605" y="107442"/>
                    </a:lnTo>
                    <a:lnTo>
                      <a:pt x="51736" y="107442"/>
                    </a:lnTo>
                    <a:lnTo>
                      <a:pt x="75968" y="6270"/>
                    </a:lnTo>
                    <a:cubicBezTo>
                      <a:pt x="76229" y="4964"/>
                      <a:pt x="76621" y="3919"/>
                      <a:pt x="77078" y="3070"/>
                    </a:cubicBezTo>
                    <a:cubicBezTo>
                      <a:pt x="77535" y="2221"/>
                      <a:pt x="78254" y="1633"/>
                      <a:pt x="79364" y="1176"/>
                    </a:cubicBezTo>
                    <a:cubicBezTo>
                      <a:pt x="80409" y="718"/>
                      <a:pt x="81911" y="392"/>
                      <a:pt x="83740" y="261"/>
                    </a:cubicBezTo>
                    <a:cubicBezTo>
                      <a:pt x="85569" y="65"/>
                      <a:pt x="88051" y="0"/>
                      <a:pt x="91121" y="0"/>
                    </a:cubicBezTo>
                    <a:cubicBezTo>
                      <a:pt x="94386" y="0"/>
                      <a:pt x="97064" y="65"/>
                      <a:pt x="98958" y="196"/>
                    </a:cubicBezTo>
                    <a:cubicBezTo>
                      <a:pt x="100918" y="326"/>
                      <a:pt x="102420" y="653"/>
                      <a:pt x="103465" y="1045"/>
                    </a:cubicBezTo>
                    <a:cubicBezTo>
                      <a:pt x="104510" y="1502"/>
                      <a:pt x="105294" y="2155"/>
                      <a:pt x="105751" y="2939"/>
                    </a:cubicBezTo>
                    <a:cubicBezTo>
                      <a:pt x="106208" y="3788"/>
                      <a:pt x="106600" y="4833"/>
                      <a:pt x="106861" y="6205"/>
                    </a:cubicBezTo>
                    <a:lnTo>
                      <a:pt x="131942" y="107377"/>
                    </a:lnTo>
                    <a:lnTo>
                      <a:pt x="132138" y="107377"/>
                    </a:lnTo>
                    <a:lnTo>
                      <a:pt x="155455" y="5813"/>
                    </a:lnTo>
                    <a:cubicBezTo>
                      <a:pt x="155651" y="4703"/>
                      <a:pt x="155912" y="3788"/>
                      <a:pt x="156304" y="3004"/>
                    </a:cubicBezTo>
                    <a:cubicBezTo>
                      <a:pt x="156631" y="2221"/>
                      <a:pt x="157284" y="1567"/>
                      <a:pt x="158264" y="1176"/>
                    </a:cubicBezTo>
                    <a:cubicBezTo>
                      <a:pt x="159243" y="718"/>
                      <a:pt x="160615" y="392"/>
                      <a:pt x="162379" y="261"/>
                    </a:cubicBezTo>
                    <a:cubicBezTo>
                      <a:pt x="164142" y="65"/>
                      <a:pt x="166689" y="0"/>
                      <a:pt x="169890" y="0"/>
                    </a:cubicBezTo>
                    <a:cubicBezTo>
                      <a:pt x="172894" y="0"/>
                      <a:pt x="175245" y="65"/>
                      <a:pt x="176944" y="261"/>
                    </a:cubicBezTo>
                    <a:cubicBezTo>
                      <a:pt x="178642" y="457"/>
                      <a:pt x="179818" y="914"/>
                      <a:pt x="180601" y="1633"/>
                    </a:cubicBezTo>
                    <a:cubicBezTo>
                      <a:pt x="181385" y="2417"/>
                      <a:pt x="181712" y="3527"/>
                      <a:pt x="181581" y="4964"/>
                    </a:cubicBezTo>
                    <a:cubicBezTo>
                      <a:pt x="181450" y="6401"/>
                      <a:pt x="181124" y="8426"/>
                      <a:pt x="180471" y="10973"/>
                    </a:cubicBezTo>
                    <a:lnTo>
                      <a:pt x="149904" y="126710"/>
                    </a:ln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D547FFC0-17CB-D59D-C51B-A5EC3173F1F9}"/>
                  </a:ext>
                </a:extLst>
              </p:cNvPr>
              <p:cNvSpPr/>
              <p:nvPr/>
            </p:nvSpPr>
            <p:spPr>
              <a:xfrm>
                <a:off x="2055142" y="1889332"/>
                <a:ext cx="78899" cy="133110"/>
              </a:xfrm>
              <a:custGeom>
                <a:avLst/>
                <a:gdLst>
                  <a:gd name="connsiteX0" fmla="*/ 78834 w 78899"/>
                  <a:gd name="connsiteY0" fmla="*/ 122464 h 133110"/>
                  <a:gd name="connsiteX1" fmla="*/ 78573 w 78899"/>
                  <a:gd name="connsiteY1" fmla="*/ 127428 h 133110"/>
                  <a:gd name="connsiteX2" fmla="*/ 77789 w 78899"/>
                  <a:gd name="connsiteY2" fmla="*/ 130694 h 133110"/>
                  <a:gd name="connsiteX3" fmla="*/ 76483 w 78899"/>
                  <a:gd name="connsiteY3" fmla="*/ 132523 h 133110"/>
                  <a:gd name="connsiteX4" fmla="*/ 74785 w 78899"/>
                  <a:gd name="connsiteY4" fmla="*/ 133111 h 133110"/>
                  <a:gd name="connsiteX5" fmla="*/ 7968 w 78899"/>
                  <a:gd name="connsiteY5" fmla="*/ 133111 h 133110"/>
                  <a:gd name="connsiteX6" fmla="*/ 2286 w 78899"/>
                  <a:gd name="connsiteY6" fmla="*/ 131086 h 133110"/>
                  <a:gd name="connsiteX7" fmla="*/ 0 w 78899"/>
                  <a:gd name="connsiteY7" fmla="*/ 124554 h 133110"/>
                  <a:gd name="connsiteX8" fmla="*/ 0 w 78899"/>
                  <a:gd name="connsiteY8" fmla="*/ 8556 h 133110"/>
                  <a:gd name="connsiteX9" fmla="*/ 2286 w 78899"/>
                  <a:gd name="connsiteY9" fmla="*/ 2025 h 133110"/>
                  <a:gd name="connsiteX10" fmla="*/ 7968 w 78899"/>
                  <a:gd name="connsiteY10" fmla="*/ 0 h 133110"/>
                  <a:gd name="connsiteX11" fmla="*/ 74393 w 78899"/>
                  <a:gd name="connsiteY11" fmla="*/ 0 h 133110"/>
                  <a:gd name="connsiteX12" fmla="*/ 76026 w 78899"/>
                  <a:gd name="connsiteY12" fmla="*/ 522 h 133110"/>
                  <a:gd name="connsiteX13" fmla="*/ 77267 w 78899"/>
                  <a:gd name="connsiteY13" fmla="*/ 2351 h 133110"/>
                  <a:gd name="connsiteX14" fmla="*/ 78051 w 78899"/>
                  <a:gd name="connsiteY14" fmla="*/ 5617 h 133110"/>
                  <a:gd name="connsiteX15" fmla="*/ 78312 w 78899"/>
                  <a:gd name="connsiteY15" fmla="*/ 10712 h 133110"/>
                  <a:gd name="connsiteX16" fmla="*/ 78051 w 78899"/>
                  <a:gd name="connsiteY16" fmla="*/ 15610 h 133110"/>
                  <a:gd name="connsiteX17" fmla="*/ 77267 w 78899"/>
                  <a:gd name="connsiteY17" fmla="*/ 18876 h 133110"/>
                  <a:gd name="connsiteX18" fmla="*/ 76026 w 78899"/>
                  <a:gd name="connsiteY18" fmla="*/ 20705 h 133110"/>
                  <a:gd name="connsiteX19" fmla="*/ 74393 w 78899"/>
                  <a:gd name="connsiteY19" fmla="*/ 21292 h 133110"/>
                  <a:gd name="connsiteX20" fmla="*/ 26909 w 78899"/>
                  <a:gd name="connsiteY20" fmla="*/ 21292 h 133110"/>
                  <a:gd name="connsiteX21" fmla="*/ 26909 w 78899"/>
                  <a:gd name="connsiteY21" fmla="*/ 53754 h 133110"/>
                  <a:gd name="connsiteX22" fmla="*/ 67143 w 78899"/>
                  <a:gd name="connsiteY22" fmla="*/ 53754 h 133110"/>
                  <a:gd name="connsiteX23" fmla="*/ 68841 w 78899"/>
                  <a:gd name="connsiteY23" fmla="*/ 54342 h 133110"/>
                  <a:gd name="connsiteX24" fmla="*/ 70148 w 78899"/>
                  <a:gd name="connsiteY24" fmla="*/ 56105 h 133110"/>
                  <a:gd name="connsiteX25" fmla="*/ 70931 w 78899"/>
                  <a:gd name="connsiteY25" fmla="*/ 59305 h 133110"/>
                  <a:gd name="connsiteX26" fmla="*/ 71193 w 78899"/>
                  <a:gd name="connsiteY26" fmla="*/ 64204 h 133110"/>
                  <a:gd name="connsiteX27" fmla="*/ 70931 w 78899"/>
                  <a:gd name="connsiteY27" fmla="*/ 69168 h 133110"/>
                  <a:gd name="connsiteX28" fmla="*/ 70148 w 78899"/>
                  <a:gd name="connsiteY28" fmla="*/ 72303 h 133110"/>
                  <a:gd name="connsiteX29" fmla="*/ 68841 w 78899"/>
                  <a:gd name="connsiteY29" fmla="*/ 74001 h 133110"/>
                  <a:gd name="connsiteX30" fmla="*/ 67143 w 78899"/>
                  <a:gd name="connsiteY30" fmla="*/ 74524 h 133110"/>
                  <a:gd name="connsiteX31" fmla="*/ 26909 w 78899"/>
                  <a:gd name="connsiteY31" fmla="*/ 74524 h 133110"/>
                  <a:gd name="connsiteX32" fmla="*/ 26909 w 78899"/>
                  <a:gd name="connsiteY32" fmla="*/ 112079 h 133110"/>
                  <a:gd name="connsiteX33" fmla="*/ 74850 w 78899"/>
                  <a:gd name="connsiteY33" fmla="*/ 112079 h 133110"/>
                  <a:gd name="connsiteX34" fmla="*/ 76548 w 78899"/>
                  <a:gd name="connsiteY34" fmla="*/ 112667 h 133110"/>
                  <a:gd name="connsiteX35" fmla="*/ 77855 w 78899"/>
                  <a:gd name="connsiteY35" fmla="*/ 114496 h 133110"/>
                  <a:gd name="connsiteX36" fmla="*/ 78639 w 78899"/>
                  <a:gd name="connsiteY36" fmla="*/ 117762 h 133110"/>
                  <a:gd name="connsiteX37" fmla="*/ 78900 w 78899"/>
                  <a:gd name="connsiteY37" fmla="*/ 122726 h 133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899" h="133110">
                    <a:moveTo>
                      <a:pt x="78834" y="122464"/>
                    </a:moveTo>
                    <a:cubicBezTo>
                      <a:pt x="78834" y="124424"/>
                      <a:pt x="78769" y="126122"/>
                      <a:pt x="78573" y="127428"/>
                    </a:cubicBezTo>
                    <a:cubicBezTo>
                      <a:pt x="78377" y="128735"/>
                      <a:pt x="78116" y="129845"/>
                      <a:pt x="77789" y="130694"/>
                    </a:cubicBezTo>
                    <a:cubicBezTo>
                      <a:pt x="77463" y="131543"/>
                      <a:pt x="77006" y="132131"/>
                      <a:pt x="76483" y="132523"/>
                    </a:cubicBezTo>
                    <a:cubicBezTo>
                      <a:pt x="75961" y="132915"/>
                      <a:pt x="75373" y="133111"/>
                      <a:pt x="74785" y="133111"/>
                    </a:cubicBezTo>
                    <a:lnTo>
                      <a:pt x="7968" y="133111"/>
                    </a:lnTo>
                    <a:cubicBezTo>
                      <a:pt x="5682" y="133111"/>
                      <a:pt x="3788" y="132458"/>
                      <a:pt x="2286" y="131086"/>
                    </a:cubicBezTo>
                    <a:cubicBezTo>
                      <a:pt x="718" y="129714"/>
                      <a:pt x="0" y="127559"/>
                      <a:pt x="0" y="124554"/>
                    </a:cubicBezTo>
                    <a:lnTo>
                      <a:pt x="0" y="8556"/>
                    </a:lnTo>
                    <a:cubicBezTo>
                      <a:pt x="0" y="5552"/>
                      <a:pt x="784" y="3396"/>
                      <a:pt x="2286" y="2025"/>
                    </a:cubicBezTo>
                    <a:cubicBezTo>
                      <a:pt x="3854" y="718"/>
                      <a:pt x="5748" y="0"/>
                      <a:pt x="7968" y="0"/>
                    </a:cubicBezTo>
                    <a:lnTo>
                      <a:pt x="74393" y="0"/>
                    </a:lnTo>
                    <a:cubicBezTo>
                      <a:pt x="74981" y="0"/>
                      <a:pt x="75569" y="196"/>
                      <a:pt x="76026" y="522"/>
                    </a:cubicBezTo>
                    <a:cubicBezTo>
                      <a:pt x="76483" y="849"/>
                      <a:pt x="76940" y="1437"/>
                      <a:pt x="77267" y="2351"/>
                    </a:cubicBezTo>
                    <a:cubicBezTo>
                      <a:pt x="77594" y="3200"/>
                      <a:pt x="77855" y="4311"/>
                      <a:pt x="78051" y="5617"/>
                    </a:cubicBezTo>
                    <a:cubicBezTo>
                      <a:pt x="78247" y="6989"/>
                      <a:pt x="78312" y="8621"/>
                      <a:pt x="78312" y="10712"/>
                    </a:cubicBezTo>
                    <a:cubicBezTo>
                      <a:pt x="78312" y="12606"/>
                      <a:pt x="78247" y="14238"/>
                      <a:pt x="78051" y="15610"/>
                    </a:cubicBezTo>
                    <a:cubicBezTo>
                      <a:pt x="77855" y="16916"/>
                      <a:pt x="77594" y="18027"/>
                      <a:pt x="77267" y="18876"/>
                    </a:cubicBezTo>
                    <a:cubicBezTo>
                      <a:pt x="76940" y="19725"/>
                      <a:pt x="76483" y="20313"/>
                      <a:pt x="76026" y="20705"/>
                    </a:cubicBezTo>
                    <a:cubicBezTo>
                      <a:pt x="75569" y="21097"/>
                      <a:pt x="74981" y="21292"/>
                      <a:pt x="74393" y="21292"/>
                    </a:cubicBezTo>
                    <a:lnTo>
                      <a:pt x="26909" y="21292"/>
                    </a:lnTo>
                    <a:lnTo>
                      <a:pt x="26909" y="53754"/>
                    </a:lnTo>
                    <a:lnTo>
                      <a:pt x="67143" y="53754"/>
                    </a:lnTo>
                    <a:cubicBezTo>
                      <a:pt x="67731" y="53754"/>
                      <a:pt x="68319" y="53950"/>
                      <a:pt x="68841" y="54342"/>
                    </a:cubicBezTo>
                    <a:cubicBezTo>
                      <a:pt x="69364" y="54733"/>
                      <a:pt x="69756" y="55321"/>
                      <a:pt x="70148" y="56105"/>
                    </a:cubicBezTo>
                    <a:cubicBezTo>
                      <a:pt x="70474" y="56889"/>
                      <a:pt x="70735" y="57934"/>
                      <a:pt x="70931" y="59305"/>
                    </a:cubicBezTo>
                    <a:cubicBezTo>
                      <a:pt x="71127" y="60677"/>
                      <a:pt x="71193" y="62245"/>
                      <a:pt x="71193" y="64204"/>
                    </a:cubicBezTo>
                    <a:cubicBezTo>
                      <a:pt x="71193" y="66163"/>
                      <a:pt x="71127" y="67862"/>
                      <a:pt x="70931" y="69168"/>
                    </a:cubicBezTo>
                    <a:cubicBezTo>
                      <a:pt x="70735" y="70474"/>
                      <a:pt x="70474" y="71519"/>
                      <a:pt x="70148" y="72303"/>
                    </a:cubicBezTo>
                    <a:cubicBezTo>
                      <a:pt x="69821" y="73087"/>
                      <a:pt x="69364" y="73675"/>
                      <a:pt x="68841" y="74001"/>
                    </a:cubicBezTo>
                    <a:cubicBezTo>
                      <a:pt x="68319" y="74328"/>
                      <a:pt x="67731" y="74524"/>
                      <a:pt x="67143" y="74524"/>
                    </a:cubicBezTo>
                    <a:lnTo>
                      <a:pt x="26909" y="74524"/>
                    </a:lnTo>
                    <a:lnTo>
                      <a:pt x="26909" y="112079"/>
                    </a:lnTo>
                    <a:lnTo>
                      <a:pt x="74850" y="112079"/>
                    </a:lnTo>
                    <a:cubicBezTo>
                      <a:pt x="75438" y="112079"/>
                      <a:pt x="76026" y="112275"/>
                      <a:pt x="76548" y="112667"/>
                    </a:cubicBezTo>
                    <a:cubicBezTo>
                      <a:pt x="77071" y="113059"/>
                      <a:pt x="77463" y="113647"/>
                      <a:pt x="77855" y="114496"/>
                    </a:cubicBezTo>
                    <a:cubicBezTo>
                      <a:pt x="78247" y="115345"/>
                      <a:pt x="78443" y="116390"/>
                      <a:pt x="78639" y="117762"/>
                    </a:cubicBezTo>
                    <a:cubicBezTo>
                      <a:pt x="78834" y="119068"/>
                      <a:pt x="78900" y="120766"/>
                      <a:pt x="78900" y="122726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05B7DAA1-F96F-1E38-D3F7-BB5B320AA250}"/>
                  </a:ext>
                </a:extLst>
              </p:cNvPr>
              <p:cNvSpPr/>
              <p:nvPr/>
            </p:nvSpPr>
            <p:spPr>
              <a:xfrm>
                <a:off x="2157817" y="1889332"/>
                <a:ext cx="98755" cy="133698"/>
              </a:xfrm>
              <a:custGeom>
                <a:avLst/>
                <a:gdLst>
                  <a:gd name="connsiteX0" fmla="*/ 98690 w 98755"/>
                  <a:gd name="connsiteY0" fmla="*/ 129584 h 133698"/>
                  <a:gd name="connsiteX1" fmla="*/ 98298 w 98755"/>
                  <a:gd name="connsiteY1" fmla="*/ 131478 h 133698"/>
                  <a:gd name="connsiteX2" fmla="*/ 96339 w 98755"/>
                  <a:gd name="connsiteY2" fmla="*/ 132784 h 133698"/>
                  <a:gd name="connsiteX3" fmla="*/ 91832 w 98755"/>
                  <a:gd name="connsiteY3" fmla="*/ 133503 h 133698"/>
                  <a:gd name="connsiteX4" fmla="*/ 83733 w 98755"/>
                  <a:gd name="connsiteY4" fmla="*/ 133699 h 133698"/>
                  <a:gd name="connsiteX5" fmla="*/ 76875 w 98755"/>
                  <a:gd name="connsiteY5" fmla="*/ 133503 h 133698"/>
                  <a:gd name="connsiteX6" fmla="*/ 72825 w 98755"/>
                  <a:gd name="connsiteY6" fmla="*/ 132719 h 133698"/>
                  <a:gd name="connsiteX7" fmla="*/ 70735 w 98755"/>
                  <a:gd name="connsiteY7" fmla="*/ 131282 h 133698"/>
                  <a:gd name="connsiteX8" fmla="*/ 69690 w 98755"/>
                  <a:gd name="connsiteY8" fmla="*/ 129192 h 133698"/>
                  <a:gd name="connsiteX9" fmla="*/ 57738 w 98755"/>
                  <a:gd name="connsiteY9" fmla="*/ 99474 h 133698"/>
                  <a:gd name="connsiteX10" fmla="*/ 53492 w 98755"/>
                  <a:gd name="connsiteY10" fmla="*/ 90526 h 133698"/>
                  <a:gd name="connsiteX11" fmla="*/ 48920 w 98755"/>
                  <a:gd name="connsiteY11" fmla="*/ 83994 h 133698"/>
                  <a:gd name="connsiteX12" fmla="*/ 43108 w 98755"/>
                  <a:gd name="connsiteY12" fmla="*/ 80010 h 133698"/>
                  <a:gd name="connsiteX13" fmla="*/ 35466 w 98755"/>
                  <a:gd name="connsiteY13" fmla="*/ 78704 h 133698"/>
                  <a:gd name="connsiteX14" fmla="*/ 27040 w 98755"/>
                  <a:gd name="connsiteY14" fmla="*/ 78704 h 133698"/>
                  <a:gd name="connsiteX15" fmla="*/ 27040 w 98755"/>
                  <a:gd name="connsiteY15" fmla="*/ 129388 h 133698"/>
                  <a:gd name="connsiteX16" fmla="*/ 26387 w 98755"/>
                  <a:gd name="connsiteY16" fmla="*/ 131217 h 133698"/>
                  <a:gd name="connsiteX17" fmla="*/ 24166 w 98755"/>
                  <a:gd name="connsiteY17" fmla="*/ 132523 h 133698"/>
                  <a:gd name="connsiteX18" fmla="*/ 20052 w 98755"/>
                  <a:gd name="connsiteY18" fmla="*/ 133372 h 133698"/>
                  <a:gd name="connsiteX19" fmla="*/ 13455 w 98755"/>
                  <a:gd name="connsiteY19" fmla="*/ 133699 h 133698"/>
                  <a:gd name="connsiteX20" fmla="*/ 6923 w 98755"/>
                  <a:gd name="connsiteY20" fmla="*/ 133372 h 133698"/>
                  <a:gd name="connsiteX21" fmla="*/ 2743 w 98755"/>
                  <a:gd name="connsiteY21" fmla="*/ 132523 h 133698"/>
                  <a:gd name="connsiteX22" fmla="*/ 588 w 98755"/>
                  <a:gd name="connsiteY22" fmla="*/ 131217 h 133698"/>
                  <a:gd name="connsiteX23" fmla="*/ 0 w 98755"/>
                  <a:gd name="connsiteY23" fmla="*/ 129388 h 133698"/>
                  <a:gd name="connsiteX24" fmla="*/ 0 w 98755"/>
                  <a:gd name="connsiteY24" fmla="*/ 8556 h 133698"/>
                  <a:gd name="connsiteX25" fmla="*/ 2286 w 98755"/>
                  <a:gd name="connsiteY25" fmla="*/ 2025 h 133698"/>
                  <a:gd name="connsiteX26" fmla="*/ 7968 w 98755"/>
                  <a:gd name="connsiteY26" fmla="*/ 0 h 133698"/>
                  <a:gd name="connsiteX27" fmla="*/ 42389 w 98755"/>
                  <a:gd name="connsiteY27" fmla="*/ 0 h 133698"/>
                  <a:gd name="connsiteX28" fmla="*/ 51011 w 98755"/>
                  <a:gd name="connsiteY28" fmla="*/ 196 h 133698"/>
                  <a:gd name="connsiteX29" fmla="*/ 57150 w 98755"/>
                  <a:gd name="connsiteY29" fmla="*/ 718 h 133698"/>
                  <a:gd name="connsiteX30" fmla="*/ 71585 w 98755"/>
                  <a:gd name="connsiteY30" fmla="*/ 4637 h 133698"/>
                  <a:gd name="connsiteX31" fmla="*/ 82492 w 98755"/>
                  <a:gd name="connsiteY31" fmla="*/ 11887 h 133698"/>
                  <a:gd name="connsiteX32" fmla="*/ 89350 w 98755"/>
                  <a:gd name="connsiteY32" fmla="*/ 22468 h 133698"/>
                  <a:gd name="connsiteX33" fmla="*/ 91701 w 98755"/>
                  <a:gd name="connsiteY33" fmla="*/ 36511 h 133698"/>
                  <a:gd name="connsiteX34" fmla="*/ 90003 w 98755"/>
                  <a:gd name="connsiteY34" fmla="*/ 48724 h 133698"/>
                  <a:gd name="connsiteX35" fmla="*/ 85039 w 98755"/>
                  <a:gd name="connsiteY35" fmla="*/ 58522 h 133698"/>
                  <a:gd name="connsiteX36" fmla="*/ 76940 w 98755"/>
                  <a:gd name="connsiteY36" fmla="*/ 66033 h 133698"/>
                  <a:gd name="connsiteX37" fmla="*/ 65968 w 98755"/>
                  <a:gd name="connsiteY37" fmla="*/ 71193 h 133698"/>
                  <a:gd name="connsiteX38" fmla="*/ 71585 w 98755"/>
                  <a:gd name="connsiteY38" fmla="*/ 74720 h 133698"/>
                  <a:gd name="connsiteX39" fmla="*/ 76548 w 98755"/>
                  <a:gd name="connsiteY39" fmla="*/ 79684 h 133698"/>
                  <a:gd name="connsiteX40" fmla="*/ 80925 w 98755"/>
                  <a:gd name="connsiteY40" fmla="*/ 86346 h 133698"/>
                  <a:gd name="connsiteX41" fmla="*/ 84909 w 98755"/>
                  <a:gd name="connsiteY41" fmla="*/ 94836 h 133698"/>
                  <a:gd name="connsiteX42" fmla="*/ 96143 w 98755"/>
                  <a:gd name="connsiteY42" fmla="*/ 121028 h 133698"/>
                  <a:gd name="connsiteX43" fmla="*/ 98233 w 98755"/>
                  <a:gd name="connsiteY43" fmla="*/ 126710 h 133698"/>
                  <a:gd name="connsiteX44" fmla="*/ 98755 w 98755"/>
                  <a:gd name="connsiteY44" fmla="*/ 129518 h 133698"/>
                  <a:gd name="connsiteX45" fmla="*/ 63812 w 98755"/>
                  <a:gd name="connsiteY45" fmla="*/ 39319 h 133698"/>
                  <a:gd name="connsiteX46" fmla="*/ 60808 w 98755"/>
                  <a:gd name="connsiteY46" fmla="*/ 28216 h 133698"/>
                  <a:gd name="connsiteX47" fmla="*/ 51011 w 98755"/>
                  <a:gd name="connsiteY47" fmla="*/ 21815 h 133698"/>
                  <a:gd name="connsiteX48" fmla="*/ 46308 w 98755"/>
                  <a:gd name="connsiteY48" fmla="*/ 20966 h 133698"/>
                  <a:gd name="connsiteX49" fmla="*/ 39058 w 98755"/>
                  <a:gd name="connsiteY49" fmla="*/ 20639 h 133698"/>
                  <a:gd name="connsiteX50" fmla="*/ 26909 w 98755"/>
                  <a:gd name="connsiteY50" fmla="*/ 20639 h 133698"/>
                  <a:gd name="connsiteX51" fmla="*/ 26909 w 98755"/>
                  <a:gd name="connsiteY51" fmla="*/ 58391 h 133698"/>
                  <a:gd name="connsiteX52" fmla="*/ 40691 w 98755"/>
                  <a:gd name="connsiteY52" fmla="*/ 58391 h 133698"/>
                  <a:gd name="connsiteX53" fmla="*/ 50749 w 98755"/>
                  <a:gd name="connsiteY53" fmla="*/ 57019 h 133698"/>
                  <a:gd name="connsiteX54" fmla="*/ 57934 w 98755"/>
                  <a:gd name="connsiteY54" fmla="*/ 53101 h 133698"/>
                  <a:gd name="connsiteX55" fmla="*/ 62245 w 98755"/>
                  <a:gd name="connsiteY55" fmla="*/ 47092 h 133698"/>
                  <a:gd name="connsiteX56" fmla="*/ 63682 w 98755"/>
                  <a:gd name="connsiteY56" fmla="*/ 39254 h 133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98755" h="133698">
                    <a:moveTo>
                      <a:pt x="98690" y="129584"/>
                    </a:moveTo>
                    <a:cubicBezTo>
                      <a:pt x="98690" y="130367"/>
                      <a:pt x="98559" y="130955"/>
                      <a:pt x="98298" y="131478"/>
                    </a:cubicBezTo>
                    <a:cubicBezTo>
                      <a:pt x="98037" y="132000"/>
                      <a:pt x="97384" y="132392"/>
                      <a:pt x="96339" y="132784"/>
                    </a:cubicBezTo>
                    <a:cubicBezTo>
                      <a:pt x="95294" y="133111"/>
                      <a:pt x="93791" y="133372"/>
                      <a:pt x="91832" y="133503"/>
                    </a:cubicBezTo>
                    <a:cubicBezTo>
                      <a:pt x="89873" y="133633"/>
                      <a:pt x="87129" y="133699"/>
                      <a:pt x="83733" y="133699"/>
                    </a:cubicBezTo>
                    <a:cubicBezTo>
                      <a:pt x="80859" y="133699"/>
                      <a:pt x="78573" y="133633"/>
                      <a:pt x="76875" y="133503"/>
                    </a:cubicBezTo>
                    <a:cubicBezTo>
                      <a:pt x="75177" y="133372"/>
                      <a:pt x="73805" y="133111"/>
                      <a:pt x="72825" y="132719"/>
                    </a:cubicBezTo>
                    <a:cubicBezTo>
                      <a:pt x="71846" y="132327"/>
                      <a:pt x="71127" y="131870"/>
                      <a:pt x="70735" y="131282"/>
                    </a:cubicBezTo>
                    <a:cubicBezTo>
                      <a:pt x="70344" y="130694"/>
                      <a:pt x="69952" y="129976"/>
                      <a:pt x="69690" y="129192"/>
                    </a:cubicBezTo>
                    <a:lnTo>
                      <a:pt x="57738" y="99474"/>
                    </a:lnTo>
                    <a:cubicBezTo>
                      <a:pt x="56301" y="96143"/>
                      <a:pt x="54864" y="93138"/>
                      <a:pt x="53492" y="90526"/>
                    </a:cubicBezTo>
                    <a:cubicBezTo>
                      <a:pt x="52121" y="87913"/>
                      <a:pt x="50619" y="85758"/>
                      <a:pt x="48920" y="83994"/>
                    </a:cubicBezTo>
                    <a:cubicBezTo>
                      <a:pt x="47222" y="82231"/>
                      <a:pt x="45328" y="80925"/>
                      <a:pt x="43108" y="80010"/>
                    </a:cubicBezTo>
                    <a:cubicBezTo>
                      <a:pt x="40887" y="79096"/>
                      <a:pt x="38405" y="78704"/>
                      <a:pt x="35466" y="78704"/>
                    </a:cubicBezTo>
                    <a:lnTo>
                      <a:pt x="27040" y="78704"/>
                    </a:lnTo>
                    <a:lnTo>
                      <a:pt x="27040" y="129388"/>
                    </a:lnTo>
                    <a:cubicBezTo>
                      <a:pt x="27040" y="130041"/>
                      <a:pt x="26844" y="130694"/>
                      <a:pt x="26387" y="131217"/>
                    </a:cubicBezTo>
                    <a:cubicBezTo>
                      <a:pt x="25930" y="131739"/>
                      <a:pt x="25211" y="132196"/>
                      <a:pt x="24166" y="132523"/>
                    </a:cubicBezTo>
                    <a:cubicBezTo>
                      <a:pt x="23121" y="132849"/>
                      <a:pt x="21750" y="133111"/>
                      <a:pt x="20052" y="133372"/>
                    </a:cubicBezTo>
                    <a:cubicBezTo>
                      <a:pt x="18353" y="133568"/>
                      <a:pt x="16133" y="133699"/>
                      <a:pt x="13455" y="133699"/>
                    </a:cubicBezTo>
                    <a:cubicBezTo>
                      <a:pt x="10777" y="133699"/>
                      <a:pt x="8687" y="133568"/>
                      <a:pt x="6923" y="133372"/>
                    </a:cubicBezTo>
                    <a:cubicBezTo>
                      <a:pt x="5160" y="133176"/>
                      <a:pt x="3788" y="132915"/>
                      <a:pt x="2743" y="132523"/>
                    </a:cubicBezTo>
                    <a:cubicBezTo>
                      <a:pt x="1698" y="132196"/>
                      <a:pt x="980" y="131739"/>
                      <a:pt x="588" y="131217"/>
                    </a:cubicBezTo>
                    <a:cubicBezTo>
                      <a:pt x="196" y="130694"/>
                      <a:pt x="0" y="130041"/>
                      <a:pt x="0" y="129388"/>
                    </a:cubicBezTo>
                    <a:lnTo>
                      <a:pt x="0" y="8556"/>
                    </a:lnTo>
                    <a:cubicBezTo>
                      <a:pt x="0" y="5552"/>
                      <a:pt x="784" y="3396"/>
                      <a:pt x="2286" y="2025"/>
                    </a:cubicBezTo>
                    <a:cubicBezTo>
                      <a:pt x="3854" y="718"/>
                      <a:pt x="5748" y="0"/>
                      <a:pt x="7968" y="0"/>
                    </a:cubicBezTo>
                    <a:lnTo>
                      <a:pt x="42389" y="0"/>
                    </a:lnTo>
                    <a:cubicBezTo>
                      <a:pt x="45916" y="0"/>
                      <a:pt x="48790" y="65"/>
                      <a:pt x="51011" y="196"/>
                    </a:cubicBezTo>
                    <a:cubicBezTo>
                      <a:pt x="53297" y="326"/>
                      <a:pt x="55321" y="522"/>
                      <a:pt x="57150" y="718"/>
                    </a:cubicBezTo>
                    <a:cubicBezTo>
                      <a:pt x="62506" y="1502"/>
                      <a:pt x="67339" y="2743"/>
                      <a:pt x="71585" y="4637"/>
                    </a:cubicBezTo>
                    <a:cubicBezTo>
                      <a:pt x="75895" y="6466"/>
                      <a:pt x="79488" y="8883"/>
                      <a:pt x="82492" y="11887"/>
                    </a:cubicBezTo>
                    <a:cubicBezTo>
                      <a:pt x="85496" y="14892"/>
                      <a:pt x="87717" y="18419"/>
                      <a:pt x="89350" y="22468"/>
                    </a:cubicBezTo>
                    <a:cubicBezTo>
                      <a:pt x="90918" y="26518"/>
                      <a:pt x="91701" y="31220"/>
                      <a:pt x="91701" y="36511"/>
                    </a:cubicBezTo>
                    <a:cubicBezTo>
                      <a:pt x="91701" y="40952"/>
                      <a:pt x="91114" y="45002"/>
                      <a:pt x="90003" y="48724"/>
                    </a:cubicBezTo>
                    <a:cubicBezTo>
                      <a:pt x="88893" y="52382"/>
                      <a:pt x="87195" y="55648"/>
                      <a:pt x="85039" y="58522"/>
                    </a:cubicBezTo>
                    <a:cubicBezTo>
                      <a:pt x="82819" y="61395"/>
                      <a:pt x="80141" y="63877"/>
                      <a:pt x="76940" y="66033"/>
                    </a:cubicBezTo>
                    <a:cubicBezTo>
                      <a:pt x="73740" y="68188"/>
                      <a:pt x="70082" y="69886"/>
                      <a:pt x="65968" y="71193"/>
                    </a:cubicBezTo>
                    <a:cubicBezTo>
                      <a:pt x="67927" y="72172"/>
                      <a:pt x="69821" y="73348"/>
                      <a:pt x="71585" y="74720"/>
                    </a:cubicBezTo>
                    <a:cubicBezTo>
                      <a:pt x="73348" y="76091"/>
                      <a:pt x="74981" y="77724"/>
                      <a:pt x="76548" y="79684"/>
                    </a:cubicBezTo>
                    <a:cubicBezTo>
                      <a:pt x="78116" y="81643"/>
                      <a:pt x="79553" y="83864"/>
                      <a:pt x="80925" y="86346"/>
                    </a:cubicBezTo>
                    <a:cubicBezTo>
                      <a:pt x="82296" y="88827"/>
                      <a:pt x="83602" y="91701"/>
                      <a:pt x="84909" y="94836"/>
                    </a:cubicBezTo>
                    <a:lnTo>
                      <a:pt x="96143" y="121028"/>
                    </a:lnTo>
                    <a:cubicBezTo>
                      <a:pt x="97188" y="123640"/>
                      <a:pt x="97841" y="125534"/>
                      <a:pt x="98233" y="126710"/>
                    </a:cubicBezTo>
                    <a:cubicBezTo>
                      <a:pt x="98559" y="127885"/>
                      <a:pt x="98755" y="128865"/>
                      <a:pt x="98755" y="129518"/>
                    </a:cubicBezTo>
                    <a:close/>
                    <a:moveTo>
                      <a:pt x="63812" y="39319"/>
                    </a:moveTo>
                    <a:cubicBezTo>
                      <a:pt x="63812" y="34943"/>
                      <a:pt x="62832" y="31220"/>
                      <a:pt x="60808" y="28216"/>
                    </a:cubicBezTo>
                    <a:cubicBezTo>
                      <a:pt x="58848" y="25211"/>
                      <a:pt x="55582" y="23056"/>
                      <a:pt x="51011" y="21815"/>
                    </a:cubicBezTo>
                    <a:cubicBezTo>
                      <a:pt x="49639" y="21488"/>
                      <a:pt x="48071" y="21227"/>
                      <a:pt x="46308" y="20966"/>
                    </a:cubicBezTo>
                    <a:cubicBezTo>
                      <a:pt x="44544" y="20705"/>
                      <a:pt x="42128" y="20639"/>
                      <a:pt x="39058" y="20639"/>
                    </a:cubicBezTo>
                    <a:lnTo>
                      <a:pt x="26909" y="20639"/>
                    </a:lnTo>
                    <a:lnTo>
                      <a:pt x="26909" y="58391"/>
                    </a:lnTo>
                    <a:lnTo>
                      <a:pt x="40691" y="58391"/>
                    </a:lnTo>
                    <a:cubicBezTo>
                      <a:pt x="44544" y="58391"/>
                      <a:pt x="47875" y="57934"/>
                      <a:pt x="50749" y="57019"/>
                    </a:cubicBezTo>
                    <a:cubicBezTo>
                      <a:pt x="53623" y="56105"/>
                      <a:pt x="56040" y="54799"/>
                      <a:pt x="57934" y="53101"/>
                    </a:cubicBezTo>
                    <a:cubicBezTo>
                      <a:pt x="59828" y="51402"/>
                      <a:pt x="61265" y="49443"/>
                      <a:pt x="62245" y="47092"/>
                    </a:cubicBezTo>
                    <a:cubicBezTo>
                      <a:pt x="63224" y="44740"/>
                      <a:pt x="63682" y="42193"/>
                      <a:pt x="63682" y="39254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990E9597-E306-C3FB-4422-7DE1152EE429}"/>
                  </a:ext>
                </a:extLst>
              </p:cNvPr>
              <p:cNvSpPr/>
              <p:nvPr/>
            </p:nvSpPr>
            <p:spPr>
              <a:xfrm>
                <a:off x="1157919" y="2101408"/>
                <a:ext cx="97579" cy="126056"/>
              </a:xfrm>
              <a:custGeom>
                <a:avLst/>
                <a:gdLst>
                  <a:gd name="connsiteX0" fmla="*/ 97580 w 97579"/>
                  <a:gd name="connsiteY0" fmla="*/ 122007 h 126056"/>
                  <a:gd name="connsiteX1" fmla="*/ 96927 w 97579"/>
                  <a:gd name="connsiteY1" fmla="*/ 123771 h 126056"/>
                  <a:gd name="connsiteX2" fmla="*/ 94836 w 97579"/>
                  <a:gd name="connsiteY2" fmla="*/ 125012 h 126056"/>
                  <a:gd name="connsiteX3" fmla="*/ 90983 w 97579"/>
                  <a:gd name="connsiteY3" fmla="*/ 125795 h 126056"/>
                  <a:gd name="connsiteX4" fmla="*/ 84909 w 97579"/>
                  <a:gd name="connsiteY4" fmla="*/ 126057 h 126056"/>
                  <a:gd name="connsiteX5" fmla="*/ 78704 w 97579"/>
                  <a:gd name="connsiteY5" fmla="*/ 125795 h 126056"/>
                  <a:gd name="connsiteX6" fmla="*/ 74850 w 97579"/>
                  <a:gd name="connsiteY6" fmla="*/ 125012 h 126056"/>
                  <a:gd name="connsiteX7" fmla="*/ 72825 w 97579"/>
                  <a:gd name="connsiteY7" fmla="*/ 123771 h 126056"/>
                  <a:gd name="connsiteX8" fmla="*/ 72172 w 97579"/>
                  <a:gd name="connsiteY8" fmla="*/ 122007 h 126056"/>
                  <a:gd name="connsiteX9" fmla="*/ 72172 w 97579"/>
                  <a:gd name="connsiteY9" fmla="*/ 71519 h 126056"/>
                  <a:gd name="connsiteX10" fmla="*/ 25473 w 97579"/>
                  <a:gd name="connsiteY10" fmla="*/ 71519 h 126056"/>
                  <a:gd name="connsiteX11" fmla="*/ 25473 w 97579"/>
                  <a:gd name="connsiteY11" fmla="*/ 122007 h 126056"/>
                  <a:gd name="connsiteX12" fmla="*/ 24885 w 97579"/>
                  <a:gd name="connsiteY12" fmla="*/ 123771 h 126056"/>
                  <a:gd name="connsiteX13" fmla="*/ 22860 w 97579"/>
                  <a:gd name="connsiteY13" fmla="*/ 125012 h 126056"/>
                  <a:gd name="connsiteX14" fmla="*/ 19006 w 97579"/>
                  <a:gd name="connsiteY14" fmla="*/ 125795 h 126056"/>
                  <a:gd name="connsiteX15" fmla="*/ 12802 w 97579"/>
                  <a:gd name="connsiteY15" fmla="*/ 126057 h 126056"/>
                  <a:gd name="connsiteX16" fmla="*/ 6662 w 97579"/>
                  <a:gd name="connsiteY16" fmla="*/ 125795 h 126056"/>
                  <a:gd name="connsiteX17" fmla="*/ 2743 w 97579"/>
                  <a:gd name="connsiteY17" fmla="*/ 125012 h 126056"/>
                  <a:gd name="connsiteX18" fmla="*/ 653 w 97579"/>
                  <a:gd name="connsiteY18" fmla="*/ 123771 h 126056"/>
                  <a:gd name="connsiteX19" fmla="*/ 0 w 97579"/>
                  <a:gd name="connsiteY19" fmla="*/ 122007 h 126056"/>
                  <a:gd name="connsiteX20" fmla="*/ 0 w 97579"/>
                  <a:gd name="connsiteY20" fmla="*/ 4049 h 126056"/>
                  <a:gd name="connsiteX21" fmla="*/ 653 w 97579"/>
                  <a:gd name="connsiteY21" fmla="*/ 2286 h 126056"/>
                  <a:gd name="connsiteX22" fmla="*/ 2743 w 97579"/>
                  <a:gd name="connsiteY22" fmla="*/ 1045 h 126056"/>
                  <a:gd name="connsiteX23" fmla="*/ 6662 w 97579"/>
                  <a:gd name="connsiteY23" fmla="*/ 261 h 126056"/>
                  <a:gd name="connsiteX24" fmla="*/ 12802 w 97579"/>
                  <a:gd name="connsiteY24" fmla="*/ 0 h 126056"/>
                  <a:gd name="connsiteX25" fmla="*/ 19006 w 97579"/>
                  <a:gd name="connsiteY25" fmla="*/ 261 h 126056"/>
                  <a:gd name="connsiteX26" fmla="*/ 22860 w 97579"/>
                  <a:gd name="connsiteY26" fmla="*/ 1045 h 126056"/>
                  <a:gd name="connsiteX27" fmla="*/ 24885 w 97579"/>
                  <a:gd name="connsiteY27" fmla="*/ 2286 h 126056"/>
                  <a:gd name="connsiteX28" fmla="*/ 25473 w 97579"/>
                  <a:gd name="connsiteY28" fmla="*/ 4049 h 126056"/>
                  <a:gd name="connsiteX29" fmla="*/ 25473 w 97579"/>
                  <a:gd name="connsiteY29" fmla="*/ 49900 h 126056"/>
                  <a:gd name="connsiteX30" fmla="*/ 72172 w 97579"/>
                  <a:gd name="connsiteY30" fmla="*/ 49900 h 126056"/>
                  <a:gd name="connsiteX31" fmla="*/ 72172 w 97579"/>
                  <a:gd name="connsiteY31" fmla="*/ 4049 h 126056"/>
                  <a:gd name="connsiteX32" fmla="*/ 72825 w 97579"/>
                  <a:gd name="connsiteY32" fmla="*/ 2286 h 126056"/>
                  <a:gd name="connsiteX33" fmla="*/ 74850 w 97579"/>
                  <a:gd name="connsiteY33" fmla="*/ 1045 h 126056"/>
                  <a:gd name="connsiteX34" fmla="*/ 78704 w 97579"/>
                  <a:gd name="connsiteY34" fmla="*/ 261 h 126056"/>
                  <a:gd name="connsiteX35" fmla="*/ 84909 w 97579"/>
                  <a:gd name="connsiteY35" fmla="*/ 0 h 126056"/>
                  <a:gd name="connsiteX36" fmla="*/ 90983 w 97579"/>
                  <a:gd name="connsiteY36" fmla="*/ 261 h 126056"/>
                  <a:gd name="connsiteX37" fmla="*/ 94836 w 97579"/>
                  <a:gd name="connsiteY37" fmla="*/ 1045 h 126056"/>
                  <a:gd name="connsiteX38" fmla="*/ 96927 w 97579"/>
                  <a:gd name="connsiteY38" fmla="*/ 2286 h 126056"/>
                  <a:gd name="connsiteX39" fmla="*/ 97580 w 97579"/>
                  <a:gd name="connsiteY39" fmla="*/ 4049 h 126056"/>
                  <a:gd name="connsiteX40" fmla="*/ 97580 w 97579"/>
                  <a:gd name="connsiteY40" fmla="*/ 122007 h 126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97579" h="126056">
                    <a:moveTo>
                      <a:pt x="97580" y="122007"/>
                    </a:moveTo>
                    <a:cubicBezTo>
                      <a:pt x="97580" y="122660"/>
                      <a:pt x="97384" y="123248"/>
                      <a:pt x="96927" y="123771"/>
                    </a:cubicBezTo>
                    <a:cubicBezTo>
                      <a:pt x="96535" y="124293"/>
                      <a:pt x="95816" y="124685"/>
                      <a:pt x="94836" y="125012"/>
                    </a:cubicBezTo>
                    <a:cubicBezTo>
                      <a:pt x="93857" y="125338"/>
                      <a:pt x="92616" y="125600"/>
                      <a:pt x="90983" y="125795"/>
                    </a:cubicBezTo>
                    <a:cubicBezTo>
                      <a:pt x="89350" y="125991"/>
                      <a:pt x="87325" y="126057"/>
                      <a:pt x="84909" y="126057"/>
                    </a:cubicBezTo>
                    <a:cubicBezTo>
                      <a:pt x="82492" y="126057"/>
                      <a:pt x="80337" y="125991"/>
                      <a:pt x="78704" y="125795"/>
                    </a:cubicBezTo>
                    <a:cubicBezTo>
                      <a:pt x="77071" y="125600"/>
                      <a:pt x="75765" y="125338"/>
                      <a:pt x="74850" y="125012"/>
                    </a:cubicBezTo>
                    <a:cubicBezTo>
                      <a:pt x="73936" y="124685"/>
                      <a:pt x="73217" y="124293"/>
                      <a:pt x="72825" y="123771"/>
                    </a:cubicBezTo>
                    <a:cubicBezTo>
                      <a:pt x="72434" y="123248"/>
                      <a:pt x="72172" y="122660"/>
                      <a:pt x="72172" y="122007"/>
                    </a:cubicBezTo>
                    <a:lnTo>
                      <a:pt x="72172" y="71519"/>
                    </a:lnTo>
                    <a:lnTo>
                      <a:pt x="25473" y="71519"/>
                    </a:lnTo>
                    <a:lnTo>
                      <a:pt x="25473" y="122007"/>
                    </a:lnTo>
                    <a:cubicBezTo>
                      <a:pt x="25473" y="122660"/>
                      <a:pt x="25277" y="123248"/>
                      <a:pt x="24885" y="123771"/>
                    </a:cubicBezTo>
                    <a:cubicBezTo>
                      <a:pt x="24493" y="124293"/>
                      <a:pt x="23840" y="124685"/>
                      <a:pt x="22860" y="125012"/>
                    </a:cubicBezTo>
                    <a:cubicBezTo>
                      <a:pt x="21880" y="125338"/>
                      <a:pt x="20639" y="125600"/>
                      <a:pt x="19006" y="125795"/>
                    </a:cubicBezTo>
                    <a:cubicBezTo>
                      <a:pt x="17374" y="125991"/>
                      <a:pt x="15349" y="126057"/>
                      <a:pt x="12802" y="126057"/>
                    </a:cubicBezTo>
                    <a:cubicBezTo>
                      <a:pt x="10254" y="126057"/>
                      <a:pt x="8295" y="125991"/>
                      <a:pt x="6662" y="125795"/>
                    </a:cubicBezTo>
                    <a:cubicBezTo>
                      <a:pt x="5029" y="125600"/>
                      <a:pt x="3723" y="125338"/>
                      <a:pt x="2743" y="125012"/>
                    </a:cubicBezTo>
                    <a:cubicBezTo>
                      <a:pt x="1763" y="124685"/>
                      <a:pt x="1110" y="124293"/>
                      <a:pt x="653" y="123771"/>
                    </a:cubicBezTo>
                    <a:cubicBezTo>
                      <a:pt x="196" y="123248"/>
                      <a:pt x="0" y="122660"/>
                      <a:pt x="0" y="122007"/>
                    </a:cubicBezTo>
                    <a:lnTo>
                      <a:pt x="0" y="4049"/>
                    </a:lnTo>
                    <a:cubicBezTo>
                      <a:pt x="0" y="3396"/>
                      <a:pt x="196" y="2808"/>
                      <a:pt x="653" y="2286"/>
                    </a:cubicBezTo>
                    <a:cubicBezTo>
                      <a:pt x="1045" y="1763"/>
                      <a:pt x="1763" y="1372"/>
                      <a:pt x="2743" y="1045"/>
                    </a:cubicBezTo>
                    <a:cubicBezTo>
                      <a:pt x="3723" y="718"/>
                      <a:pt x="5029" y="457"/>
                      <a:pt x="6662" y="261"/>
                    </a:cubicBezTo>
                    <a:cubicBezTo>
                      <a:pt x="8295" y="65"/>
                      <a:pt x="10320" y="0"/>
                      <a:pt x="12802" y="0"/>
                    </a:cubicBezTo>
                    <a:cubicBezTo>
                      <a:pt x="15284" y="0"/>
                      <a:pt x="17374" y="65"/>
                      <a:pt x="19006" y="261"/>
                    </a:cubicBezTo>
                    <a:cubicBezTo>
                      <a:pt x="20639" y="457"/>
                      <a:pt x="21880" y="718"/>
                      <a:pt x="22860" y="1045"/>
                    </a:cubicBezTo>
                    <a:cubicBezTo>
                      <a:pt x="23840" y="1372"/>
                      <a:pt x="24493" y="1763"/>
                      <a:pt x="24885" y="2286"/>
                    </a:cubicBezTo>
                    <a:cubicBezTo>
                      <a:pt x="25277" y="2808"/>
                      <a:pt x="25473" y="3396"/>
                      <a:pt x="25473" y="4049"/>
                    </a:cubicBezTo>
                    <a:lnTo>
                      <a:pt x="25473" y="49900"/>
                    </a:lnTo>
                    <a:lnTo>
                      <a:pt x="72172" y="49900"/>
                    </a:lnTo>
                    <a:lnTo>
                      <a:pt x="72172" y="4049"/>
                    </a:lnTo>
                    <a:cubicBezTo>
                      <a:pt x="72172" y="3396"/>
                      <a:pt x="72368" y="2808"/>
                      <a:pt x="72825" y="2286"/>
                    </a:cubicBezTo>
                    <a:cubicBezTo>
                      <a:pt x="73217" y="1763"/>
                      <a:pt x="73936" y="1372"/>
                      <a:pt x="74850" y="1045"/>
                    </a:cubicBezTo>
                    <a:cubicBezTo>
                      <a:pt x="75765" y="718"/>
                      <a:pt x="77071" y="457"/>
                      <a:pt x="78704" y="261"/>
                    </a:cubicBezTo>
                    <a:cubicBezTo>
                      <a:pt x="80337" y="65"/>
                      <a:pt x="82427" y="0"/>
                      <a:pt x="84909" y="0"/>
                    </a:cubicBezTo>
                    <a:cubicBezTo>
                      <a:pt x="87391" y="0"/>
                      <a:pt x="89350" y="65"/>
                      <a:pt x="90983" y="261"/>
                    </a:cubicBezTo>
                    <a:cubicBezTo>
                      <a:pt x="92616" y="457"/>
                      <a:pt x="93857" y="718"/>
                      <a:pt x="94836" y="1045"/>
                    </a:cubicBezTo>
                    <a:cubicBezTo>
                      <a:pt x="95816" y="1372"/>
                      <a:pt x="96469" y="1763"/>
                      <a:pt x="96927" y="2286"/>
                    </a:cubicBezTo>
                    <a:cubicBezTo>
                      <a:pt x="97318" y="2808"/>
                      <a:pt x="97580" y="3396"/>
                      <a:pt x="97580" y="4049"/>
                    </a:cubicBezTo>
                    <a:lnTo>
                      <a:pt x="97580" y="122007"/>
                    </a:ln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376EF5FA-509B-3CA8-7E64-59648C68B3A2}"/>
                  </a:ext>
                </a:extLst>
              </p:cNvPr>
              <p:cNvSpPr/>
              <p:nvPr/>
            </p:nvSpPr>
            <p:spPr>
              <a:xfrm>
                <a:off x="1272458" y="2101342"/>
                <a:ext cx="98910" cy="126122"/>
              </a:xfrm>
              <a:custGeom>
                <a:avLst/>
                <a:gdLst>
                  <a:gd name="connsiteX0" fmla="*/ 62267 w 98910"/>
                  <a:gd name="connsiteY0" fmla="*/ 78181 h 126122"/>
                  <a:gd name="connsiteX1" fmla="*/ 62267 w 98910"/>
                  <a:gd name="connsiteY1" fmla="*/ 122073 h 126122"/>
                  <a:gd name="connsiteX2" fmla="*/ 61614 w 98910"/>
                  <a:gd name="connsiteY2" fmla="*/ 123836 h 126122"/>
                  <a:gd name="connsiteX3" fmla="*/ 59524 w 98910"/>
                  <a:gd name="connsiteY3" fmla="*/ 125077 h 126122"/>
                  <a:gd name="connsiteX4" fmla="*/ 55605 w 98910"/>
                  <a:gd name="connsiteY4" fmla="*/ 125861 h 126122"/>
                  <a:gd name="connsiteX5" fmla="*/ 49465 w 98910"/>
                  <a:gd name="connsiteY5" fmla="*/ 126122 h 126122"/>
                  <a:gd name="connsiteX6" fmla="*/ 43261 w 98910"/>
                  <a:gd name="connsiteY6" fmla="*/ 125861 h 126122"/>
                  <a:gd name="connsiteX7" fmla="*/ 39342 w 98910"/>
                  <a:gd name="connsiteY7" fmla="*/ 125077 h 126122"/>
                  <a:gd name="connsiteX8" fmla="*/ 37252 w 98910"/>
                  <a:gd name="connsiteY8" fmla="*/ 123836 h 126122"/>
                  <a:gd name="connsiteX9" fmla="*/ 36664 w 98910"/>
                  <a:gd name="connsiteY9" fmla="*/ 122073 h 126122"/>
                  <a:gd name="connsiteX10" fmla="*/ 36664 w 98910"/>
                  <a:gd name="connsiteY10" fmla="*/ 78181 h 126122"/>
                  <a:gd name="connsiteX11" fmla="*/ 2504 w 98910"/>
                  <a:gd name="connsiteY11" fmla="*/ 10124 h 126122"/>
                  <a:gd name="connsiteX12" fmla="*/ 153 w 98910"/>
                  <a:gd name="connsiteY12" fmla="*/ 4572 h 126122"/>
                  <a:gd name="connsiteX13" fmla="*/ 741 w 98910"/>
                  <a:gd name="connsiteY13" fmla="*/ 1568 h 126122"/>
                  <a:gd name="connsiteX14" fmla="*/ 4856 w 98910"/>
                  <a:gd name="connsiteY14" fmla="*/ 327 h 126122"/>
                  <a:gd name="connsiteX15" fmla="*/ 13151 w 98910"/>
                  <a:gd name="connsiteY15" fmla="*/ 65 h 126122"/>
                  <a:gd name="connsiteX16" fmla="*/ 20270 w 98910"/>
                  <a:gd name="connsiteY16" fmla="*/ 261 h 126122"/>
                  <a:gd name="connsiteX17" fmla="*/ 24450 w 98910"/>
                  <a:gd name="connsiteY17" fmla="*/ 980 h 126122"/>
                  <a:gd name="connsiteX18" fmla="*/ 26736 w 98910"/>
                  <a:gd name="connsiteY18" fmla="*/ 2351 h 126122"/>
                  <a:gd name="connsiteX19" fmla="*/ 28108 w 98910"/>
                  <a:gd name="connsiteY19" fmla="*/ 4572 h 126122"/>
                  <a:gd name="connsiteX20" fmla="*/ 42020 w 98910"/>
                  <a:gd name="connsiteY20" fmla="*/ 35270 h 126122"/>
                  <a:gd name="connsiteX21" fmla="*/ 46004 w 98910"/>
                  <a:gd name="connsiteY21" fmla="*/ 44610 h 126122"/>
                  <a:gd name="connsiteX22" fmla="*/ 49988 w 98910"/>
                  <a:gd name="connsiteY22" fmla="*/ 54929 h 126122"/>
                  <a:gd name="connsiteX23" fmla="*/ 50184 w 98910"/>
                  <a:gd name="connsiteY23" fmla="*/ 54929 h 126122"/>
                  <a:gd name="connsiteX24" fmla="*/ 53972 w 98910"/>
                  <a:gd name="connsiteY24" fmla="*/ 44806 h 126122"/>
                  <a:gd name="connsiteX25" fmla="*/ 57760 w 98910"/>
                  <a:gd name="connsiteY25" fmla="*/ 35466 h 126122"/>
                  <a:gd name="connsiteX26" fmla="*/ 71476 w 98910"/>
                  <a:gd name="connsiteY26" fmla="*/ 4964 h 126122"/>
                  <a:gd name="connsiteX27" fmla="*/ 72652 w 98910"/>
                  <a:gd name="connsiteY27" fmla="*/ 2482 h 126122"/>
                  <a:gd name="connsiteX28" fmla="*/ 74807 w 98910"/>
                  <a:gd name="connsiteY28" fmla="*/ 980 h 126122"/>
                  <a:gd name="connsiteX29" fmla="*/ 78792 w 98910"/>
                  <a:gd name="connsiteY29" fmla="*/ 196 h 126122"/>
                  <a:gd name="connsiteX30" fmla="*/ 85454 w 98910"/>
                  <a:gd name="connsiteY30" fmla="*/ 0 h 126122"/>
                  <a:gd name="connsiteX31" fmla="*/ 94010 w 98910"/>
                  <a:gd name="connsiteY31" fmla="*/ 261 h 126122"/>
                  <a:gd name="connsiteX32" fmla="*/ 98190 w 98910"/>
                  <a:gd name="connsiteY32" fmla="*/ 1502 h 126122"/>
                  <a:gd name="connsiteX33" fmla="*/ 98712 w 98910"/>
                  <a:gd name="connsiteY33" fmla="*/ 4507 h 126122"/>
                  <a:gd name="connsiteX34" fmla="*/ 96426 w 98910"/>
                  <a:gd name="connsiteY34" fmla="*/ 9993 h 126122"/>
                  <a:gd name="connsiteX35" fmla="*/ 62267 w 98910"/>
                  <a:gd name="connsiteY35" fmla="*/ 78051 h 126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98910" h="126122">
                    <a:moveTo>
                      <a:pt x="62267" y="78181"/>
                    </a:moveTo>
                    <a:lnTo>
                      <a:pt x="62267" y="122073"/>
                    </a:lnTo>
                    <a:cubicBezTo>
                      <a:pt x="62267" y="122726"/>
                      <a:pt x="62071" y="123314"/>
                      <a:pt x="61614" y="123836"/>
                    </a:cubicBezTo>
                    <a:cubicBezTo>
                      <a:pt x="61222" y="124359"/>
                      <a:pt x="60504" y="124751"/>
                      <a:pt x="59524" y="125077"/>
                    </a:cubicBezTo>
                    <a:cubicBezTo>
                      <a:pt x="58544" y="125404"/>
                      <a:pt x="57238" y="125665"/>
                      <a:pt x="55605" y="125861"/>
                    </a:cubicBezTo>
                    <a:cubicBezTo>
                      <a:pt x="53972" y="126057"/>
                      <a:pt x="51947" y="126122"/>
                      <a:pt x="49465" y="126122"/>
                    </a:cubicBezTo>
                    <a:cubicBezTo>
                      <a:pt x="46983" y="126122"/>
                      <a:pt x="44893" y="126057"/>
                      <a:pt x="43261" y="125861"/>
                    </a:cubicBezTo>
                    <a:cubicBezTo>
                      <a:pt x="41628" y="125665"/>
                      <a:pt x="40321" y="125404"/>
                      <a:pt x="39342" y="125077"/>
                    </a:cubicBezTo>
                    <a:cubicBezTo>
                      <a:pt x="38362" y="124751"/>
                      <a:pt x="37644" y="124359"/>
                      <a:pt x="37252" y="123836"/>
                    </a:cubicBezTo>
                    <a:cubicBezTo>
                      <a:pt x="36860" y="123314"/>
                      <a:pt x="36664" y="122726"/>
                      <a:pt x="36664" y="122073"/>
                    </a:cubicBezTo>
                    <a:lnTo>
                      <a:pt x="36664" y="78181"/>
                    </a:lnTo>
                    <a:lnTo>
                      <a:pt x="2504" y="10124"/>
                    </a:lnTo>
                    <a:cubicBezTo>
                      <a:pt x="1263" y="7707"/>
                      <a:pt x="480" y="5878"/>
                      <a:pt x="153" y="4572"/>
                    </a:cubicBezTo>
                    <a:cubicBezTo>
                      <a:pt x="-174" y="3266"/>
                      <a:pt x="22" y="2221"/>
                      <a:pt x="741" y="1568"/>
                    </a:cubicBezTo>
                    <a:cubicBezTo>
                      <a:pt x="1459" y="914"/>
                      <a:pt x="2831" y="457"/>
                      <a:pt x="4856" y="327"/>
                    </a:cubicBezTo>
                    <a:cubicBezTo>
                      <a:pt x="6880" y="196"/>
                      <a:pt x="9624" y="65"/>
                      <a:pt x="13151" y="65"/>
                    </a:cubicBezTo>
                    <a:cubicBezTo>
                      <a:pt x="16090" y="65"/>
                      <a:pt x="18441" y="65"/>
                      <a:pt x="20270" y="261"/>
                    </a:cubicBezTo>
                    <a:cubicBezTo>
                      <a:pt x="22033" y="392"/>
                      <a:pt x="23405" y="653"/>
                      <a:pt x="24450" y="980"/>
                    </a:cubicBezTo>
                    <a:cubicBezTo>
                      <a:pt x="25495" y="1306"/>
                      <a:pt x="26214" y="1764"/>
                      <a:pt x="26736" y="2351"/>
                    </a:cubicBezTo>
                    <a:cubicBezTo>
                      <a:pt x="27259" y="2939"/>
                      <a:pt x="27716" y="3658"/>
                      <a:pt x="28108" y="4572"/>
                    </a:cubicBezTo>
                    <a:lnTo>
                      <a:pt x="42020" y="35270"/>
                    </a:lnTo>
                    <a:cubicBezTo>
                      <a:pt x="43391" y="38209"/>
                      <a:pt x="44697" y="41344"/>
                      <a:pt x="46004" y="44610"/>
                    </a:cubicBezTo>
                    <a:cubicBezTo>
                      <a:pt x="47310" y="47875"/>
                      <a:pt x="48682" y="51337"/>
                      <a:pt x="49988" y="54929"/>
                    </a:cubicBezTo>
                    <a:lnTo>
                      <a:pt x="50184" y="54929"/>
                    </a:lnTo>
                    <a:cubicBezTo>
                      <a:pt x="51425" y="51468"/>
                      <a:pt x="52666" y="48071"/>
                      <a:pt x="53972" y="44806"/>
                    </a:cubicBezTo>
                    <a:cubicBezTo>
                      <a:pt x="55278" y="41540"/>
                      <a:pt x="56519" y="38405"/>
                      <a:pt x="57760" y="35466"/>
                    </a:cubicBezTo>
                    <a:lnTo>
                      <a:pt x="71476" y="4964"/>
                    </a:lnTo>
                    <a:cubicBezTo>
                      <a:pt x="71803" y="3919"/>
                      <a:pt x="72195" y="3135"/>
                      <a:pt x="72652" y="2482"/>
                    </a:cubicBezTo>
                    <a:cubicBezTo>
                      <a:pt x="73109" y="1829"/>
                      <a:pt x="73828" y="1372"/>
                      <a:pt x="74807" y="980"/>
                    </a:cubicBezTo>
                    <a:cubicBezTo>
                      <a:pt x="75787" y="588"/>
                      <a:pt x="77093" y="327"/>
                      <a:pt x="78792" y="196"/>
                    </a:cubicBezTo>
                    <a:cubicBezTo>
                      <a:pt x="80490" y="65"/>
                      <a:pt x="82710" y="0"/>
                      <a:pt x="85454" y="0"/>
                    </a:cubicBezTo>
                    <a:cubicBezTo>
                      <a:pt x="89111" y="0"/>
                      <a:pt x="91985" y="65"/>
                      <a:pt x="94010" y="261"/>
                    </a:cubicBezTo>
                    <a:cubicBezTo>
                      <a:pt x="96035" y="392"/>
                      <a:pt x="97406" y="849"/>
                      <a:pt x="98190" y="1502"/>
                    </a:cubicBezTo>
                    <a:cubicBezTo>
                      <a:pt x="98908" y="2155"/>
                      <a:pt x="99104" y="3200"/>
                      <a:pt x="98712" y="4507"/>
                    </a:cubicBezTo>
                    <a:cubicBezTo>
                      <a:pt x="98321" y="5813"/>
                      <a:pt x="97537" y="7707"/>
                      <a:pt x="96426" y="9993"/>
                    </a:cubicBezTo>
                    <a:lnTo>
                      <a:pt x="62267" y="78051"/>
                    </a:ln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1ED989E1-3150-BFAA-1139-B2A19B501769}"/>
                  </a:ext>
                </a:extLst>
              </p:cNvPr>
              <p:cNvSpPr/>
              <p:nvPr/>
            </p:nvSpPr>
            <p:spPr>
              <a:xfrm>
                <a:off x="1388544" y="2101996"/>
                <a:ext cx="103784" cy="124946"/>
              </a:xfrm>
              <a:custGeom>
                <a:avLst/>
                <a:gdLst>
                  <a:gd name="connsiteX0" fmla="*/ 103719 w 103784"/>
                  <a:gd name="connsiteY0" fmla="*/ 60677 h 124946"/>
                  <a:gd name="connsiteX1" fmla="*/ 99213 w 103784"/>
                  <a:gd name="connsiteY1" fmla="*/ 90068 h 124946"/>
                  <a:gd name="connsiteX2" fmla="*/ 86346 w 103784"/>
                  <a:gd name="connsiteY2" fmla="*/ 109989 h 124946"/>
                  <a:gd name="connsiteX3" fmla="*/ 65968 w 103784"/>
                  <a:gd name="connsiteY3" fmla="*/ 121354 h 124946"/>
                  <a:gd name="connsiteX4" fmla="*/ 37360 w 103784"/>
                  <a:gd name="connsiteY4" fmla="*/ 124946 h 124946"/>
                  <a:gd name="connsiteX5" fmla="*/ 7511 w 103784"/>
                  <a:gd name="connsiteY5" fmla="*/ 124946 h 124946"/>
                  <a:gd name="connsiteX6" fmla="*/ 2155 w 103784"/>
                  <a:gd name="connsiteY6" fmla="*/ 123052 h 124946"/>
                  <a:gd name="connsiteX7" fmla="*/ 0 w 103784"/>
                  <a:gd name="connsiteY7" fmla="*/ 116913 h 124946"/>
                  <a:gd name="connsiteX8" fmla="*/ 0 w 103784"/>
                  <a:gd name="connsiteY8" fmla="*/ 8034 h 124946"/>
                  <a:gd name="connsiteX9" fmla="*/ 2155 w 103784"/>
                  <a:gd name="connsiteY9" fmla="*/ 1894 h 124946"/>
                  <a:gd name="connsiteX10" fmla="*/ 7511 w 103784"/>
                  <a:gd name="connsiteY10" fmla="*/ 0 h 124946"/>
                  <a:gd name="connsiteX11" fmla="*/ 39580 w 103784"/>
                  <a:gd name="connsiteY11" fmla="*/ 0 h 124946"/>
                  <a:gd name="connsiteX12" fmla="*/ 67927 w 103784"/>
                  <a:gd name="connsiteY12" fmla="*/ 3919 h 124946"/>
                  <a:gd name="connsiteX13" fmla="*/ 87521 w 103784"/>
                  <a:gd name="connsiteY13" fmla="*/ 15479 h 124946"/>
                  <a:gd name="connsiteX14" fmla="*/ 99604 w 103784"/>
                  <a:gd name="connsiteY14" fmla="*/ 34421 h 124946"/>
                  <a:gd name="connsiteX15" fmla="*/ 103785 w 103784"/>
                  <a:gd name="connsiteY15" fmla="*/ 60546 h 124946"/>
                  <a:gd name="connsiteX16" fmla="*/ 77463 w 103784"/>
                  <a:gd name="connsiteY16" fmla="*/ 61526 h 124946"/>
                  <a:gd name="connsiteX17" fmla="*/ 75373 w 103784"/>
                  <a:gd name="connsiteY17" fmla="*/ 45002 h 124946"/>
                  <a:gd name="connsiteX18" fmla="*/ 68711 w 103784"/>
                  <a:gd name="connsiteY18" fmla="*/ 31808 h 124946"/>
                  <a:gd name="connsiteX19" fmla="*/ 56954 w 103784"/>
                  <a:gd name="connsiteY19" fmla="*/ 23056 h 124946"/>
                  <a:gd name="connsiteX20" fmla="*/ 38078 w 103784"/>
                  <a:gd name="connsiteY20" fmla="*/ 19921 h 124946"/>
                  <a:gd name="connsiteX21" fmla="*/ 25277 w 103784"/>
                  <a:gd name="connsiteY21" fmla="*/ 19921 h 124946"/>
                  <a:gd name="connsiteX22" fmla="*/ 25277 w 103784"/>
                  <a:gd name="connsiteY22" fmla="*/ 104830 h 124946"/>
                  <a:gd name="connsiteX23" fmla="*/ 38470 w 103784"/>
                  <a:gd name="connsiteY23" fmla="*/ 104830 h 124946"/>
                  <a:gd name="connsiteX24" fmla="*/ 56040 w 103784"/>
                  <a:gd name="connsiteY24" fmla="*/ 102152 h 124946"/>
                  <a:gd name="connsiteX25" fmla="*/ 67927 w 103784"/>
                  <a:gd name="connsiteY25" fmla="*/ 93987 h 124946"/>
                  <a:gd name="connsiteX26" fmla="*/ 75046 w 103784"/>
                  <a:gd name="connsiteY26" fmla="*/ 80402 h 124946"/>
                  <a:gd name="connsiteX27" fmla="*/ 77398 w 103784"/>
                  <a:gd name="connsiteY27" fmla="*/ 61461 h 124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3784" h="124946">
                    <a:moveTo>
                      <a:pt x="103719" y="60677"/>
                    </a:moveTo>
                    <a:cubicBezTo>
                      <a:pt x="103719" y="72107"/>
                      <a:pt x="102217" y="81904"/>
                      <a:pt x="99213" y="90068"/>
                    </a:cubicBezTo>
                    <a:cubicBezTo>
                      <a:pt x="96208" y="98233"/>
                      <a:pt x="91897" y="104830"/>
                      <a:pt x="86346" y="109989"/>
                    </a:cubicBezTo>
                    <a:cubicBezTo>
                      <a:pt x="80794" y="115149"/>
                      <a:pt x="73936" y="118937"/>
                      <a:pt x="65968" y="121354"/>
                    </a:cubicBezTo>
                    <a:cubicBezTo>
                      <a:pt x="57934" y="123771"/>
                      <a:pt x="48398" y="124946"/>
                      <a:pt x="37360" y="124946"/>
                    </a:cubicBezTo>
                    <a:lnTo>
                      <a:pt x="7511" y="124946"/>
                    </a:lnTo>
                    <a:cubicBezTo>
                      <a:pt x="5356" y="124946"/>
                      <a:pt x="3592" y="124293"/>
                      <a:pt x="2155" y="123052"/>
                    </a:cubicBezTo>
                    <a:cubicBezTo>
                      <a:pt x="718" y="121811"/>
                      <a:pt x="0" y="119787"/>
                      <a:pt x="0" y="116913"/>
                    </a:cubicBezTo>
                    <a:lnTo>
                      <a:pt x="0" y="8034"/>
                    </a:lnTo>
                    <a:cubicBezTo>
                      <a:pt x="0" y="5225"/>
                      <a:pt x="718" y="3135"/>
                      <a:pt x="2155" y="1894"/>
                    </a:cubicBezTo>
                    <a:cubicBezTo>
                      <a:pt x="3592" y="653"/>
                      <a:pt x="5356" y="0"/>
                      <a:pt x="7511" y="0"/>
                    </a:cubicBezTo>
                    <a:lnTo>
                      <a:pt x="39580" y="0"/>
                    </a:lnTo>
                    <a:cubicBezTo>
                      <a:pt x="50684" y="0"/>
                      <a:pt x="60155" y="1306"/>
                      <a:pt x="67927" y="3919"/>
                    </a:cubicBezTo>
                    <a:cubicBezTo>
                      <a:pt x="75699" y="6531"/>
                      <a:pt x="82231" y="10385"/>
                      <a:pt x="87521" y="15479"/>
                    </a:cubicBezTo>
                    <a:cubicBezTo>
                      <a:pt x="92812" y="20574"/>
                      <a:pt x="96861" y="26909"/>
                      <a:pt x="99604" y="34421"/>
                    </a:cubicBezTo>
                    <a:cubicBezTo>
                      <a:pt x="102348" y="41932"/>
                      <a:pt x="103785" y="50684"/>
                      <a:pt x="103785" y="60546"/>
                    </a:cubicBezTo>
                    <a:close/>
                    <a:moveTo>
                      <a:pt x="77463" y="61526"/>
                    </a:moveTo>
                    <a:cubicBezTo>
                      <a:pt x="77463" y="55582"/>
                      <a:pt x="76744" y="50096"/>
                      <a:pt x="75373" y="45002"/>
                    </a:cubicBezTo>
                    <a:cubicBezTo>
                      <a:pt x="74001" y="39907"/>
                      <a:pt x="71780" y="35531"/>
                      <a:pt x="68711" y="31808"/>
                    </a:cubicBezTo>
                    <a:cubicBezTo>
                      <a:pt x="65641" y="28085"/>
                      <a:pt x="61722" y="25146"/>
                      <a:pt x="56954" y="23056"/>
                    </a:cubicBezTo>
                    <a:cubicBezTo>
                      <a:pt x="52186" y="20966"/>
                      <a:pt x="45851" y="19921"/>
                      <a:pt x="38078" y="19921"/>
                    </a:cubicBezTo>
                    <a:lnTo>
                      <a:pt x="25277" y="19921"/>
                    </a:lnTo>
                    <a:lnTo>
                      <a:pt x="25277" y="104830"/>
                    </a:lnTo>
                    <a:lnTo>
                      <a:pt x="38470" y="104830"/>
                    </a:lnTo>
                    <a:cubicBezTo>
                      <a:pt x="45393" y="104830"/>
                      <a:pt x="51272" y="103915"/>
                      <a:pt x="56040" y="102152"/>
                    </a:cubicBezTo>
                    <a:cubicBezTo>
                      <a:pt x="60808" y="100323"/>
                      <a:pt x="64792" y="97645"/>
                      <a:pt x="67927" y="93987"/>
                    </a:cubicBezTo>
                    <a:cubicBezTo>
                      <a:pt x="71127" y="90330"/>
                      <a:pt x="73479" y="85823"/>
                      <a:pt x="75046" y="80402"/>
                    </a:cubicBezTo>
                    <a:cubicBezTo>
                      <a:pt x="76614" y="74981"/>
                      <a:pt x="77398" y="68711"/>
                      <a:pt x="77398" y="61461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48F73641-451B-AA79-D319-3435EFAF569C}"/>
                  </a:ext>
                </a:extLst>
              </p:cNvPr>
              <p:cNvSpPr/>
              <p:nvPr/>
            </p:nvSpPr>
            <p:spPr>
              <a:xfrm>
                <a:off x="1514666" y="2101996"/>
                <a:ext cx="92746" cy="125534"/>
              </a:xfrm>
              <a:custGeom>
                <a:avLst/>
                <a:gdLst>
                  <a:gd name="connsiteX0" fmla="*/ 92681 w 92746"/>
                  <a:gd name="connsiteY0" fmla="*/ 121681 h 125534"/>
                  <a:gd name="connsiteX1" fmla="*/ 92289 w 92746"/>
                  <a:gd name="connsiteY1" fmla="*/ 123444 h 125534"/>
                  <a:gd name="connsiteX2" fmla="*/ 90460 w 92746"/>
                  <a:gd name="connsiteY2" fmla="*/ 124685 h 125534"/>
                  <a:gd name="connsiteX3" fmla="*/ 86215 w 92746"/>
                  <a:gd name="connsiteY3" fmla="*/ 125338 h 125534"/>
                  <a:gd name="connsiteX4" fmla="*/ 78573 w 92746"/>
                  <a:gd name="connsiteY4" fmla="*/ 125534 h 125534"/>
                  <a:gd name="connsiteX5" fmla="*/ 72107 w 92746"/>
                  <a:gd name="connsiteY5" fmla="*/ 125338 h 125534"/>
                  <a:gd name="connsiteX6" fmla="*/ 68319 w 92746"/>
                  <a:gd name="connsiteY6" fmla="*/ 124620 h 125534"/>
                  <a:gd name="connsiteX7" fmla="*/ 66359 w 92746"/>
                  <a:gd name="connsiteY7" fmla="*/ 123248 h 125534"/>
                  <a:gd name="connsiteX8" fmla="*/ 65380 w 92746"/>
                  <a:gd name="connsiteY8" fmla="*/ 121289 h 125534"/>
                  <a:gd name="connsiteX9" fmla="*/ 54211 w 92746"/>
                  <a:gd name="connsiteY9" fmla="*/ 93400 h 125534"/>
                  <a:gd name="connsiteX10" fmla="*/ 50227 w 92746"/>
                  <a:gd name="connsiteY10" fmla="*/ 84974 h 125534"/>
                  <a:gd name="connsiteX11" fmla="*/ 45916 w 92746"/>
                  <a:gd name="connsiteY11" fmla="*/ 78834 h 125534"/>
                  <a:gd name="connsiteX12" fmla="*/ 40495 w 92746"/>
                  <a:gd name="connsiteY12" fmla="*/ 75112 h 125534"/>
                  <a:gd name="connsiteX13" fmla="*/ 33376 w 92746"/>
                  <a:gd name="connsiteY13" fmla="*/ 73871 h 125534"/>
                  <a:gd name="connsiteX14" fmla="*/ 25473 w 92746"/>
                  <a:gd name="connsiteY14" fmla="*/ 73871 h 125534"/>
                  <a:gd name="connsiteX15" fmla="*/ 25473 w 92746"/>
                  <a:gd name="connsiteY15" fmla="*/ 121419 h 125534"/>
                  <a:gd name="connsiteX16" fmla="*/ 24819 w 92746"/>
                  <a:gd name="connsiteY16" fmla="*/ 123183 h 125534"/>
                  <a:gd name="connsiteX17" fmla="*/ 22729 w 92746"/>
                  <a:gd name="connsiteY17" fmla="*/ 124424 h 125534"/>
                  <a:gd name="connsiteX18" fmla="*/ 18876 w 92746"/>
                  <a:gd name="connsiteY18" fmla="*/ 125208 h 125534"/>
                  <a:gd name="connsiteX19" fmla="*/ 12671 w 92746"/>
                  <a:gd name="connsiteY19" fmla="*/ 125469 h 125534"/>
                  <a:gd name="connsiteX20" fmla="*/ 6531 w 92746"/>
                  <a:gd name="connsiteY20" fmla="*/ 125208 h 125534"/>
                  <a:gd name="connsiteX21" fmla="*/ 2613 w 92746"/>
                  <a:gd name="connsiteY21" fmla="*/ 124424 h 125534"/>
                  <a:gd name="connsiteX22" fmla="*/ 588 w 92746"/>
                  <a:gd name="connsiteY22" fmla="*/ 123183 h 125534"/>
                  <a:gd name="connsiteX23" fmla="*/ 0 w 92746"/>
                  <a:gd name="connsiteY23" fmla="*/ 121419 h 125534"/>
                  <a:gd name="connsiteX24" fmla="*/ 0 w 92746"/>
                  <a:gd name="connsiteY24" fmla="*/ 8034 h 125534"/>
                  <a:gd name="connsiteX25" fmla="*/ 2155 w 92746"/>
                  <a:gd name="connsiteY25" fmla="*/ 1894 h 125534"/>
                  <a:gd name="connsiteX26" fmla="*/ 7511 w 92746"/>
                  <a:gd name="connsiteY26" fmla="*/ 0 h 125534"/>
                  <a:gd name="connsiteX27" fmla="*/ 39842 w 92746"/>
                  <a:gd name="connsiteY27" fmla="*/ 0 h 125534"/>
                  <a:gd name="connsiteX28" fmla="*/ 47941 w 92746"/>
                  <a:gd name="connsiteY28" fmla="*/ 196 h 125534"/>
                  <a:gd name="connsiteX29" fmla="*/ 53754 w 92746"/>
                  <a:gd name="connsiteY29" fmla="*/ 653 h 125534"/>
                  <a:gd name="connsiteX30" fmla="*/ 67339 w 92746"/>
                  <a:gd name="connsiteY30" fmla="*/ 4311 h 125534"/>
                  <a:gd name="connsiteX31" fmla="*/ 77594 w 92746"/>
                  <a:gd name="connsiteY31" fmla="*/ 11103 h 125534"/>
                  <a:gd name="connsiteX32" fmla="*/ 83994 w 92746"/>
                  <a:gd name="connsiteY32" fmla="*/ 21031 h 125534"/>
                  <a:gd name="connsiteX33" fmla="*/ 86215 w 92746"/>
                  <a:gd name="connsiteY33" fmla="*/ 34225 h 125534"/>
                  <a:gd name="connsiteX34" fmla="*/ 84647 w 92746"/>
                  <a:gd name="connsiteY34" fmla="*/ 45655 h 125534"/>
                  <a:gd name="connsiteX35" fmla="*/ 79945 w 92746"/>
                  <a:gd name="connsiteY35" fmla="*/ 54864 h 125534"/>
                  <a:gd name="connsiteX36" fmla="*/ 72303 w 92746"/>
                  <a:gd name="connsiteY36" fmla="*/ 61918 h 125534"/>
                  <a:gd name="connsiteX37" fmla="*/ 61983 w 92746"/>
                  <a:gd name="connsiteY37" fmla="*/ 66751 h 125534"/>
                  <a:gd name="connsiteX38" fmla="*/ 67274 w 92746"/>
                  <a:gd name="connsiteY38" fmla="*/ 70017 h 125534"/>
                  <a:gd name="connsiteX39" fmla="*/ 71911 w 92746"/>
                  <a:gd name="connsiteY39" fmla="*/ 74720 h 125534"/>
                  <a:gd name="connsiteX40" fmla="*/ 76026 w 92746"/>
                  <a:gd name="connsiteY40" fmla="*/ 80990 h 125534"/>
                  <a:gd name="connsiteX41" fmla="*/ 79814 w 92746"/>
                  <a:gd name="connsiteY41" fmla="*/ 88958 h 125534"/>
                  <a:gd name="connsiteX42" fmla="*/ 90330 w 92746"/>
                  <a:gd name="connsiteY42" fmla="*/ 113582 h 125534"/>
                  <a:gd name="connsiteX43" fmla="*/ 92289 w 92746"/>
                  <a:gd name="connsiteY43" fmla="*/ 118937 h 125534"/>
                  <a:gd name="connsiteX44" fmla="*/ 92746 w 92746"/>
                  <a:gd name="connsiteY44" fmla="*/ 121615 h 125534"/>
                  <a:gd name="connsiteX45" fmla="*/ 59959 w 92746"/>
                  <a:gd name="connsiteY45" fmla="*/ 36968 h 125534"/>
                  <a:gd name="connsiteX46" fmla="*/ 57150 w 92746"/>
                  <a:gd name="connsiteY46" fmla="*/ 26518 h 125534"/>
                  <a:gd name="connsiteX47" fmla="*/ 48006 w 92746"/>
                  <a:gd name="connsiteY47" fmla="*/ 20509 h 125534"/>
                  <a:gd name="connsiteX48" fmla="*/ 43630 w 92746"/>
                  <a:gd name="connsiteY48" fmla="*/ 19725 h 125534"/>
                  <a:gd name="connsiteX49" fmla="*/ 36837 w 92746"/>
                  <a:gd name="connsiteY49" fmla="*/ 19464 h 125534"/>
                  <a:gd name="connsiteX50" fmla="*/ 25473 w 92746"/>
                  <a:gd name="connsiteY50" fmla="*/ 19464 h 125534"/>
                  <a:gd name="connsiteX51" fmla="*/ 25473 w 92746"/>
                  <a:gd name="connsiteY51" fmla="*/ 54864 h 125534"/>
                  <a:gd name="connsiteX52" fmla="*/ 38405 w 92746"/>
                  <a:gd name="connsiteY52" fmla="*/ 54864 h 125534"/>
                  <a:gd name="connsiteX53" fmla="*/ 47875 w 92746"/>
                  <a:gd name="connsiteY53" fmla="*/ 53558 h 125534"/>
                  <a:gd name="connsiteX54" fmla="*/ 54603 w 92746"/>
                  <a:gd name="connsiteY54" fmla="*/ 49900 h 125534"/>
                  <a:gd name="connsiteX55" fmla="*/ 58652 w 92746"/>
                  <a:gd name="connsiteY55" fmla="*/ 44283 h 125534"/>
                  <a:gd name="connsiteX56" fmla="*/ 60024 w 92746"/>
                  <a:gd name="connsiteY56" fmla="*/ 36968 h 125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92746" h="125534">
                    <a:moveTo>
                      <a:pt x="92681" y="121681"/>
                    </a:moveTo>
                    <a:cubicBezTo>
                      <a:pt x="92681" y="122399"/>
                      <a:pt x="92550" y="122987"/>
                      <a:pt x="92289" y="123444"/>
                    </a:cubicBezTo>
                    <a:cubicBezTo>
                      <a:pt x="92028" y="123901"/>
                      <a:pt x="91440" y="124359"/>
                      <a:pt x="90460" y="124685"/>
                    </a:cubicBezTo>
                    <a:cubicBezTo>
                      <a:pt x="89481" y="125012"/>
                      <a:pt x="88109" y="125208"/>
                      <a:pt x="86215" y="125338"/>
                    </a:cubicBezTo>
                    <a:cubicBezTo>
                      <a:pt x="84321" y="125469"/>
                      <a:pt x="81839" y="125534"/>
                      <a:pt x="78573" y="125534"/>
                    </a:cubicBezTo>
                    <a:cubicBezTo>
                      <a:pt x="75895" y="125534"/>
                      <a:pt x="73740" y="125534"/>
                      <a:pt x="72107" y="125338"/>
                    </a:cubicBezTo>
                    <a:cubicBezTo>
                      <a:pt x="70474" y="125208"/>
                      <a:pt x="69233" y="124946"/>
                      <a:pt x="68319" y="124620"/>
                    </a:cubicBezTo>
                    <a:cubicBezTo>
                      <a:pt x="67404" y="124293"/>
                      <a:pt x="66751" y="123836"/>
                      <a:pt x="66359" y="123248"/>
                    </a:cubicBezTo>
                    <a:cubicBezTo>
                      <a:pt x="65968" y="122726"/>
                      <a:pt x="65641" y="122073"/>
                      <a:pt x="65380" y="121289"/>
                    </a:cubicBezTo>
                    <a:lnTo>
                      <a:pt x="54211" y="93400"/>
                    </a:lnTo>
                    <a:cubicBezTo>
                      <a:pt x="52839" y="90264"/>
                      <a:pt x="51533" y="87456"/>
                      <a:pt x="50227" y="84974"/>
                    </a:cubicBezTo>
                    <a:cubicBezTo>
                      <a:pt x="48920" y="82557"/>
                      <a:pt x="47484" y="80467"/>
                      <a:pt x="45916" y="78834"/>
                    </a:cubicBezTo>
                    <a:cubicBezTo>
                      <a:pt x="44349" y="77202"/>
                      <a:pt x="42520" y="75961"/>
                      <a:pt x="40495" y="75112"/>
                    </a:cubicBezTo>
                    <a:cubicBezTo>
                      <a:pt x="38405" y="74262"/>
                      <a:pt x="36054" y="73871"/>
                      <a:pt x="33376" y="73871"/>
                    </a:cubicBezTo>
                    <a:lnTo>
                      <a:pt x="25473" y="73871"/>
                    </a:lnTo>
                    <a:lnTo>
                      <a:pt x="25473" y="121419"/>
                    </a:lnTo>
                    <a:cubicBezTo>
                      <a:pt x="25473" y="122073"/>
                      <a:pt x="25277" y="122660"/>
                      <a:pt x="24819" y="123183"/>
                    </a:cubicBezTo>
                    <a:cubicBezTo>
                      <a:pt x="24362" y="123705"/>
                      <a:pt x="23709" y="124097"/>
                      <a:pt x="22729" y="124424"/>
                    </a:cubicBezTo>
                    <a:cubicBezTo>
                      <a:pt x="21750" y="124750"/>
                      <a:pt x="20443" y="125012"/>
                      <a:pt x="18876" y="125208"/>
                    </a:cubicBezTo>
                    <a:cubicBezTo>
                      <a:pt x="17243" y="125404"/>
                      <a:pt x="15218" y="125469"/>
                      <a:pt x="12671" y="125469"/>
                    </a:cubicBezTo>
                    <a:cubicBezTo>
                      <a:pt x="10124" y="125469"/>
                      <a:pt x="8164" y="125404"/>
                      <a:pt x="6531" y="125208"/>
                    </a:cubicBezTo>
                    <a:cubicBezTo>
                      <a:pt x="4899" y="125012"/>
                      <a:pt x="3592" y="124750"/>
                      <a:pt x="2613" y="124424"/>
                    </a:cubicBezTo>
                    <a:cubicBezTo>
                      <a:pt x="1633" y="124097"/>
                      <a:pt x="980" y="123705"/>
                      <a:pt x="588" y="123183"/>
                    </a:cubicBezTo>
                    <a:cubicBezTo>
                      <a:pt x="196" y="122660"/>
                      <a:pt x="0" y="122073"/>
                      <a:pt x="0" y="121419"/>
                    </a:cubicBezTo>
                    <a:lnTo>
                      <a:pt x="0" y="8034"/>
                    </a:lnTo>
                    <a:cubicBezTo>
                      <a:pt x="0" y="5225"/>
                      <a:pt x="718" y="3135"/>
                      <a:pt x="2155" y="1894"/>
                    </a:cubicBezTo>
                    <a:cubicBezTo>
                      <a:pt x="3592" y="653"/>
                      <a:pt x="5356" y="0"/>
                      <a:pt x="7511" y="0"/>
                    </a:cubicBezTo>
                    <a:lnTo>
                      <a:pt x="39842" y="0"/>
                    </a:lnTo>
                    <a:cubicBezTo>
                      <a:pt x="43108" y="0"/>
                      <a:pt x="45851" y="0"/>
                      <a:pt x="47941" y="196"/>
                    </a:cubicBezTo>
                    <a:cubicBezTo>
                      <a:pt x="50031" y="392"/>
                      <a:pt x="51990" y="457"/>
                      <a:pt x="53754" y="653"/>
                    </a:cubicBezTo>
                    <a:cubicBezTo>
                      <a:pt x="58783" y="1372"/>
                      <a:pt x="63290" y="2547"/>
                      <a:pt x="67339" y="4311"/>
                    </a:cubicBezTo>
                    <a:cubicBezTo>
                      <a:pt x="71389" y="6074"/>
                      <a:pt x="74785" y="8295"/>
                      <a:pt x="77594" y="11103"/>
                    </a:cubicBezTo>
                    <a:cubicBezTo>
                      <a:pt x="80402" y="13912"/>
                      <a:pt x="82557" y="17243"/>
                      <a:pt x="83994" y="21031"/>
                    </a:cubicBezTo>
                    <a:cubicBezTo>
                      <a:pt x="85431" y="24819"/>
                      <a:pt x="86215" y="29261"/>
                      <a:pt x="86215" y="34225"/>
                    </a:cubicBezTo>
                    <a:cubicBezTo>
                      <a:pt x="86215" y="38405"/>
                      <a:pt x="85692" y="42193"/>
                      <a:pt x="84647" y="45655"/>
                    </a:cubicBezTo>
                    <a:cubicBezTo>
                      <a:pt x="83602" y="49116"/>
                      <a:pt x="82035" y="52186"/>
                      <a:pt x="79945" y="54864"/>
                    </a:cubicBezTo>
                    <a:cubicBezTo>
                      <a:pt x="77855" y="57542"/>
                      <a:pt x="75373" y="59893"/>
                      <a:pt x="72303" y="61918"/>
                    </a:cubicBezTo>
                    <a:cubicBezTo>
                      <a:pt x="69299" y="63943"/>
                      <a:pt x="65837" y="65510"/>
                      <a:pt x="61983" y="66751"/>
                    </a:cubicBezTo>
                    <a:cubicBezTo>
                      <a:pt x="63877" y="67666"/>
                      <a:pt x="65576" y="68776"/>
                      <a:pt x="67274" y="70017"/>
                    </a:cubicBezTo>
                    <a:cubicBezTo>
                      <a:pt x="68907" y="71323"/>
                      <a:pt x="70474" y="72891"/>
                      <a:pt x="71911" y="74720"/>
                    </a:cubicBezTo>
                    <a:cubicBezTo>
                      <a:pt x="73348" y="76548"/>
                      <a:pt x="74720" y="78638"/>
                      <a:pt x="76026" y="80990"/>
                    </a:cubicBezTo>
                    <a:cubicBezTo>
                      <a:pt x="77332" y="83341"/>
                      <a:pt x="78573" y="86019"/>
                      <a:pt x="79814" y="88958"/>
                    </a:cubicBezTo>
                    <a:lnTo>
                      <a:pt x="90330" y="113582"/>
                    </a:lnTo>
                    <a:cubicBezTo>
                      <a:pt x="91309" y="115998"/>
                      <a:pt x="91963" y="117827"/>
                      <a:pt x="92289" y="118937"/>
                    </a:cubicBezTo>
                    <a:cubicBezTo>
                      <a:pt x="92616" y="120048"/>
                      <a:pt x="92746" y="120962"/>
                      <a:pt x="92746" y="121615"/>
                    </a:cubicBezTo>
                    <a:close/>
                    <a:moveTo>
                      <a:pt x="59959" y="36968"/>
                    </a:moveTo>
                    <a:cubicBezTo>
                      <a:pt x="59959" y="32853"/>
                      <a:pt x="59044" y="29391"/>
                      <a:pt x="57150" y="26518"/>
                    </a:cubicBezTo>
                    <a:cubicBezTo>
                      <a:pt x="55256" y="23709"/>
                      <a:pt x="52251" y="21684"/>
                      <a:pt x="48006" y="20509"/>
                    </a:cubicBezTo>
                    <a:cubicBezTo>
                      <a:pt x="46700" y="20182"/>
                      <a:pt x="45263" y="19921"/>
                      <a:pt x="43630" y="19725"/>
                    </a:cubicBezTo>
                    <a:cubicBezTo>
                      <a:pt x="41997" y="19529"/>
                      <a:pt x="39711" y="19464"/>
                      <a:pt x="36837" y="19464"/>
                    </a:cubicBezTo>
                    <a:lnTo>
                      <a:pt x="25473" y="19464"/>
                    </a:lnTo>
                    <a:lnTo>
                      <a:pt x="25473" y="54864"/>
                    </a:lnTo>
                    <a:lnTo>
                      <a:pt x="38405" y="54864"/>
                    </a:lnTo>
                    <a:cubicBezTo>
                      <a:pt x="41997" y="54864"/>
                      <a:pt x="45132" y="54407"/>
                      <a:pt x="47875" y="53558"/>
                    </a:cubicBezTo>
                    <a:cubicBezTo>
                      <a:pt x="50553" y="52709"/>
                      <a:pt x="52839" y="51468"/>
                      <a:pt x="54603" y="49900"/>
                    </a:cubicBezTo>
                    <a:cubicBezTo>
                      <a:pt x="56432" y="48333"/>
                      <a:pt x="57738" y="46439"/>
                      <a:pt x="58652" y="44283"/>
                    </a:cubicBezTo>
                    <a:cubicBezTo>
                      <a:pt x="59567" y="42128"/>
                      <a:pt x="60024" y="39646"/>
                      <a:pt x="60024" y="36968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7F2E8273-501F-DB33-DF21-136C1C227A0E}"/>
                  </a:ext>
                </a:extLst>
              </p:cNvPr>
              <p:cNvSpPr/>
              <p:nvPr/>
            </p:nvSpPr>
            <p:spPr>
              <a:xfrm>
                <a:off x="1619822" y="2099905"/>
                <a:ext cx="118218" cy="129191"/>
              </a:xfrm>
              <a:custGeom>
                <a:avLst/>
                <a:gdLst>
                  <a:gd name="connsiteX0" fmla="*/ 118154 w 118218"/>
                  <a:gd name="connsiteY0" fmla="*/ 63159 h 129191"/>
                  <a:gd name="connsiteX1" fmla="*/ 114300 w 118218"/>
                  <a:gd name="connsiteY1" fmla="*/ 90918 h 129191"/>
                  <a:gd name="connsiteX2" fmla="*/ 102805 w 118218"/>
                  <a:gd name="connsiteY2" fmla="*/ 111688 h 129191"/>
                  <a:gd name="connsiteX3" fmla="*/ 83929 w 118218"/>
                  <a:gd name="connsiteY3" fmla="*/ 124685 h 129191"/>
                  <a:gd name="connsiteX4" fmla="*/ 57934 w 118218"/>
                  <a:gd name="connsiteY4" fmla="*/ 129192 h 129191"/>
                  <a:gd name="connsiteX5" fmla="*/ 32527 w 118218"/>
                  <a:gd name="connsiteY5" fmla="*/ 125404 h 129191"/>
                  <a:gd name="connsiteX6" fmla="*/ 14434 w 118218"/>
                  <a:gd name="connsiteY6" fmla="*/ 113778 h 129191"/>
                  <a:gd name="connsiteX7" fmla="*/ 3592 w 118218"/>
                  <a:gd name="connsiteY7" fmla="*/ 93922 h 129191"/>
                  <a:gd name="connsiteX8" fmla="*/ 0 w 118218"/>
                  <a:gd name="connsiteY8" fmla="*/ 65380 h 129191"/>
                  <a:gd name="connsiteX9" fmla="*/ 3854 w 118218"/>
                  <a:gd name="connsiteY9" fmla="*/ 38144 h 129191"/>
                  <a:gd name="connsiteX10" fmla="*/ 15349 w 118218"/>
                  <a:gd name="connsiteY10" fmla="*/ 17504 h 129191"/>
                  <a:gd name="connsiteX11" fmla="*/ 34225 w 118218"/>
                  <a:gd name="connsiteY11" fmla="*/ 4507 h 129191"/>
                  <a:gd name="connsiteX12" fmla="*/ 60350 w 118218"/>
                  <a:gd name="connsiteY12" fmla="*/ 0 h 129191"/>
                  <a:gd name="connsiteX13" fmla="*/ 85366 w 118218"/>
                  <a:gd name="connsiteY13" fmla="*/ 3788 h 129191"/>
                  <a:gd name="connsiteX14" fmla="*/ 103523 w 118218"/>
                  <a:gd name="connsiteY14" fmla="*/ 15349 h 129191"/>
                  <a:gd name="connsiteX15" fmla="*/ 114496 w 118218"/>
                  <a:gd name="connsiteY15" fmla="*/ 35074 h 129191"/>
                  <a:gd name="connsiteX16" fmla="*/ 118219 w 118218"/>
                  <a:gd name="connsiteY16" fmla="*/ 63224 h 129191"/>
                  <a:gd name="connsiteX17" fmla="*/ 91505 w 118218"/>
                  <a:gd name="connsiteY17" fmla="*/ 64531 h 129191"/>
                  <a:gd name="connsiteX18" fmla="*/ 89938 w 118218"/>
                  <a:gd name="connsiteY18" fmla="*/ 46634 h 129191"/>
                  <a:gd name="connsiteX19" fmla="*/ 84647 w 118218"/>
                  <a:gd name="connsiteY19" fmla="*/ 32853 h 129191"/>
                  <a:gd name="connsiteX20" fmla="*/ 74785 w 118218"/>
                  <a:gd name="connsiteY20" fmla="*/ 23970 h 129191"/>
                  <a:gd name="connsiteX21" fmla="*/ 59305 w 118218"/>
                  <a:gd name="connsiteY21" fmla="*/ 20835 h 129191"/>
                  <a:gd name="connsiteX22" fmla="*/ 43695 w 118218"/>
                  <a:gd name="connsiteY22" fmla="*/ 24362 h 129191"/>
                  <a:gd name="connsiteX23" fmla="*/ 33572 w 118218"/>
                  <a:gd name="connsiteY23" fmla="*/ 33768 h 129191"/>
                  <a:gd name="connsiteX24" fmla="*/ 28150 w 118218"/>
                  <a:gd name="connsiteY24" fmla="*/ 47549 h 129191"/>
                  <a:gd name="connsiteX25" fmla="*/ 26583 w 118218"/>
                  <a:gd name="connsiteY25" fmla="*/ 64204 h 129191"/>
                  <a:gd name="connsiteX26" fmla="*/ 28150 w 118218"/>
                  <a:gd name="connsiteY26" fmla="*/ 82623 h 129191"/>
                  <a:gd name="connsiteX27" fmla="*/ 33376 w 118218"/>
                  <a:gd name="connsiteY27" fmla="*/ 96535 h 129191"/>
                  <a:gd name="connsiteX28" fmla="*/ 43238 w 118218"/>
                  <a:gd name="connsiteY28" fmla="*/ 105352 h 129191"/>
                  <a:gd name="connsiteX29" fmla="*/ 58783 w 118218"/>
                  <a:gd name="connsiteY29" fmla="*/ 108422 h 129191"/>
                  <a:gd name="connsiteX30" fmla="*/ 74393 w 118218"/>
                  <a:gd name="connsiteY30" fmla="*/ 104960 h 129191"/>
                  <a:gd name="connsiteX31" fmla="*/ 84517 w 118218"/>
                  <a:gd name="connsiteY31" fmla="*/ 95490 h 129191"/>
                  <a:gd name="connsiteX32" fmla="*/ 90003 w 118218"/>
                  <a:gd name="connsiteY32" fmla="*/ 81578 h 129191"/>
                  <a:gd name="connsiteX33" fmla="*/ 91571 w 118218"/>
                  <a:gd name="connsiteY33" fmla="*/ 64661 h 129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18218" h="129191">
                    <a:moveTo>
                      <a:pt x="118154" y="63159"/>
                    </a:moveTo>
                    <a:cubicBezTo>
                      <a:pt x="118154" y="73544"/>
                      <a:pt x="116847" y="82753"/>
                      <a:pt x="114300" y="90918"/>
                    </a:cubicBezTo>
                    <a:cubicBezTo>
                      <a:pt x="111753" y="99082"/>
                      <a:pt x="107899" y="106005"/>
                      <a:pt x="102805" y="111688"/>
                    </a:cubicBezTo>
                    <a:cubicBezTo>
                      <a:pt x="97710" y="117370"/>
                      <a:pt x="91440" y="121746"/>
                      <a:pt x="83929" y="124685"/>
                    </a:cubicBezTo>
                    <a:cubicBezTo>
                      <a:pt x="76418" y="127690"/>
                      <a:pt x="67796" y="129192"/>
                      <a:pt x="57934" y="129192"/>
                    </a:cubicBezTo>
                    <a:cubicBezTo>
                      <a:pt x="48071" y="129192"/>
                      <a:pt x="39711" y="127951"/>
                      <a:pt x="32527" y="125404"/>
                    </a:cubicBezTo>
                    <a:cubicBezTo>
                      <a:pt x="25277" y="122856"/>
                      <a:pt x="19268" y="119003"/>
                      <a:pt x="14434" y="113778"/>
                    </a:cubicBezTo>
                    <a:cubicBezTo>
                      <a:pt x="9601" y="108553"/>
                      <a:pt x="6009" y="101956"/>
                      <a:pt x="3592" y="93922"/>
                    </a:cubicBezTo>
                    <a:cubicBezTo>
                      <a:pt x="1176" y="85888"/>
                      <a:pt x="0" y="76353"/>
                      <a:pt x="0" y="65380"/>
                    </a:cubicBezTo>
                    <a:cubicBezTo>
                      <a:pt x="0" y="55256"/>
                      <a:pt x="1306" y="46177"/>
                      <a:pt x="3854" y="38144"/>
                    </a:cubicBezTo>
                    <a:cubicBezTo>
                      <a:pt x="6401" y="30110"/>
                      <a:pt x="10254" y="23187"/>
                      <a:pt x="15349" y="17504"/>
                    </a:cubicBezTo>
                    <a:cubicBezTo>
                      <a:pt x="20443" y="11822"/>
                      <a:pt x="26714" y="7511"/>
                      <a:pt x="34225" y="4507"/>
                    </a:cubicBezTo>
                    <a:cubicBezTo>
                      <a:pt x="41736" y="1502"/>
                      <a:pt x="50423" y="0"/>
                      <a:pt x="60350" y="0"/>
                    </a:cubicBezTo>
                    <a:cubicBezTo>
                      <a:pt x="70278" y="0"/>
                      <a:pt x="78116" y="1241"/>
                      <a:pt x="85366" y="3788"/>
                    </a:cubicBezTo>
                    <a:cubicBezTo>
                      <a:pt x="92616" y="6270"/>
                      <a:pt x="98625" y="10124"/>
                      <a:pt x="103523" y="15349"/>
                    </a:cubicBezTo>
                    <a:cubicBezTo>
                      <a:pt x="108422" y="20574"/>
                      <a:pt x="112014" y="27171"/>
                      <a:pt x="114496" y="35074"/>
                    </a:cubicBezTo>
                    <a:cubicBezTo>
                      <a:pt x="116978" y="43042"/>
                      <a:pt x="118219" y="52382"/>
                      <a:pt x="118219" y="63224"/>
                    </a:cubicBezTo>
                    <a:close/>
                    <a:moveTo>
                      <a:pt x="91505" y="64531"/>
                    </a:moveTo>
                    <a:cubicBezTo>
                      <a:pt x="91505" y="57999"/>
                      <a:pt x="90983" y="51990"/>
                      <a:pt x="89938" y="46634"/>
                    </a:cubicBezTo>
                    <a:cubicBezTo>
                      <a:pt x="88893" y="41279"/>
                      <a:pt x="87129" y="36641"/>
                      <a:pt x="84647" y="32853"/>
                    </a:cubicBezTo>
                    <a:cubicBezTo>
                      <a:pt x="82165" y="29065"/>
                      <a:pt x="78900" y="26060"/>
                      <a:pt x="74785" y="23970"/>
                    </a:cubicBezTo>
                    <a:cubicBezTo>
                      <a:pt x="70670" y="21880"/>
                      <a:pt x="65510" y="20835"/>
                      <a:pt x="59305" y="20835"/>
                    </a:cubicBezTo>
                    <a:cubicBezTo>
                      <a:pt x="53101" y="20835"/>
                      <a:pt x="47875" y="22011"/>
                      <a:pt x="43695" y="24362"/>
                    </a:cubicBezTo>
                    <a:cubicBezTo>
                      <a:pt x="39515" y="26714"/>
                      <a:pt x="36119" y="29849"/>
                      <a:pt x="33572" y="33768"/>
                    </a:cubicBezTo>
                    <a:cubicBezTo>
                      <a:pt x="31024" y="37686"/>
                      <a:pt x="29196" y="42258"/>
                      <a:pt x="28150" y="47549"/>
                    </a:cubicBezTo>
                    <a:cubicBezTo>
                      <a:pt x="27105" y="52774"/>
                      <a:pt x="26583" y="58326"/>
                      <a:pt x="26583" y="64204"/>
                    </a:cubicBezTo>
                    <a:cubicBezTo>
                      <a:pt x="26583" y="70997"/>
                      <a:pt x="27105" y="77136"/>
                      <a:pt x="28150" y="82623"/>
                    </a:cubicBezTo>
                    <a:cubicBezTo>
                      <a:pt x="29196" y="88044"/>
                      <a:pt x="30894" y="92681"/>
                      <a:pt x="33376" y="96535"/>
                    </a:cubicBezTo>
                    <a:cubicBezTo>
                      <a:pt x="35792" y="100388"/>
                      <a:pt x="39123" y="103327"/>
                      <a:pt x="43238" y="105352"/>
                    </a:cubicBezTo>
                    <a:cubicBezTo>
                      <a:pt x="47353" y="107377"/>
                      <a:pt x="52513" y="108422"/>
                      <a:pt x="58783" y="108422"/>
                    </a:cubicBezTo>
                    <a:cubicBezTo>
                      <a:pt x="65053" y="108422"/>
                      <a:pt x="70213" y="107246"/>
                      <a:pt x="74393" y="104960"/>
                    </a:cubicBezTo>
                    <a:cubicBezTo>
                      <a:pt x="78573" y="102674"/>
                      <a:pt x="81970" y="99474"/>
                      <a:pt x="84517" y="95490"/>
                    </a:cubicBezTo>
                    <a:cubicBezTo>
                      <a:pt x="87064" y="91506"/>
                      <a:pt x="88893" y="86868"/>
                      <a:pt x="90003" y="81578"/>
                    </a:cubicBezTo>
                    <a:cubicBezTo>
                      <a:pt x="91114" y="76287"/>
                      <a:pt x="91571" y="70605"/>
                      <a:pt x="91571" y="64661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04789CE3-2335-CF96-B5B6-620FBC975E2F}"/>
                  </a:ext>
                </a:extLst>
              </p:cNvPr>
              <p:cNvSpPr/>
              <p:nvPr/>
            </p:nvSpPr>
            <p:spPr>
              <a:xfrm>
                <a:off x="1754239" y="2099840"/>
                <a:ext cx="106788" cy="129126"/>
              </a:xfrm>
              <a:custGeom>
                <a:avLst/>
                <a:gdLst>
                  <a:gd name="connsiteX0" fmla="*/ 106789 w 106788"/>
                  <a:gd name="connsiteY0" fmla="*/ 21619 h 129126"/>
                  <a:gd name="connsiteX1" fmla="*/ 106528 w 106788"/>
                  <a:gd name="connsiteY1" fmla="*/ 26452 h 129126"/>
                  <a:gd name="connsiteX2" fmla="*/ 105875 w 106788"/>
                  <a:gd name="connsiteY2" fmla="*/ 29718 h 129126"/>
                  <a:gd name="connsiteX3" fmla="*/ 104829 w 106788"/>
                  <a:gd name="connsiteY3" fmla="*/ 31416 h 129126"/>
                  <a:gd name="connsiteX4" fmla="*/ 103327 w 106788"/>
                  <a:gd name="connsiteY4" fmla="*/ 31873 h 129126"/>
                  <a:gd name="connsiteX5" fmla="*/ 99278 w 106788"/>
                  <a:gd name="connsiteY5" fmla="*/ 30110 h 129126"/>
                  <a:gd name="connsiteX6" fmla="*/ 91832 w 106788"/>
                  <a:gd name="connsiteY6" fmla="*/ 26322 h 129126"/>
                  <a:gd name="connsiteX7" fmla="*/ 80794 w 106788"/>
                  <a:gd name="connsiteY7" fmla="*/ 22533 h 129126"/>
                  <a:gd name="connsiteX8" fmla="*/ 65902 w 106788"/>
                  <a:gd name="connsiteY8" fmla="*/ 20770 h 129126"/>
                  <a:gd name="connsiteX9" fmla="*/ 49508 w 106788"/>
                  <a:gd name="connsiteY9" fmla="*/ 23905 h 129126"/>
                  <a:gd name="connsiteX10" fmla="*/ 36968 w 106788"/>
                  <a:gd name="connsiteY10" fmla="*/ 32788 h 129126"/>
                  <a:gd name="connsiteX11" fmla="*/ 28934 w 106788"/>
                  <a:gd name="connsiteY11" fmla="*/ 46569 h 129126"/>
                  <a:gd name="connsiteX12" fmla="*/ 26126 w 106788"/>
                  <a:gd name="connsiteY12" fmla="*/ 64400 h 129126"/>
                  <a:gd name="connsiteX13" fmla="*/ 28999 w 106788"/>
                  <a:gd name="connsiteY13" fmla="*/ 83276 h 129126"/>
                  <a:gd name="connsiteX14" fmla="*/ 36968 w 106788"/>
                  <a:gd name="connsiteY14" fmla="*/ 96927 h 129126"/>
                  <a:gd name="connsiteX15" fmla="*/ 49247 w 106788"/>
                  <a:gd name="connsiteY15" fmla="*/ 105221 h 129126"/>
                  <a:gd name="connsiteX16" fmla="*/ 65118 w 106788"/>
                  <a:gd name="connsiteY16" fmla="*/ 108030 h 129126"/>
                  <a:gd name="connsiteX17" fmla="*/ 73544 w 106788"/>
                  <a:gd name="connsiteY17" fmla="*/ 107050 h 129126"/>
                  <a:gd name="connsiteX18" fmla="*/ 81251 w 106788"/>
                  <a:gd name="connsiteY18" fmla="*/ 104176 h 129126"/>
                  <a:gd name="connsiteX19" fmla="*/ 81251 w 106788"/>
                  <a:gd name="connsiteY19" fmla="*/ 75242 h 129126"/>
                  <a:gd name="connsiteX20" fmla="*/ 57607 w 106788"/>
                  <a:gd name="connsiteY20" fmla="*/ 75242 h 129126"/>
                  <a:gd name="connsiteX21" fmla="*/ 54929 w 106788"/>
                  <a:gd name="connsiteY21" fmla="*/ 73087 h 129126"/>
                  <a:gd name="connsiteX22" fmla="*/ 53950 w 106788"/>
                  <a:gd name="connsiteY22" fmla="*/ 65706 h 129126"/>
                  <a:gd name="connsiteX23" fmla="*/ 54211 w 106788"/>
                  <a:gd name="connsiteY23" fmla="*/ 61200 h 129126"/>
                  <a:gd name="connsiteX24" fmla="*/ 54929 w 106788"/>
                  <a:gd name="connsiteY24" fmla="*/ 58260 h 129126"/>
                  <a:gd name="connsiteX25" fmla="*/ 56105 w 106788"/>
                  <a:gd name="connsiteY25" fmla="*/ 56628 h 129126"/>
                  <a:gd name="connsiteX26" fmla="*/ 57673 w 106788"/>
                  <a:gd name="connsiteY26" fmla="*/ 56105 h 129126"/>
                  <a:gd name="connsiteX27" fmla="*/ 99866 w 106788"/>
                  <a:gd name="connsiteY27" fmla="*/ 56105 h 129126"/>
                  <a:gd name="connsiteX28" fmla="*/ 102609 w 106788"/>
                  <a:gd name="connsiteY28" fmla="*/ 56628 h 129126"/>
                  <a:gd name="connsiteX29" fmla="*/ 104764 w 106788"/>
                  <a:gd name="connsiteY29" fmla="*/ 58195 h 129126"/>
                  <a:gd name="connsiteX30" fmla="*/ 106136 w 106788"/>
                  <a:gd name="connsiteY30" fmla="*/ 60742 h 129126"/>
                  <a:gd name="connsiteX31" fmla="*/ 106593 w 106788"/>
                  <a:gd name="connsiteY31" fmla="*/ 64139 h 129126"/>
                  <a:gd name="connsiteX32" fmla="*/ 106593 w 106788"/>
                  <a:gd name="connsiteY32" fmla="*/ 113843 h 129126"/>
                  <a:gd name="connsiteX33" fmla="*/ 105548 w 106788"/>
                  <a:gd name="connsiteY33" fmla="*/ 118937 h 129126"/>
                  <a:gd name="connsiteX34" fmla="*/ 101368 w 106788"/>
                  <a:gd name="connsiteY34" fmla="*/ 122334 h 129126"/>
                  <a:gd name="connsiteX35" fmla="*/ 93596 w 106788"/>
                  <a:gd name="connsiteY35" fmla="*/ 124946 h 129126"/>
                  <a:gd name="connsiteX36" fmla="*/ 83994 w 106788"/>
                  <a:gd name="connsiteY36" fmla="*/ 127232 h 129126"/>
                  <a:gd name="connsiteX37" fmla="*/ 73936 w 106788"/>
                  <a:gd name="connsiteY37" fmla="*/ 128669 h 129126"/>
                  <a:gd name="connsiteX38" fmla="*/ 63747 w 106788"/>
                  <a:gd name="connsiteY38" fmla="*/ 129127 h 129126"/>
                  <a:gd name="connsiteX39" fmla="*/ 36968 w 106788"/>
                  <a:gd name="connsiteY39" fmla="*/ 124816 h 129126"/>
                  <a:gd name="connsiteX40" fmla="*/ 16916 w 106788"/>
                  <a:gd name="connsiteY40" fmla="*/ 112341 h 129126"/>
                  <a:gd name="connsiteX41" fmla="*/ 4376 w 106788"/>
                  <a:gd name="connsiteY41" fmla="*/ 92485 h 129126"/>
                  <a:gd name="connsiteX42" fmla="*/ 0 w 106788"/>
                  <a:gd name="connsiteY42" fmla="*/ 65902 h 129126"/>
                  <a:gd name="connsiteX43" fmla="*/ 4637 w 106788"/>
                  <a:gd name="connsiteY43" fmla="*/ 38340 h 129126"/>
                  <a:gd name="connsiteX44" fmla="*/ 17766 w 106788"/>
                  <a:gd name="connsiteY44" fmla="*/ 17570 h 129126"/>
                  <a:gd name="connsiteX45" fmla="*/ 38274 w 106788"/>
                  <a:gd name="connsiteY45" fmla="*/ 4507 h 129126"/>
                  <a:gd name="connsiteX46" fmla="*/ 65053 w 106788"/>
                  <a:gd name="connsiteY46" fmla="*/ 0 h 129126"/>
                  <a:gd name="connsiteX47" fmla="*/ 79814 w 106788"/>
                  <a:gd name="connsiteY47" fmla="*/ 1110 h 129126"/>
                  <a:gd name="connsiteX48" fmla="*/ 91440 w 106788"/>
                  <a:gd name="connsiteY48" fmla="*/ 3788 h 129126"/>
                  <a:gd name="connsiteX49" fmla="*/ 99670 w 106788"/>
                  <a:gd name="connsiteY49" fmla="*/ 7185 h 129126"/>
                  <a:gd name="connsiteX50" fmla="*/ 104242 w 106788"/>
                  <a:gd name="connsiteY50" fmla="*/ 10385 h 129126"/>
                  <a:gd name="connsiteX51" fmla="*/ 106136 w 106788"/>
                  <a:gd name="connsiteY51" fmla="*/ 14173 h 129126"/>
                  <a:gd name="connsiteX52" fmla="*/ 106724 w 106788"/>
                  <a:gd name="connsiteY52" fmla="*/ 21488 h 129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06788" h="129126">
                    <a:moveTo>
                      <a:pt x="106789" y="21619"/>
                    </a:moveTo>
                    <a:cubicBezTo>
                      <a:pt x="106789" y="23513"/>
                      <a:pt x="106724" y="25081"/>
                      <a:pt x="106528" y="26452"/>
                    </a:cubicBezTo>
                    <a:cubicBezTo>
                      <a:pt x="106397" y="27824"/>
                      <a:pt x="106136" y="28869"/>
                      <a:pt x="105875" y="29718"/>
                    </a:cubicBezTo>
                    <a:cubicBezTo>
                      <a:pt x="105613" y="30502"/>
                      <a:pt x="105221" y="31090"/>
                      <a:pt x="104829" y="31416"/>
                    </a:cubicBezTo>
                    <a:cubicBezTo>
                      <a:pt x="104438" y="31743"/>
                      <a:pt x="103915" y="31873"/>
                      <a:pt x="103327" y="31873"/>
                    </a:cubicBezTo>
                    <a:cubicBezTo>
                      <a:pt x="102478" y="31873"/>
                      <a:pt x="101172" y="31286"/>
                      <a:pt x="99278" y="30110"/>
                    </a:cubicBezTo>
                    <a:cubicBezTo>
                      <a:pt x="97384" y="28934"/>
                      <a:pt x="94902" y="27693"/>
                      <a:pt x="91832" y="26322"/>
                    </a:cubicBezTo>
                    <a:cubicBezTo>
                      <a:pt x="88762" y="24950"/>
                      <a:pt x="85039" y="23709"/>
                      <a:pt x="80794" y="22533"/>
                    </a:cubicBezTo>
                    <a:cubicBezTo>
                      <a:pt x="76483" y="21358"/>
                      <a:pt x="71519" y="20770"/>
                      <a:pt x="65902" y="20770"/>
                    </a:cubicBezTo>
                    <a:cubicBezTo>
                      <a:pt x="59828" y="20770"/>
                      <a:pt x="54407" y="21815"/>
                      <a:pt x="49508" y="23905"/>
                    </a:cubicBezTo>
                    <a:cubicBezTo>
                      <a:pt x="44610" y="25995"/>
                      <a:pt x="40430" y="28934"/>
                      <a:pt x="36968" y="32788"/>
                    </a:cubicBezTo>
                    <a:cubicBezTo>
                      <a:pt x="33506" y="36641"/>
                      <a:pt x="30828" y="41213"/>
                      <a:pt x="28934" y="46569"/>
                    </a:cubicBezTo>
                    <a:cubicBezTo>
                      <a:pt x="27040" y="51925"/>
                      <a:pt x="26126" y="57869"/>
                      <a:pt x="26126" y="64400"/>
                    </a:cubicBezTo>
                    <a:cubicBezTo>
                      <a:pt x="26126" y="71519"/>
                      <a:pt x="27040" y="77855"/>
                      <a:pt x="28999" y="83276"/>
                    </a:cubicBezTo>
                    <a:cubicBezTo>
                      <a:pt x="30894" y="88697"/>
                      <a:pt x="33572" y="93269"/>
                      <a:pt x="36968" y="96927"/>
                    </a:cubicBezTo>
                    <a:cubicBezTo>
                      <a:pt x="40364" y="100584"/>
                      <a:pt x="44479" y="103393"/>
                      <a:pt x="49247" y="105221"/>
                    </a:cubicBezTo>
                    <a:cubicBezTo>
                      <a:pt x="54015" y="107116"/>
                      <a:pt x="59305" y="108030"/>
                      <a:pt x="65118" y="108030"/>
                    </a:cubicBezTo>
                    <a:cubicBezTo>
                      <a:pt x="67927" y="108030"/>
                      <a:pt x="70735" y="107703"/>
                      <a:pt x="73544" y="107050"/>
                    </a:cubicBezTo>
                    <a:cubicBezTo>
                      <a:pt x="76287" y="106397"/>
                      <a:pt x="78900" y="105417"/>
                      <a:pt x="81251" y="104176"/>
                    </a:cubicBezTo>
                    <a:lnTo>
                      <a:pt x="81251" y="75242"/>
                    </a:lnTo>
                    <a:lnTo>
                      <a:pt x="57607" y="75242"/>
                    </a:lnTo>
                    <a:cubicBezTo>
                      <a:pt x="56432" y="75242"/>
                      <a:pt x="55517" y="74524"/>
                      <a:pt x="54929" y="73087"/>
                    </a:cubicBezTo>
                    <a:cubicBezTo>
                      <a:pt x="54342" y="71650"/>
                      <a:pt x="53950" y="69168"/>
                      <a:pt x="53950" y="65706"/>
                    </a:cubicBezTo>
                    <a:cubicBezTo>
                      <a:pt x="53950" y="63877"/>
                      <a:pt x="54015" y="62375"/>
                      <a:pt x="54211" y="61200"/>
                    </a:cubicBezTo>
                    <a:cubicBezTo>
                      <a:pt x="54342" y="59959"/>
                      <a:pt x="54603" y="58979"/>
                      <a:pt x="54929" y="58260"/>
                    </a:cubicBezTo>
                    <a:cubicBezTo>
                      <a:pt x="55256" y="57542"/>
                      <a:pt x="55648" y="56954"/>
                      <a:pt x="56105" y="56628"/>
                    </a:cubicBezTo>
                    <a:cubicBezTo>
                      <a:pt x="56562" y="56301"/>
                      <a:pt x="57085" y="56105"/>
                      <a:pt x="57673" y="56105"/>
                    </a:cubicBezTo>
                    <a:lnTo>
                      <a:pt x="99866" y="56105"/>
                    </a:lnTo>
                    <a:cubicBezTo>
                      <a:pt x="100911" y="56105"/>
                      <a:pt x="101825" y="56301"/>
                      <a:pt x="102609" y="56628"/>
                    </a:cubicBezTo>
                    <a:cubicBezTo>
                      <a:pt x="103393" y="56954"/>
                      <a:pt x="104111" y="57477"/>
                      <a:pt x="104764" y="58195"/>
                    </a:cubicBezTo>
                    <a:cubicBezTo>
                      <a:pt x="105417" y="58914"/>
                      <a:pt x="105875" y="59763"/>
                      <a:pt x="106136" y="60742"/>
                    </a:cubicBezTo>
                    <a:cubicBezTo>
                      <a:pt x="106462" y="61722"/>
                      <a:pt x="106593" y="62898"/>
                      <a:pt x="106593" y="64139"/>
                    </a:cubicBezTo>
                    <a:lnTo>
                      <a:pt x="106593" y="113843"/>
                    </a:lnTo>
                    <a:cubicBezTo>
                      <a:pt x="106593" y="115802"/>
                      <a:pt x="106266" y="117435"/>
                      <a:pt x="105548" y="118937"/>
                    </a:cubicBezTo>
                    <a:cubicBezTo>
                      <a:pt x="104895" y="120374"/>
                      <a:pt x="103458" y="121550"/>
                      <a:pt x="101368" y="122334"/>
                    </a:cubicBezTo>
                    <a:cubicBezTo>
                      <a:pt x="99278" y="123183"/>
                      <a:pt x="96665" y="124032"/>
                      <a:pt x="93596" y="124946"/>
                    </a:cubicBezTo>
                    <a:cubicBezTo>
                      <a:pt x="90526" y="125861"/>
                      <a:pt x="87325" y="126645"/>
                      <a:pt x="83994" y="127232"/>
                    </a:cubicBezTo>
                    <a:cubicBezTo>
                      <a:pt x="80663" y="127886"/>
                      <a:pt x="77332" y="128343"/>
                      <a:pt x="73936" y="128669"/>
                    </a:cubicBezTo>
                    <a:cubicBezTo>
                      <a:pt x="70539" y="128996"/>
                      <a:pt x="67143" y="129127"/>
                      <a:pt x="63747" y="129127"/>
                    </a:cubicBezTo>
                    <a:cubicBezTo>
                      <a:pt x="53754" y="129127"/>
                      <a:pt x="44871" y="127690"/>
                      <a:pt x="36968" y="124816"/>
                    </a:cubicBezTo>
                    <a:cubicBezTo>
                      <a:pt x="29065" y="121942"/>
                      <a:pt x="22403" y="117827"/>
                      <a:pt x="16916" y="112341"/>
                    </a:cubicBezTo>
                    <a:cubicBezTo>
                      <a:pt x="11430" y="106854"/>
                      <a:pt x="7250" y="100258"/>
                      <a:pt x="4376" y="92485"/>
                    </a:cubicBezTo>
                    <a:cubicBezTo>
                      <a:pt x="1502" y="84647"/>
                      <a:pt x="0" y="75830"/>
                      <a:pt x="0" y="65902"/>
                    </a:cubicBezTo>
                    <a:cubicBezTo>
                      <a:pt x="0" y="55974"/>
                      <a:pt x="1567" y="46504"/>
                      <a:pt x="4637" y="38340"/>
                    </a:cubicBezTo>
                    <a:cubicBezTo>
                      <a:pt x="7707" y="30175"/>
                      <a:pt x="12083" y="23317"/>
                      <a:pt x="17766" y="17570"/>
                    </a:cubicBezTo>
                    <a:cubicBezTo>
                      <a:pt x="23448" y="11887"/>
                      <a:pt x="30240" y="7511"/>
                      <a:pt x="38274" y="4507"/>
                    </a:cubicBezTo>
                    <a:cubicBezTo>
                      <a:pt x="46308" y="1502"/>
                      <a:pt x="55191" y="0"/>
                      <a:pt x="65053" y="0"/>
                    </a:cubicBezTo>
                    <a:cubicBezTo>
                      <a:pt x="70474" y="0"/>
                      <a:pt x="75373" y="392"/>
                      <a:pt x="79814" y="1110"/>
                    </a:cubicBezTo>
                    <a:cubicBezTo>
                      <a:pt x="84255" y="1829"/>
                      <a:pt x="88109" y="2743"/>
                      <a:pt x="91440" y="3788"/>
                    </a:cubicBezTo>
                    <a:cubicBezTo>
                      <a:pt x="94771" y="4833"/>
                      <a:pt x="97514" y="6009"/>
                      <a:pt x="99670" y="7185"/>
                    </a:cubicBezTo>
                    <a:cubicBezTo>
                      <a:pt x="101825" y="8426"/>
                      <a:pt x="103393" y="9471"/>
                      <a:pt x="104242" y="10385"/>
                    </a:cubicBezTo>
                    <a:cubicBezTo>
                      <a:pt x="105091" y="11299"/>
                      <a:pt x="105744" y="12540"/>
                      <a:pt x="106136" y="14173"/>
                    </a:cubicBezTo>
                    <a:cubicBezTo>
                      <a:pt x="106528" y="15806"/>
                      <a:pt x="106724" y="18223"/>
                      <a:pt x="106724" y="21488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7E54AC8C-B7A2-7AEF-0C3B-6AF6B2DEFB94}"/>
                  </a:ext>
                </a:extLst>
              </p:cNvPr>
              <p:cNvSpPr/>
              <p:nvPr/>
            </p:nvSpPr>
            <p:spPr>
              <a:xfrm>
                <a:off x="1888460" y="2102061"/>
                <a:ext cx="73935" cy="124946"/>
              </a:xfrm>
              <a:custGeom>
                <a:avLst/>
                <a:gdLst>
                  <a:gd name="connsiteX0" fmla="*/ 73936 w 73935"/>
                  <a:gd name="connsiteY0" fmla="*/ 114953 h 124946"/>
                  <a:gd name="connsiteX1" fmla="*/ 73675 w 73935"/>
                  <a:gd name="connsiteY1" fmla="*/ 119656 h 124946"/>
                  <a:gd name="connsiteX2" fmla="*/ 72956 w 73935"/>
                  <a:gd name="connsiteY2" fmla="*/ 122726 h 124946"/>
                  <a:gd name="connsiteX3" fmla="*/ 71781 w 73935"/>
                  <a:gd name="connsiteY3" fmla="*/ 124424 h 124946"/>
                  <a:gd name="connsiteX4" fmla="*/ 70213 w 73935"/>
                  <a:gd name="connsiteY4" fmla="*/ 124946 h 124946"/>
                  <a:gd name="connsiteX5" fmla="*/ 7511 w 73935"/>
                  <a:gd name="connsiteY5" fmla="*/ 124946 h 124946"/>
                  <a:gd name="connsiteX6" fmla="*/ 2155 w 73935"/>
                  <a:gd name="connsiteY6" fmla="*/ 123052 h 124946"/>
                  <a:gd name="connsiteX7" fmla="*/ 0 w 73935"/>
                  <a:gd name="connsiteY7" fmla="*/ 116913 h 124946"/>
                  <a:gd name="connsiteX8" fmla="*/ 0 w 73935"/>
                  <a:gd name="connsiteY8" fmla="*/ 8034 h 124946"/>
                  <a:gd name="connsiteX9" fmla="*/ 2155 w 73935"/>
                  <a:gd name="connsiteY9" fmla="*/ 1894 h 124946"/>
                  <a:gd name="connsiteX10" fmla="*/ 7511 w 73935"/>
                  <a:gd name="connsiteY10" fmla="*/ 0 h 124946"/>
                  <a:gd name="connsiteX11" fmla="*/ 69821 w 73935"/>
                  <a:gd name="connsiteY11" fmla="*/ 0 h 124946"/>
                  <a:gd name="connsiteX12" fmla="*/ 71389 w 73935"/>
                  <a:gd name="connsiteY12" fmla="*/ 457 h 124946"/>
                  <a:gd name="connsiteX13" fmla="*/ 72564 w 73935"/>
                  <a:gd name="connsiteY13" fmla="*/ 2155 h 124946"/>
                  <a:gd name="connsiteX14" fmla="*/ 73283 w 73935"/>
                  <a:gd name="connsiteY14" fmla="*/ 5225 h 124946"/>
                  <a:gd name="connsiteX15" fmla="*/ 73544 w 73935"/>
                  <a:gd name="connsiteY15" fmla="*/ 9993 h 124946"/>
                  <a:gd name="connsiteX16" fmla="*/ 73283 w 73935"/>
                  <a:gd name="connsiteY16" fmla="*/ 14565 h 124946"/>
                  <a:gd name="connsiteX17" fmla="*/ 72564 w 73935"/>
                  <a:gd name="connsiteY17" fmla="*/ 17635 h 124946"/>
                  <a:gd name="connsiteX18" fmla="*/ 71389 w 73935"/>
                  <a:gd name="connsiteY18" fmla="*/ 19333 h 124946"/>
                  <a:gd name="connsiteX19" fmla="*/ 69821 w 73935"/>
                  <a:gd name="connsiteY19" fmla="*/ 19856 h 124946"/>
                  <a:gd name="connsiteX20" fmla="*/ 25211 w 73935"/>
                  <a:gd name="connsiteY20" fmla="*/ 19856 h 124946"/>
                  <a:gd name="connsiteX21" fmla="*/ 25211 w 73935"/>
                  <a:gd name="connsiteY21" fmla="*/ 50357 h 124946"/>
                  <a:gd name="connsiteX22" fmla="*/ 62963 w 73935"/>
                  <a:gd name="connsiteY22" fmla="*/ 50357 h 124946"/>
                  <a:gd name="connsiteX23" fmla="*/ 64531 w 73935"/>
                  <a:gd name="connsiteY23" fmla="*/ 50880 h 124946"/>
                  <a:gd name="connsiteX24" fmla="*/ 65706 w 73935"/>
                  <a:gd name="connsiteY24" fmla="*/ 52513 h 124946"/>
                  <a:gd name="connsiteX25" fmla="*/ 66425 w 73935"/>
                  <a:gd name="connsiteY25" fmla="*/ 55517 h 124946"/>
                  <a:gd name="connsiteX26" fmla="*/ 66686 w 73935"/>
                  <a:gd name="connsiteY26" fmla="*/ 60089 h 124946"/>
                  <a:gd name="connsiteX27" fmla="*/ 66425 w 73935"/>
                  <a:gd name="connsiteY27" fmla="*/ 64727 h 124946"/>
                  <a:gd name="connsiteX28" fmla="*/ 65706 w 73935"/>
                  <a:gd name="connsiteY28" fmla="*/ 67666 h 124946"/>
                  <a:gd name="connsiteX29" fmla="*/ 64531 w 73935"/>
                  <a:gd name="connsiteY29" fmla="*/ 69233 h 124946"/>
                  <a:gd name="connsiteX30" fmla="*/ 62963 w 73935"/>
                  <a:gd name="connsiteY30" fmla="*/ 69690 h 124946"/>
                  <a:gd name="connsiteX31" fmla="*/ 25211 w 73935"/>
                  <a:gd name="connsiteY31" fmla="*/ 69690 h 124946"/>
                  <a:gd name="connsiteX32" fmla="*/ 25211 w 73935"/>
                  <a:gd name="connsiteY32" fmla="*/ 104895 h 124946"/>
                  <a:gd name="connsiteX33" fmla="*/ 70213 w 73935"/>
                  <a:gd name="connsiteY33" fmla="*/ 104895 h 124946"/>
                  <a:gd name="connsiteX34" fmla="*/ 71781 w 73935"/>
                  <a:gd name="connsiteY34" fmla="*/ 105417 h 124946"/>
                  <a:gd name="connsiteX35" fmla="*/ 72956 w 73935"/>
                  <a:gd name="connsiteY35" fmla="*/ 107116 h 124946"/>
                  <a:gd name="connsiteX36" fmla="*/ 73675 w 73935"/>
                  <a:gd name="connsiteY36" fmla="*/ 110185 h 124946"/>
                  <a:gd name="connsiteX37" fmla="*/ 73936 w 73935"/>
                  <a:gd name="connsiteY37" fmla="*/ 114888 h 124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3935" h="124946">
                    <a:moveTo>
                      <a:pt x="73936" y="114953"/>
                    </a:moveTo>
                    <a:cubicBezTo>
                      <a:pt x="73936" y="116847"/>
                      <a:pt x="73871" y="118350"/>
                      <a:pt x="73675" y="119656"/>
                    </a:cubicBezTo>
                    <a:cubicBezTo>
                      <a:pt x="73544" y="120897"/>
                      <a:pt x="73283" y="121942"/>
                      <a:pt x="72956" y="122726"/>
                    </a:cubicBezTo>
                    <a:cubicBezTo>
                      <a:pt x="72630" y="123510"/>
                      <a:pt x="72238" y="124032"/>
                      <a:pt x="71781" y="124424"/>
                    </a:cubicBezTo>
                    <a:cubicBezTo>
                      <a:pt x="71323" y="124751"/>
                      <a:pt x="70735" y="124946"/>
                      <a:pt x="70213" y="124946"/>
                    </a:cubicBezTo>
                    <a:lnTo>
                      <a:pt x="7511" y="124946"/>
                    </a:lnTo>
                    <a:cubicBezTo>
                      <a:pt x="5421" y="124946"/>
                      <a:pt x="3592" y="124293"/>
                      <a:pt x="2155" y="123052"/>
                    </a:cubicBezTo>
                    <a:cubicBezTo>
                      <a:pt x="718" y="121811"/>
                      <a:pt x="0" y="119787"/>
                      <a:pt x="0" y="116913"/>
                    </a:cubicBezTo>
                    <a:lnTo>
                      <a:pt x="0" y="8034"/>
                    </a:lnTo>
                    <a:cubicBezTo>
                      <a:pt x="0" y="5225"/>
                      <a:pt x="718" y="3135"/>
                      <a:pt x="2155" y="1894"/>
                    </a:cubicBezTo>
                    <a:cubicBezTo>
                      <a:pt x="3592" y="653"/>
                      <a:pt x="5421" y="0"/>
                      <a:pt x="7511" y="0"/>
                    </a:cubicBezTo>
                    <a:lnTo>
                      <a:pt x="69821" y="0"/>
                    </a:lnTo>
                    <a:cubicBezTo>
                      <a:pt x="70409" y="0"/>
                      <a:pt x="70931" y="131"/>
                      <a:pt x="71389" y="457"/>
                    </a:cubicBezTo>
                    <a:cubicBezTo>
                      <a:pt x="71846" y="784"/>
                      <a:pt x="72238" y="1372"/>
                      <a:pt x="72564" y="2155"/>
                    </a:cubicBezTo>
                    <a:cubicBezTo>
                      <a:pt x="72891" y="2939"/>
                      <a:pt x="73152" y="3984"/>
                      <a:pt x="73283" y="5225"/>
                    </a:cubicBezTo>
                    <a:cubicBezTo>
                      <a:pt x="73413" y="6466"/>
                      <a:pt x="73544" y="8099"/>
                      <a:pt x="73544" y="9993"/>
                    </a:cubicBezTo>
                    <a:cubicBezTo>
                      <a:pt x="73544" y="11822"/>
                      <a:pt x="73479" y="13324"/>
                      <a:pt x="73283" y="14565"/>
                    </a:cubicBezTo>
                    <a:cubicBezTo>
                      <a:pt x="73087" y="15806"/>
                      <a:pt x="72891" y="16851"/>
                      <a:pt x="72564" y="17635"/>
                    </a:cubicBezTo>
                    <a:cubicBezTo>
                      <a:pt x="72238" y="18419"/>
                      <a:pt x="71846" y="18941"/>
                      <a:pt x="71389" y="19333"/>
                    </a:cubicBezTo>
                    <a:cubicBezTo>
                      <a:pt x="70931" y="19660"/>
                      <a:pt x="70409" y="19856"/>
                      <a:pt x="69821" y="19856"/>
                    </a:cubicBezTo>
                    <a:lnTo>
                      <a:pt x="25211" y="19856"/>
                    </a:lnTo>
                    <a:lnTo>
                      <a:pt x="25211" y="50357"/>
                    </a:lnTo>
                    <a:lnTo>
                      <a:pt x="62963" y="50357"/>
                    </a:lnTo>
                    <a:cubicBezTo>
                      <a:pt x="63551" y="50357"/>
                      <a:pt x="64073" y="50553"/>
                      <a:pt x="64531" y="50880"/>
                    </a:cubicBezTo>
                    <a:cubicBezTo>
                      <a:pt x="64988" y="51206"/>
                      <a:pt x="65380" y="51794"/>
                      <a:pt x="65706" y="52513"/>
                    </a:cubicBezTo>
                    <a:cubicBezTo>
                      <a:pt x="66033" y="53231"/>
                      <a:pt x="66294" y="54276"/>
                      <a:pt x="66425" y="55517"/>
                    </a:cubicBezTo>
                    <a:cubicBezTo>
                      <a:pt x="66621" y="56758"/>
                      <a:pt x="66686" y="58326"/>
                      <a:pt x="66686" y="60089"/>
                    </a:cubicBezTo>
                    <a:cubicBezTo>
                      <a:pt x="66686" y="61853"/>
                      <a:pt x="66621" y="63486"/>
                      <a:pt x="66425" y="64727"/>
                    </a:cubicBezTo>
                    <a:cubicBezTo>
                      <a:pt x="66294" y="65968"/>
                      <a:pt x="66033" y="66947"/>
                      <a:pt x="65706" y="67666"/>
                    </a:cubicBezTo>
                    <a:cubicBezTo>
                      <a:pt x="65380" y="68384"/>
                      <a:pt x="64988" y="68972"/>
                      <a:pt x="64531" y="69233"/>
                    </a:cubicBezTo>
                    <a:cubicBezTo>
                      <a:pt x="64073" y="69560"/>
                      <a:pt x="63486" y="69690"/>
                      <a:pt x="62963" y="69690"/>
                    </a:cubicBezTo>
                    <a:lnTo>
                      <a:pt x="25211" y="69690"/>
                    </a:lnTo>
                    <a:lnTo>
                      <a:pt x="25211" y="104895"/>
                    </a:lnTo>
                    <a:lnTo>
                      <a:pt x="70213" y="104895"/>
                    </a:lnTo>
                    <a:cubicBezTo>
                      <a:pt x="70801" y="104895"/>
                      <a:pt x="71323" y="105091"/>
                      <a:pt x="71781" y="105417"/>
                    </a:cubicBezTo>
                    <a:cubicBezTo>
                      <a:pt x="72238" y="105744"/>
                      <a:pt x="72630" y="106332"/>
                      <a:pt x="72956" y="107116"/>
                    </a:cubicBezTo>
                    <a:cubicBezTo>
                      <a:pt x="73283" y="107899"/>
                      <a:pt x="73544" y="108879"/>
                      <a:pt x="73675" y="110185"/>
                    </a:cubicBezTo>
                    <a:cubicBezTo>
                      <a:pt x="73805" y="111426"/>
                      <a:pt x="73936" y="112994"/>
                      <a:pt x="73936" y="114888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E7A6CD51-8A32-07E3-3FDD-449561A4B145}"/>
                  </a:ext>
                </a:extLst>
              </p:cNvPr>
              <p:cNvSpPr/>
              <p:nvPr/>
            </p:nvSpPr>
            <p:spPr>
              <a:xfrm>
                <a:off x="1986497" y="2101604"/>
                <a:ext cx="103066" cy="125860"/>
              </a:xfrm>
              <a:custGeom>
                <a:avLst/>
                <a:gdLst>
                  <a:gd name="connsiteX0" fmla="*/ 102870 w 103066"/>
                  <a:gd name="connsiteY0" fmla="*/ 116455 h 125860"/>
                  <a:gd name="connsiteX1" fmla="*/ 102086 w 103066"/>
                  <a:gd name="connsiteY1" fmla="*/ 120440 h 125860"/>
                  <a:gd name="connsiteX2" fmla="*/ 99996 w 103066"/>
                  <a:gd name="connsiteY2" fmla="*/ 123313 h 125860"/>
                  <a:gd name="connsiteX3" fmla="*/ 96927 w 103066"/>
                  <a:gd name="connsiteY3" fmla="*/ 125012 h 125860"/>
                  <a:gd name="connsiteX4" fmla="*/ 93334 w 103066"/>
                  <a:gd name="connsiteY4" fmla="*/ 125534 h 125860"/>
                  <a:gd name="connsiteX5" fmla="*/ 82557 w 103066"/>
                  <a:gd name="connsiteY5" fmla="*/ 125534 h 125860"/>
                  <a:gd name="connsiteX6" fmla="*/ 76744 w 103066"/>
                  <a:gd name="connsiteY6" fmla="*/ 124881 h 125860"/>
                  <a:gd name="connsiteX7" fmla="*/ 72238 w 103066"/>
                  <a:gd name="connsiteY7" fmla="*/ 122399 h 125860"/>
                  <a:gd name="connsiteX8" fmla="*/ 68253 w 103066"/>
                  <a:gd name="connsiteY8" fmla="*/ 117566 h 125860"/>
                  <a:gd name="connsiteX9" fmla="*/ 63877 w 103066"/>
                  <a:gd name="connsiteY9" fmla="*/ 109728 h 125860"/>
                  <a:gd name="connsiteX10" fmla="*/ 32788 w 103066"/>
                  <a:gd name="connsiteY10" fmla="*/ 51337 h 125860"/>
                  <a:gd name="connsiteX11" fmla="*/ 27301 w 103066"/>
                  <a:gd name="connsiteY11" fmla="*/ 40103 h 125860"/>
                  <a:gd name="connsiteX12" fmla="*/ 22272 w 103066"/>
                  <a:gd name="connsiteY12" fmla="*/ 28346 h 125860"/>
                  <a:gd name="connsiteX13" fmla="*/ 22076 w 103066"/>
                  <a:gd name="connsiteY13" fmla="*/ 28346 h 125860"/>
                  <a:gd name="connsiteX14" fmla="*/ 22664 w 103066"/>
                  <a:gd name="connsiteY14" fmla="*/ 42193 h 125860"/>
                  <a:gd name="connsiteX15" fmla="*/ 22860 w 103066"/>
                  <a:gd name="connsiteY15" fmla="*/ 56432 h 125860"/>
                  <a:gd name="connsiteX16" fmla="*/ 22860 w 103066"/>
                  <a:gd name="connsiteY16" fmla="*/ 121746 h 125860"/>
                  <a:gd name="connsiteX17" fmla="*/ 22338 w 103066"/>
                  <a:gd name="connsiteY17" fmla="*/ 123509 h 125860"/>
                  <a:gd name="connsiteX18" fmla="*/ 20509 w 103066"/>
                  <a:gd name="connsiteY18" fmla="*/ 124816 h 125860"/>
                  <a:gd name="connsiteX19" fmla="*/ 16982 w 103066"/>
                  <a:gd name="connsiteY19" fmla="*/ 125600 h 125860"/>
                  <a:gd name="connsiteX20" fmla="*/ 11299 w 103066"/>
                  <a:gd name="connsiteY20" fmla="*/ 125861 h 125860"/>
                  <a:gd name="connsiteX21" fmla="*/ 5682 w 103066"/>
                  <a:gd name="connsiteY21" fmla="*/ 125600 h 125860"/>
                  <a:gd name="connsiteX22" fmla="*/ 2221 w 103066"/>
                  <a:gd name="connsiteY22" fmla="*/ 124816 h 125860"/>
                  <a:gd name="connsiteX23" fmla="*/ 457 w 103066"/>
                  <a:gd name="connsiteY23" fmla="*/ 123509 h 125860"/>
                  <a:gd name="connsiteX24" fmla="*/ 0 w 103066"/>
                  <a:gd name="connsiteY24" fmla="*/ 121746 h 125860"/>
                  <a:gd name="connsiteX25" fmla="*/ 0 w 103066"/>
                  <a:gd name="connsiteY25" fmla="*/ 9536 h 125860"/>
                  <a:gd name="connsiteX26" fmla="*/ 2678 w 103066"/>
                  <a:gd name="connsiteY26" fmla="*/ 2743 h 125860"/>
                  <a:gd name="connsiteX27" fmla="*/ 9209 w 103066"/>
                  <a:gd name="connsiteY27" fmla="*/ 457 h 125860"/>
                  <a:gd name="connsiteX28" fmla="*/ 22795 w 103066"/>
                  <a:gd name="connsiteY28" fmla="*/ 457 h 125860"/>
                  <a:gd name="connsiteX29" fmla="*/ 29000 w 103066"/>
                  <a:gd name="connsiteY29" fmla="*/ 1110 h 125860"/>
                  <a:gd name="connsiteX30" fmla="*/ 33506 w 103066"/>
                  <a:gd name="connsiteY30" fmla="*/ 3200 h 125860"/>
                  <a:gd name="connsiteX31" fmla="*/ 37229 w 103066"/>
                  <a:gd name="connsiteY31" fmla="*/ 7185 h 125860"/>
                  <a:gd name="connsiteX32" fmla="*/ 40821 w 103066"/>
                  <a:gd name="connsiteY32" fmla="*/ 13520 h 125860"/>
                  <a:gd name="connsiteX33" fmla="*/ 65118 w 103066"/>
                  <a:gd name="connsiteY33" fmla="*/ 59175 h 125860"/>
                  <a:gd name="connsiteX34" fmla="*/ 69299 w 103066"/>
                  <a:gd name="connsiteY34" fmla="*/ 67339 h 125860"/>
                  <a:gd name="connsiteX35" fmla="*/ 73283 w 103066"/>
                  <a:gd name="connsiteY35" fmla="*/ 75373 h 125860"/>
                  <a:gd name="connsiteX36" fmla="*/ 77071 w 103066"/>
                  <a:gd name="connsiteY36" fmla="*/ 83210 h 125860"/>
                  <a:gd name="connsiteX37" fmla="*/ 80663 w 103066"/>
                  <a:gd name="connsiteY37" fmla="*/ 90918 h 125860"/>
                  <a:gd name="connsiteX38" fmla="*/ 80729 w 103066"/>
                  <a:gd name="connsiteY38" fmla="*/ 90918 h 125860"/>
                  <a:gd name="connsiteX39" fmla="*/ 80271 w 103066"/>
                  <a:gd name="connsiteY39" fmla="*/ 76810 h 125860"/>
                  <a:gd name="connsiteX40" fmla="*/ 80141 w 103066"/>
                  <a:gd name="connsiteY40" fmla="*/ 62832 h 125860"/>
                  <a:gd name="connsiteX41" fmla="*/ 80141 w 103066"/>
                  <a:gd name="connsiteY41" fmla="*/ 4245 h 125860"/>
                  <a:gd name="connsiteX42" fmla="*/ 80729 w 103066"/>
                  <a:gd name="connsiteY42" fmla="*/ 2482 h 125860"/>
                  <a:gd name="connsiteX43" fmla="*/ 82688 w 103066"/>
                  <a:gd name="connsiteY43" fmla="*/ 1110 h 125860"/>
                  <a:gd name="connsiteX44" fmla="*/ 86280 w 103066"/>
                  <a:gd name="connsiteY44" fmla="*/ 261 h 125860"/>
                  <a:gd name="connsiteX45" fmla="*/ 91963 w 103066"/>
                  <a:gd name="connsiteY45" fmla="*/ 0 h 125860"/>
                  <a:gd name="connsiteX46" fmla="*/ 97449 w 103066"/>
                  <a:gd name="connsiteY46" fmla="*/ 261 h 125860"/>
                  <a:gd name="connsiteX47" fmla="*/ 100911 w 103066"/>
                  <a:gd name="connsiteY47" fmla="*/ 1110 h 125860"/>
                  <a:gd name="connsiteX48" fmla="*/ 102609 w 103066"/>
                  <a:gd name="connsiteY48" fmla="*/ 2482 h 125860"/>
                  <a:gd name="connsiteX49" fmla="*/ 103066 w 103066"/>
                  <a:gd name="connsiteY49" fmla="*/ 4245 h 125860"/>
                  <a:gd name="connsiteX50" fmla="*/ 103066 w 103066"/>
                  <a:gd name="connsiteY50" fmla="*/ 116455 h 125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03066" h="125860">
                    <a:moveTo>
                      <a:pt x="102870" y="116455"/>
                    </a:moveTo>
                    <a:cubicBezTo>
                      <a:pt x="102870" y="117958"/>
                      <a:pt x="102609" y="119264"/>
                      <a:pt x="102086" y="120440"/>
                    </a:cubicBezTo>
                    <a:cubicBezTo>
                      <a:pt x="101564" y="121615"/>
                      <a:pt x="100911" y="122595"/>
                      <a:pt x="99996" y="123313"/>
                    </a:cubicBezTo>
                    <a:cubicBezTo>
                      <a:pt x="99082" y="124032"/>
                      <a:pt x="98102" y="124685"/>
                      <a:pt x="96927" y="125012"/>
                    </a:cubicBezTo>
                    <a:cubicBezTo>
                      <a:pt x="95751" y="125338"/>
                      <a:pt x="94510" y="125534"/>
                      <a:pt x="93334" y="125534"/>
                    </a:cubicBezTo>
                    <a:lnTo>
                      <a:pt x="82557" y="125534"/>
                    </a:lnTo>
                    <a:cubicBezTo>
                      <a:pt x="80271" y="125534"/>
                      <a:pt x="78377" y="125338"/>
                      <a:pt x="76744" y="124881"/>
                    </a:cubicBezTo>
                    <a:cubicBezTo>
                      <a:pt x="75112" y="124424"/>
                      <a:pt x="73609" y="123640"/>
                      <a:pt x="72238" y="122399"/>
                    </a:cubicBezTo>
                    <a:cubicBezTo>
                      <a:pt x="70866" y="121223"/>
                      <a:pt x="69494" y="119591"/>
                      <a:pt x="68253" y="117566"/>
                    </a:cubicBezTo>
                    <a:cubicBezTo>
                      <a:pt x="67013" y="115541"/>
                      <a:pt x="65510" y="112929"/>
                      <a:pt x="63877" y="109728"/>
                    </a:cubicBezTo>
                    <a:lnTo>
                      <a:pt x="32788" y="51337"/>
                    </a:lnTo>
                    <a:cubicBezTo>
                      <a:pt x="30959" y="47875"/>
                      <a:pt x="29130" y="44087"/>
                      <a:pt x="27301" y="40103"/>
                    </a:cubicBezTo>
                    <a:cubicBezTo>
                      <a:pt x="25407" y="36053"/>
                      <a:pt x="23774" y="32200"/>
                      <a:pt x="22272" y="28346"/>
                    </a:cubicBezTo>
                    <a:lnTo>
                      <a:pt x="22076" y="28346"/>
                    </a:lnTo>
                    <a:cubicBezTo>
                      <a:pt x="22338" y="32984"/>
                      <a:pt x="22533" y="37621"/>
                      <a:pt x="22664" y="42193"/>
                    </a:cubicBezTo>
                    <a:cubicBezTo>
                      <a:pt x="22795" y="46765"/>
                      <a:pt x="22860" y="51533"/>
                      <a:pt x="22860" y="56432"/>
                    </a:cubicBezTo>
                    <a:lnTo>
                      <a:pt x="22860" y="121746"/>
                    </a:lnTo>
                    <a:cubicBezTo>
                      <a:pt x="22860" y="122399"/>
                      <a:pt x="22664" y="122987"/>
                      <a:pt x="22338" y="123509"/>
                    </a:cubicBezTo>
                    <a:cubicBezTo>
                      <a:pt x="22011" y="124032"/>
                      <a:pt x="21358" y="124424"/>
                      <a:pt x="20509" y="124816"/>
                    </a:cubicBezTo>
                    <a:cubicBezTo>
                      <a:pt x="19660" y="125142"/>
                      <a:pt x="18484" y="125469"/>
                      <a:pt x="16982" y="125600"/>
                    </a:cubicBezTo>
                    <a:cubicBezTo>
                      <a:pt x="15479" y="125795"/>
                      <a:pt x="13585" y="125861"/>
                      <a:pt x="11299" y="125861"/>
                    </a:cubicBezTo>
                    <a:cubicBezTo>
                      <a:pt x="9013" y="125861"/>
                      <a:pt x="7185" y="125795"/>
                      <a:pt x="5682" y="125600"/>
                    </a:cubicBezTo>
                    <a:cubicBezTo>
                      <a:pt x="4180" y="125404"/>
                      <a:pt x="3070" y="125142"/>
                      <a:pt x="2221" y="124816"/>
                    </a:cubicBezTo>
                    <a:cubicBezTo>
                      <a:pt x="1372" y="124489"/>
                      <a:pt x="784" y="124032"/>
                      <a:pt x="457" y="123509"/>
                    </a:cubicBezTo>
                    <a:cubicBezTo>
                      <a:pt x="131" y="122987"/>
                      <a:pt x="0" y="122399"/>
                      <a:pt x="0" y="121746"/>
                    </a:cubicBezTo>
                    <a:lnTo>
                      <a:pt x="0" y="9536"/>
                    </a:lnTo>
                    <a:cubicBezTo>
                      <a:pt x="0" y="6531"/>
                      <a:pt x="914" y="4245"/>
                      <a:pt x="2678" y="2743"/>
                    </a:cubicBezTo>
                    <a:cubicBezTo>
                      <a:pt x="4441" y="1241"/>
                      <a:pt x="6597" y="457"/>
                      <a:pt x="9209" y="457"/>
                    </a:cubicBezTo>
                    <a:lnTo>
                      <a:pt x="22795" y="457"/>
                    </a:lnTo>
                    <a:cubicBezTo>
                      <a:pt x="25211" y="457"/>
                      <a:pt x="27301" y="653"/>
                      <a:pt x="29000" y="1110"/>
                    </a:cubicBezTo>
                    <a:cubicBezTo>
                      <a:pt x="30698" y="1502"/>
                      <a:pt x="32200" y="2221"/>
                      <a:pt x="33506" y="3200"/>
                    </a:cubicBezTo>
                    <a:cubicBezTo>
                      <a:pt x="34813" y="4180"/>
                      <a:pt x="36054" y="5486"/>
                      <a:pt x="37229" y="7185"/>
                    </a:cubicBezTo>
                    <a:cubicBezTo>
                      <a:pt x="38405" y="8883"/>
                      <a:pt x="39580" y="10973"/>
                      <a:pt x="40821" y="13520"/>
                    </a:cubicBezTo>
                    <a:lnTo>
                      <a:pt x="65118" y="59175"/>
                    </a:lnTo>
                    <a:cubicBezTo>
                      <a:pt x="66555" y="61918"/>
                      <a:pt x="67927" y="64661"/>
                      <a:pt x="69299" y="67339"/>
                    </a:cubicBezTo>
                    <a:cubicBezTo>
                      <a:pt x="70670" y="70017"/>
                      <a:pt x="72042" y="72695"/>
                      <a:pt x="73283" y="75373"/>
                    </a:cubicBezTo>
                    <a:cubicBezTo>
                      <a:pt x="74589" y="78051"/>
                      <a:pt x="75830" y="80663"/>
                      <a:pt x="77071" y="83210"/>
                    </a:cubicBezTo>
                    <a:cubicBezTo>
                      <a:pt x="78312" y="85758"/>
                      <a:pt x="79488" y="88370"/>
                      <a:pt x="80663" y="90918"/>
                    </a:cubicBezTo>
                    <a:lnTo>
                      <a:pt x="80729" y="90918"/>
                    </a:lnTo>
                    <a:cubicBezTo>
                      <a:pt x="80533" y="86411"/>
                      <a:pt x="80402" y="81708"/>
                      <a:pt x="80271" y="76810"/>
                    </a:cubicBezTo>
                    <a:cubicBezTo>
                      <a:pt x="80206" y="71911"/>
                      <a:pt x="80141" y="67274"/>
                      <a:pt x="80141" y="62832"/>
                    </a:cubicBezTo>
                    <a:lnTo>
                      <a:pt x="80141" y="4245"/>
                    </a:lnTo>
                    <a:cubicBezTo>
                      <a:pt x="80141" y="3592"/>
                      <a:pt x="80337" y="3004"/>
                      <a:pt x="80729" y="2482"/>
                    </a:cubicBezTo>
                    <a:cubicBezTo>
                      <a:pt x="81120" y="1959"/>
                      <a:pt x="81774" y="1502"/>
                      <a:pt x="82688" y="1110"/>
                    </a:cubicBezTo>
                    <a:cubicBezTo>
                      <a:pt x="83602" y="718"/>
                      <a:pt x="84778" y="457"/>
                      <a:pt x="86280" y="261"/>
                    </a:cubicBezTo>
                    <a:cubicBezTo>
                      <a:pt x="87783" y="65"/>
                      <a:pt x="89677" y="0"/>
                      <a:pt x="91963" y="0"/>
                    </a:cubicBezTo>
                    <a:cubicBezTo>
                      <a:pt x="94118" y="0"/>
                      <a:pt x="96012" y="65"/>
                      <a:pt x="97449" y="261"/>
                    </a:cubicBezTo>
                    <a:cubicBezTo>
                      <a:pt x="98886" y="457"/>
                      <a:pt x="100062" y="718"/>
                      <a:pt x="100911" y="1110"/>
                    </a:cubicBezTo>
                    <a:cubicBezTo>
                      <a:pt x="101694" y="1502"/>
                      <a:pt x="102282" y="1959"/>
                      <a:pt x="102609" y="2482"/>
                    </a:cubicBezTo>
                    <a:cubicBezTo>
                      <a:pt x="102935" y="3004"/>
                      <a:pt x="103066" y="3592"/>
                      <a:pt x="103066" y="4245"/>
                    </a:cubicBezTo>
                    <a:lnTo>
                      <a:pt x="103066" y="116455"/>
                    </a:ln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238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40419C-66FD-5C23-4F6B-CB78EF10F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Oval 187">
            <a:extLst>
              <a:ext uri="{FF2B5EF4-FFF2-40B4-BE49-F238E27FC236}">
                <a16:creationId xmlns:a16="http://schemas.microsoft.com/office/drawing/2014/main" id="{274B0CAC-3A53-2964-5125-19721FD6CBEE}"/>
              </a:ext>
            </a:extLst>
          </p:cNvPr>
          <p:cNvSpPr/>
          <p:nvPr/>
        </p:nvSpPr>
        <p:spPr>
          <a:xfrm>
            <a:off x="3855462" y="2227434"/>
            <a:ext cx="3778855" cy="1177260"/>
          </a:xfrm>
          <a:custGeom>
            <a:avLst/>
            <a:gdLst>
              <a:gd name="csX0" fmla="*/ 0 w 1390650"/>
              <a:gd name="csY0" fmla="*/ 657225 h 1314450"/>
              <a:gd name="csX1" fmla="*/ 695325 w 1390650"/>
              <a:gd name="csY1" fmla="*/ 0 h 1314450"/>
              <a:gd name="csX2" fmla="*/ 1390650 w 1390650"/>
              <a:gd name="csY2" fmla="*/ 657225 h 1314450"/>
              <a:gd name="csX3" fmla="*/ 695325 w 1390650"/>
              <a:gd name="csY3" fmla="*/ 1314450 h 1314450"/>
              <a:gd name="csX4" fmla="*/ 0 w 1390650"/>
              <a:gd name="csY4" fmla="*/ 657225 h 1314450"/>
              <a:gd name="csX0" fmla="*/ 308042 w 1698692"/>
              <a:gd name="csY0" fmla="*/ 657225 h 1352550"/>
              <a:gd name="csX1" fmla="*/ 1003367 w 1698692"/>
              <a:gd name="csY1" fmla="*/ 0 h 1352550"/>
              <a:gd name="csX2" fmla="*/ 1698692 w 1698692"/>
              <a:gd name="csY2" fmla="*/ 657225 h 1352550"/>
              <a:gd name="csX3" fmla="*/ 165167 w 1698692"/>
              <a:gd name="csY3" fmla="*/ 1352550 h 1352550"/>
              <a:gd name="csX4" fmla="*/ 308042 w 1698692"/>
              <a:gd name="csY4" fmla="*/ 657225 h 1352550"/>
              <a:gd name="csX0" fmla="*/ 308042 w 1701804"/>
              <a:gd name="csY0" fmla="*/ 657225 h 1365493"/>
              <a:gd name="csX1" fmla="*/ 1003367 w 1701804"/>
              <a:gd name="csY1" fmla="*/ 0 h 1365493"/>
              <a:gd name="csX2" fmla="*/ 1698692 w 1701804"/>
              <a:gd name="csY2" fmla="*/ 657225 h 1365493"/>
              <a:gd name="csX3" fmla="*/ 1212917 w 1701804"/>
              <a:gd name="csY3" fmla="*/ 1076325 h 1365493"/>
              <a:gd name="csX4" fmla="*/ 165167 w 1701804"/>
              <a:gd name="csY4" fmla="*/ 1352550 h 1365493"/>
              <a:gd name="csX5" fmla="*/ 308042 w 1701804"/>
              <a:gd name="csY5" fmla="*/ 657225 h 1365493"/>
              <a:gd name="csX0" fmla="*/ 283491 w 2305370"/>
              <a:gd name="csY0" fmla="*/ 657225 h 1364631"/>
              <a:gd name="csX1" fmla="*/ 978816 w 2305370"/>
              <a:gd name="csY1" fmla="*/ 0 h 1364631"/>
              <a:gd name="csX2" fmla="*/ 1674141 w 2305370"/>
              <a:gd name="csY2" fmla="*/ 657225 h 1364631"/>
              <a:gd name="csX3" fmla="*/ 2255166 w 2305370"/>
              <a:gd name="csY3" fmla="*/ 1066800 h 1364631"/>
              <a:gd name="csX4" fmla="*/ 140616 w 2305370"/>
              <a:gd name="csY4" fmla="*/ 1352550 h 1364631"/>
              <a:gd name="csX5" fmla="*/ 283491 w 2305370"/>
              <a:gd name="csY5" fmla="*/ 657225 h 1364631"/>
              <a:gd name="csX0" fmla="*/ 283491 w 2298611"/>
              <a:gd name="csY0" fmla="*/ 657380 h 1364786"/>
              <a:gd name="csX1" fmla="*/ 978816 w 2298611"/>
              <a:gd name="csY1" fmla="*/ 155 h 1364786"/>
              <a:gd name="csX2" fmla="*/ 1521741 w 2298611"/>
              <a:gd name="csY2" fmla="*/ 600230 h 1364786"/>
              <a:gd name="csX3" fmla="*/ 2255166 w 2298611"/>
              <a:gd name="csY3" fmla="*/ 1066955 h 1364786"/>
              <a:gd name="csX4" fmla="*/ 140616 w 2298611"/>
              <a:gd name="csY4" fmla="*/ 1352705 h 1364786"/>
              <a:gd name="csX5" fmla="*/ 283491 w 2298611"/>
              <a:gd name="csY5" fmla="*/ 657380 h 1364786"/>
              <a:gd name="csX0" fmla="*/ 503127 w 2518247"/>
              <a:gd name="csY0" fmla="*/ 657380 h 1173105"/>
              <a:gd name="csX1" fmla="*/ 1198452 w 2518247"/>
              <a:gd name="csY1" fmla="*/ 155 h 1173105"/>
              <a:gd name="csX2" fmla="*/ 1741377 w 2518247"/>
              <a:gd name="csY2" fmla="*/ 600230 h 1173105"/>
              <a:gd name="csX3" fmla="*/ 2474802 w 2518247"/>
              <a:gd name="csY3" fmla="*/ 1066955 h 1173105"/>
              <a:gd name="csX4" fmla="*/ 103077 w 2518247"/>
              <a:gd name="csY4" fmla="*/ 1133630 h 1173105"/>
              <a:gd name="csX5" fmla="*/ 503127 w 2518247"/>
              <a:gd name="csY5" fmla="*/ 657380 h 1173105"/>
              <a:gd name="csX0" fmla="*/ 646169 w 2489839"/>
              <a:gd name="csY0" fmla="*/ 600075 h 1177122"/>
              <a:gd name="csX1" fmla="*/ 1170044 w 2489839"/>
              <a:gd name="csY1" fmla="*/ 0 h 1177122"/>
              <a:gd name="csX2" fmla="*/ 1712969 w 2489839"/>
              <a:gd name="csY2" fmla="*/ 600075 h 1177122"/>
              <a:gd name="csX3" fmla="*/ 2446394 w 2489839"/>
              <a:gd name="csY3" fmla="*/ 1066800 h 1177122"/>
              <a:gd name="csX4" fmla="*/ 74669 w 2489839"/>
              <a:gd name="csY4" fmla="*/ 1133475 h 1177122"/>
              <a:gd name="csX5" fmla="*/ 646169 w 2489839"/>
              <a:gd name="csY5" fmla="*/ 600075 h 1177122"/>
              <a:gd name="csX0" fmla="*/ 646169 w 2485256"/>
              <a:gd name="csY0" fmla="*/ 600075 h 1177122"/>
              <a:gd name="csX1" fmla="*/ 1170044 w 2485256"/>
              <a:gd name="csY1" fmla="*/ 0 h 1177122"/>
              <a:gd name="csX2" fmla="*/ 1579619 w 2485256"/>
              <a:gd name="csY2" fmla="*/ 600075 h 1177122"/>
              <a:gd name="csX3" fmla="*/ 2446394 w 2485256"/>
              <a:gd name="csY3" fmla="*/ 1066800 h 1177122"/>
              <a:gd name="csX4" fmla="*/ 74669 w 2485256"/>
              <a:gd name="csY4" fmla="*/ 1133475 h 1177122"/>
              <a:gd name="csX5" fmla="*/ 646169 w 2485256"/>
              <a:gd name="csY5" fmla="*/ 600075 h 1177122"/>
              <a:gd name="csX0" fmla="*/ 646169 w 2487020"/>
              <a:gd name="csY0" fmla="*/ 600075 h 1177122"/>
              <a:gd name="csX1" fmla="*/ 1170044 w 2487020"/>
              <a:gd name="csY1" fmla="*/ 0 h 1177122"/>
              <a:gd name="csX2" fmla="*/ 1579619 w 2487020"/>
              <a:gd name="csY2" fmla="*/ 600075 h 1177122"/>
              <a:gd name="csX3" fmla="*/ 2446394 w 2487020"/>
              <a:gd name="csY3" fmla="*/ 1066800 h 1177122"/>
              <a:gd name="csX4" fmla="*/ 74669 w 2487020"/>
              <a:gd name="csY4" fmla="*/ 1133475 h 1177122"/>
              <a:gd name="csX5" fmla="*/ 646169 w 2487020"/>
              <a:gd name="csY5" fmla="*/ 600075 h 1177122"/>
              <a:gd name="csX0" fmla="*/ 646169 w 2486809"/>
              <a:gd name="csY0" fmla="*/ 600079 h 1177126"/>
              <a:gd name="csX1" fmla="*/ 1170044 w 2486809"/>
              <a:gd name="csY1" fmla="*/ 4 h 1177126"/>
              <a:gd name="csX2" fmla="*/ 1573273 w 2486809"/>
              <a:gd name="csY2" fmla="*/ 609604 h 1177126"/>
              <a:gd name="csX3" fmla="*/ 2446394 w 2486809"/>
              <a:gd name="csY3" fmla="*/ 1066804 h 1177126"/>
              <a:gd name="csX4" fmla="*/ 74669 w 2486809"/>
              <a:gd name="csY4" fmla="*/ 1133479 h 1177126"/>
              <a:gd name="csX5" fmla="*/ 646169 w 2486809"/>
              <a:gd name="csY5" fmla="*/ 600079 h 1177126"/>
              <a:gd name="csX0" fmla="*/ 646169 w 2486809"/>
              <a:gd name="csY0" fmla="*/ 600079 h 1177126"/>
              <a:gd name="csX1" fmla="*/ 1170044 w 2486809"/>
              <a:gd name="csY1" fmla="*/ 4 h 1177126"/>
              <a:gd name="csX2" fmla="*/ 1573273 w 2486809"/>
              <a:gd name="csY2" fmla="*/ 609604 h 1177126"/>
              <a:gd name="csX3" fmla="*/ 2446394 w 2486809"/>
              <a:gd name="csY3" fmla="*/ 1066804 h 1177126"/>
              <a:gd name="csX4" fmla="*/ 74669 w 2486809"/>
              <a:gd name="csY4" fmla="*/ 1133479 h 1177126"/>
              <a:gd name="csX5" fmla="*/ 646169 w 2486809"/>
              <a:gd name="csY5" fmla="*/ 600079 h 1177126"/>
              <a:gd name="csX0" fmla="*/ 646169 w 2486809"/>
              <a:gd name="csY0" fmla="*/ 600079 h 1177126"/>
              <a:gd name="csX1" fmla="*/ 1170044 w 2486809"/>
              <a:gd name="csY1" fmla="*/ 4 h 1177126"/>
              <a:gd name="csX2" fmla="*/ 1573273 w 2486809"/>
              <a:gd name="csY2" fmla="*/ 609604 h 1177126"/>
              <a:gd name="csX3" fmla="*/ 2446394 w 2486809"/>
              <a:gd name="csY3" fmla="*/ 1066804 h 1177126"/>
              <a:gd name="csX4" fmla="*/ 74669 w 2486809"/>
              <a:gd name="csY4" fmla="*/ 1133479 h 1177126"/>
              <a:gd name="csX5" fmla="*/ 646169 w 2486809"/>
              <a:gd name="csY5" fmla="*/ 600079 h 1177126"/>
              <a:gd name="csX0" fmla="*/ 646169 w 2486809"/>
              <a:gd name="csY0" fmla="*/ 600079 h 1177126"/>
              <a:gd name="csX1" fmla="*/ 1170044 w 2486809"/>
              <a:gd name="csY1" fmla="*/ 4 h 1177126"/>
              <a:gd name="csX2" fmla="*/ 1573273 w 2486809"/>
              <a:gd name="csY2" fmla="*/ 609604 h 1177126"/>
              <a:gd name="csX3" fmla="*/ 2446394 w 2486809"/>
              <a:gd name="csY3" fmla="*/ 1066804 h 1177126"/>
              <a:gd name="csX4" fmla="*/ 74669 w 2486809"/>
              <a:gd name="csY4" fmla="*/ 1133479 h 1177126"/>
              <a:gd name="csX5" fmla="*/ 646169 w 2486809"/>
              <a:gd name="csY5" fmla="*/ 600079 h 1177126"/>
              <a:gd name="csX0" fmla="*/ 646169 w 2492803"/>
              <a:gd name="csY0" fmla="*/ 600079 h 1177126"/>
              <a:gd name="csX1" fmla="*/ 1170044 w 2492803"/>
              <a:gd name="csY1" fmla="*/ 4 h 1177126"/>
              <a:gd name="csX2" fmla="*/ 1573273 w 2492803"/>
              <a:gd name="csY2" fmla="*/ 609604 h 1177126"/>
              <a:gd name="csX3" fmla="*/ 2446394 w 2492803"/>
              <a:gd name="csY3" fmla="*/ 1066804 h 1177126"/>
              <a:gd name="csX4" fmla="*/ 74669 w 2492803"/>
              <a:gd name="csY4" fmla="*/ 1133479 h 1177126"/>
              <a:gd name="csX5" fmla="*/ 646169 w 2492803"/>
              <a:gd name="csY5" fmla="*/ 600079 h 1177126"/>
              <a:gd name="csX0" fmla="*/ 646169 w 2507590"/>
              <a:gd name="csY0" fmla="*/ 600146 h 1177193"/>
              <a:gd name="csX1" fmla="*/ 1170044 w 2507590"/>
              <a:gd name="csY1" fmla="*/ 71 h 1177193"/>
              <a:gd name="csX2" fmla="*/ 1833472 w 2507590"/>
              <a:gd name="csY2" fmla="*/ 638246 h 1177193"/>
              <a:gd name="csX3" fmla="*/ 2446394 w 2507590"/>
              <a:gd name="csY3" fmla="*/ 1066871 h 1177193"/>
              <a:gd name="csX4" fmla="*/ 74669 w 2507590"/>
              <a:gd name="csY4" fmla="*/ 1133546 h 1177193"/>
              <a:gd name="csX5" fmla="*/ 646169 w 2507590"/>
              <a:gd name="csY5" fmla="*/ 600146 h 1177193"/>
              <a:gd name="csX0" fmla="*/ 646169 w 2500114"/>
              <a:gd name="csY0" fmla="*/ 600146 h 1177193"/>
              <a:gd name="csX1" fmla="*/ 1170044 w 2500114"/>
              <a:gd name="csY1" fmla="*/ 71 h 1177193"/>
              <a:gd name="csX2" fmla="*/ 1833472 w 2500114"/>
              <a:gd name="csY2" fmla="*/ 638246 h 1177193"/>
              <a:gd name="csX3" fmla="*/ 2446394 w 2500114"/>
              <a:gd name="csY3" fmla="*/ 1066871 h 1177193"/>
              <a:gd name="csX4" fmla="*/ 74669 w 2500114"/>
              <a:gd name="csY4" fmla="*/ 1133546 h 1177193"/>
              <a:gd name="csX5" fmla="*/ 646169 w 2500114"/>
              <a:gd name="csY5" fmla="*/ 600146 h 1177193"/>
              <a:gd name="csX0" fmla="*/ 646169 w 2511546"/>
              <a:gd name="csY0" fmla="*/ 600213 h 1177260"/>
              <a:gd name="csX1" fmla="*/ 1170044 w 2511546"/>
              <a:gd name="csY1" fmla="*/ 138 h 1177260"/>
              <a:gd name="csX2" fmla="*/ 1995938 w 2511546"/>
              <a:gd name="csY2" fmla="*/ 653553 h 1177260"/>
              <a:gd name="csX3" fmla="*/ 2446394 w 2511546"/>
              <a:gd name="csY3" fmla="*/ 1066938 h 1177260"/>
              <a:gd name="csX4" fmla="*/ 74669 w 2511546"/>
              <a:gd name="csY4" fmla="*/ 1133613 h 1177260"/>
              <a:gd name="csX5" fmla="*/ 646169 w 2511546"/>
              <a:gd name="csY5" fmla="*/ 600213 h 1177260"/>
              <a:gd name="csX0" fmla="*/ 648133 w 2517772"/>
              <a:gd name="csY0" fmla="*/ 600213 h 1177260"/>
              <a:gd name="csX1" fmla="*/ 1324320 w 2517772"/>
              <a:gd name="csY1" fmla="*/ 138 h 1177260"/>
              <a:gd name="csX2" fmla="*/ 1997902 w 2517772"/>
              <a:gd name="csY2" fmla="*/ 653553 h 1177260"/>
              <a:gd name="csX3" fmla="*/ 2448358 w 2517772"/>
              <a:gd name="csY3" fmla="*/ 1066938 h 1177260"/>
              <a:gd name="csX4" fmla="*/ 76633 w 2517772"/>
              <a:gd name="csY4" fmla="*/ 1133613 h 1177260"/>
              <a:gd name="csX5" fmla="*/ 648133 w 2517772"/>
              <a:gd name="csY5" fmla="*/ 600213 h 117726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2517772" h="1177260">
                <a:moveTo>
                  <a:pt x="648133" y="600213"/>
                </a:moveTo>
                <a:cubicBezTo>
                  <a:pt x="856081" y="411301"/>
                  <a:pt x="1099359" y="-8752"/>
                  <a:pt x="1324320" y="138"/>
                </a:cubicBezTo>
                <a:cubicBezTo>
                  <a:pt x="1549281" y="9028"/>
                  <a:pt x="1810562" y="475753"/>
                  <a:pt x="1997902" y="653553"/>
                </a:cubicBezTo>
                <a:cubicBezTo>
                  <a:pt x="2185242" y="831353"/>
                  <a:pt x="2703945" y="951051"/>
                  <a:pt x="2448358" y="1066938"/>
                </a:cubicBezTo>
                <a:cubicBezTo>
                  <a:pt x="2192771" y="1182825"/>
                  <a:pt x="376671" y="1211401"/>
                  <a:pt x="76633" y="1133613"/>
                </a:cubicBezTo>
                <a:cubicBezTo>
                  <a:pt x="-223405" y="1055826"/>
                  <a:pt x="440185" y="789125"/>
                  <a:pt x="648133" y="600213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9" name="Oval 187">
            <a:extLst>
              <a:ext uri="{FF2B5EF4-FFF2-40B4-BE49-F238E27FC236}">
                <a16:creationId xmlns:a16="http://schemas.microsoft.com/office/drawing/2014/main" id="{4E9F7E13-2A8A-58B6-2B7E-6F6C764C92BB}"/>
              </a:ext>
            </a:extLst>
          </p:cNvPr>
          <p:cNvSpPr/>
          <p:nvPr/>
        </p:nvSpPr>
        <p:spPr>
          <a:xfrm>
            <a:off x="5712810" y="2227501"/>
            <a:ext cx="3752352" cy="1177193"/>
          </a:xfrm>
          <a:custGeom>
            <a:avLst/>
            <a:gdLst>
              <a:gd name="csX0" fmla="*/ 0 w 1390650"/>
              <a:gd name="csY0" fmla="*/ 657225 h 1314450"/>
              <a:gd name="csX1" fmla="*/ 695325 w 1390650"/>
              <a:gd name="csY1" fmla="*/ 0 h 1314450"/>
              <a:gd name="csX2" fmla="*/ 1390650 w 1390650"/>
              <a:gd name="csY2" fmla="*/ 657225 h 1314450"/>
              <a:gd name="csX3" fmla="*/ 695325 w 1390650"/>
              <a:gd name="csY3" fmla="*/ 1314450 h 1314450"/>
              <a:gd name="csX4" fmla="*/ 0 w 1390650"/>
              <a:gd name="csY4" fmla="*/ 657225 h 1314450"/>
              <a:gd name="csX0" fmla="*/ 308042 w 1698692"/>
              <a:gd name="csY0" fmla="*/ 657225 h 1352550"/>
              <a:gd name="csX1" fmla="*/ 1003367 w 1698692"/>
              <a:gd name="csY1" fmla="*/ 0 h 1352550"/>
              <a:gd name="csX2" fmla="*/ 1698692 w 1698692"/>
              <a:gd name="csY2" fmla="*/ 657225 h 1352550"/>
              <a:gd name="csX3" fmla="*/ 165167 w 1698692"/>
              <a:gd name="csY3" fmla="*/ 1352550 h 1352550"/>
              <a:gd name="csX4" fmla="*/ 308042 w 1698692"/>
              <a:gd name="csY4" fmla="*/ 657225 h 1352550"/>
              <a:gd name="csX0" fmla="*/ 308042 w 1701804"/>
              <a:gd name="csY0" fmla="*/ 657225 h 1365493"/>
              <a:gd name="csX1" fmla="*/ 1003367 w 1701804"/>
              <a:gd name="csY1" fmla="*/ 0 h 1365493"/>
              <a:gd name="csX2" fmla="*/ 1698692 w 1701804"/>
              <a:gd name="csY2" fmla="*/ 657225 h 1365493"/>
              <a:gd name="csX3" fmla="*/ 1212917 w 1701804"/>
              <a:gd name="csY3" fmla="*/ 1076325 h 1365493"/>
              <a:gd name="csX4" fmla="*/ 165167 w 1701804"/>
              <a:gd name="csY4" fmla="*/ 1352550 h 1365493"/>
              <a:gd name="csX5" fmla="*/ 308042 w 1701804"/>
              <a:gd name="csY5" fmla="*/ 657225 h 1365493"/>
              <a:gd name="csX0" fmla="*/ 283491 w 2305370"/>
              <a:gd name="csY0" fmla="*/ 657225 h 1364631"/>
              <a:gd name="csX1" fmla="*/ 978816 w 2305370"/>
              <a:gd name="csY1" fmla="*/ 0 h 1364631"/>
              <a:gd name="csX2" fmla="*/ 1674141 w 2305370"/>
              <a:gd name="csY2" fmla="*/ 657225 h 1364631"/>
              <a:gd name="csX3" fmla="*/ 2255166 w 2305370"/>
              <a:gd name="csY3" fmla="*/ 1066800 h 1364631"/>
              <a:gd name="csX4" fmla="*/ 140616 w 2305370"/>
              <a:gd name="csY4" fmla="*/ 1352550 h 1364631"/>
              <a:gd name="csX5" fmla="*/ 283491 w 2305370"/>
              <a:gd name="csY5" fmla="*/ 657225 h 1364631"/>
              <a:gd name="csX0" fmla="*/ 283491 w 2298611"/>
              <a:gd name="csY0" fmla="*/ 657380 h 1364786"/>
              <a:gd name="csX1" fmla="*/ 978816 w 2298611"/>
              <a:gd name="csY1" fmla="*/ 155 h 1364786"/>
              <a:gd name="csX2" fmla="*/ 1521741 w 2298611"/>
              <a:gd name="csY2" fmla="*/ 600230 h 1364786"/>
              <a:gd name="csX3" fmla="*/ 2255166 w 2298611"/>
              <a:gd name="csY3" fmla="*/ 1066955 h 1364786"/>
              <a:gd name="csX4" fmla="*/ 140616 w 2298611"/>
              <a:gd name="csY4" fmla="*/ 1352705 h 1364786"/>
              <a:gd name="csX5" fmla="*/ 283491 w 2298611"/>
              <a:gd name="csY5" fmla="*/ 657380 h 1364786"/>
              <a:gd name="csX0" fmla="*/ 503127 w 2518247"/>
              <a:gd name="csY0" fmla="*/ 657380 h 1173105"/>
              <a:gd name="csX1" fmla="*/ 1198452 w 2518247"/>
              <a:gd name="csY1" fmla="*/ 155 h 1173105"/>
              <a:gd name="csX2" fmla="*/ 1741377 w 2518247"/>
              <a:gd name="csY2" fmla="*/ 600230 h 1173105"/>
              <a:gd name="csX3" fmla="*/ 2474802 w 2518247"/>
              <a:gd name="csY3" fmla="*/ 1066955 h 1173105"/>
              <a:gd name="csX4" fmla="*/ 103077 w 2518247"/>
              <a:gd name="csY4" fmla="*/ 1133630 h 1173105"/>
              <a:gd name="csX5" fmla="*/ 503127 w 2518247"/>
              <a:gd name="csY5" fmla="*/ 657380 h 1173105"/>
              <a:gd name="csX0" fmla="*/ 646169 w 2489839"/>
              <a:gd name="csY0" fmla="*/ 600075 h 1177122"/>
              <a:gd name="csX1" fmla="*/ 1170044 w 2489839"/>
              <a:gd name="csY1" fmla="*/ 0 h 1177122"/>
              <a:gd name="csX2" fmla="*/ 1712969 w 2489839"/>
              <a:gd name="csY2" fmla="*/ 600075 h 1177122"/>
              <a:gd name="csX3" fmla="*/ 2446394 w 2489839"/>
              <a:gd name="csY3" fmla="*/ 1066800 h 1177122"/>
              <a:gd name="csX4" fmla="*/ 74669 w 2489839"/>
              <a:gd name="csY4" fmla="*/ 1133475 h 1177122"/>
              <a:gd name="csX5" fmla="*/ 646169 w 2489839"/>
              <a:gd name="csY5" fmla="*/ 600075 h 1177122"/>
              <a:gd name="csX0" fmla="*/ 646169 w 2485256"/>
              <a:gd name="csY0" fmla="*/ 600075 h 1177122"/>
              <a:gd name="csX1" fmla="*/ 1170044 w 2485256"/>
              <a:gd name="csY1" fmla="*/ 0 h 1177122"/>
              <a:gd name="csX2" fmla="*/ 1579619 w 2485256"/>
              <a:gd name="csY2" fmla="*/ 600075 h 1177122"/>
              <a:gd name="csX3" fmla="*/ 2446394 w 2485256"/>
              <a:gd name="csY3" fmla="*/ 1066800 h 1177122"/>
              <a:gd name="csX4" fmla="*/ 74669 w 2485256"/>
              <a:gd name="csY4" fmla="*/ 1133475 h 1177122"/>
              <a:gd name="csX5" fmla="*/ 646169 w 2485256"/>
              <a:gd name="csY5" fmla="*/ 600075 h 1177122"/>
              <a:gd name="csX0" fmla="*/ 646169 w 2487020"/>
              <a:gd name="csY0" fmla="*/ 600075 h 1177122"/>
              <a:gd name="csX1" fmla="*/ 1170044 w 2487020"/>
              <a:gd name="csY1" fmla="*/ 0 h 1177122"/>
              <a:gd name="csX2" fmla="*/ 1579619 w 2487020"/>
              <a:gd name="csY2" fmla="*/ 600075 h 1177122"/>
              <a:gd name="csX3" fmla="*/ 2446394 w 2487020"/>
              <a:gd name="csY3" fmla="*/ 1066800 h 1177122"/>
              <a:gd name="csX4" fmla="*/ 74669 w 2487020"/>
              <a:gd name="csY4" fmla="*/ 1133475 h 1177122"/>
              <a:gd name="csX5" fmla="*/ 646169 w 2487020"/>
              <a:gd name="csY5" fmla="*/ 600075 h 1177122"/>
              <a:gd name="csX0" fmla="*/ 646169 w 2486809"/>
              <a:gd name="csY0" fmla="*/ 600079 h 1177126"/>
              <a:gd name="csX1" fmla="*/ 1170044 w 2486809"/>
              <a:gd name="csY1" fmla="*/ 4 h 1177126"/>
              <a:gd name="csX2" fmla="*/ 1573273 w 2486809"/>
              <a:gd name="csY2" fmla="*/ 609604 h 1177126"/>
              <a:gd name="csX3" fmla="*/ 2446394 w 2486809"/>
              <a:gd name="csY3" fmla="*/ 1066804 h 1177126"/>
              <a:gd name="csX4" fmla="*/ 74669 w 2486809"/>
              <a:gd name="csY4" fmla="*/ 1133479 h 1177126"/>
              <a:gd name="csX5" fmla="*/ 646169 w 2486809"/>
              <a:gd name="csY5" fmla="*/ 600079 h 1177126"/>
              <a:gd name="csX0" fmla="*/ 646169 w 2486809"/>
              <a:gd name="csY0" fmla="*/ 600079 h 1177126"/>
              <a:gd name="csX1" fmla="*/ 1170044 w 2486809"/>
              <a:gd name="csY1" fmla="*/ 4 h 1177126"/>
              <a:gd name="csX2" fmla="*/ 1573273 w 2486809"/>
              <a:gd name="csY2" fmla="*/ 609604 h 1177126"/>
              <a:gd name="csX3" fmla="*/ 2446394 w 2486809"/>
              <a:gd name="csY3" fmla="*/ 1066804 h 1177126"/>
              <a:gd name="csX4" fmla="*/ 74669 w 2486809"/>
              <a:gd name="csY4" fmla="*/ 1133479 h 1177126"/>
              <a:gd name="csX5" fmla="*/ 646169 w 2486809"/>
              <a:gd name="csY5" fmla="*/ 600079 h 1177126"/>
              <a:gd name="csX0" fmla="*/ 646169 w 2486809"/>
              <a:gd name="csY0" fmla="*/ 600079 h 1177126"/>
              <a:gd name="csX1" fmla="*/ 1170044 w 2486809"/>
              <a:gd name="csY1" fmla="*/ 4 h 1177126"/>
              <a:gd name="csX2" fmla="*/ 1573273 w 2486809"/>
              <a:gd name="csY2" fmla="*/ 609604 h 1177126"/>
              <a:gd name="csX3" fmla="*/ 2446394 w 2486809"/>
              <a:gd name="csY3" fmla="*/ 1066804 h 1177126"/>
              <a:gd name="csX4" fmla="*/ 74669 w 2486809"/>
              <a:gd name="csY4" fmla="*/ 1133479 h 1177126"/>
              <a:gd name="csX5" fmla="*/ 646169 w 2486809"/>
              <a:gd name="csY5" fmla="*/ 600079 h 1177126"/>
              <a:gd name="csX0" fmla="*/ 646169 w 2486809"/>
              <a:gd name="csY0" fmla="*/ 600079 h 1177126"/>
              <a:gd name="csX1" fmla="*/ 1170044 w 2486809"/>
              <a:gd name="csY1" fmla="*/ 4 h 1177126"/>
              <a:gd name="csX2" fmla="*/ 1573273 w 2486809"/>
              <a:gd name="csY2" fmla="*/ 609604 h 1177126"/>
              <a:gd name="csX3" fmla="*/ 2446394 w 2486809"/>
              <a:gd name="csY3" fmla="*/ 1066804 h 1177126"/>
              <a:gd name="csX4" fmla="*/ 74669 w 2486809"/>
              <a:gd name="csY4" fmla="*/ 1133479 h 1177126"/>
              <a:gd name="csX5" fmla="*/ 646169 w 2486809"/>
              <a:gd name="csY5" fmla="*/ 600079 h 1177126"/>
              <a:gd name="csX0" fmla="*/ 646169 w 2492803"/>
              <a:gd name="csY0" fmla="*/ 600079 h 1177126"/>
              <a:gd name="csX1" fmla="*/ 1170044 w 2492803"/>
              <a:gd name="csY1" fmla="*/ 4 h 1177126"/>
              <a:gd name="csX2" fmla="*/ 1573273 w 2492803"/>
              <a:gd name="csY2" fmla="*/ 609604 h 1177126"/>
              <a:gd name="csX3" fmla="*/ 2446394 w 2492803"/>
              <a:gd name="csY3" fmla="*/ 1066804 h 1177126"/>
              <a:gd name="csX4" fmla="*/ 74669 w 2492803"/>
              <a:gd name="csY4" fmla="*/ 1133479 h 1177126"/>
              <a:gd name="csX5" fmla="*/ 646169 w 2492803"/>
              <a:gd name="csY5" fmla="*/ 600079 h 1177126"/>
              <a:gd name="csX0" fmla="*/ 646169 w 2507590"/>
              <a:gd name="csY0" fmla="*/ 600146 h 1177193"/>
              <a:gd name="csX1" fmla="*/ 1170044 w 2507590"/>
              <a:gd name="csY1" fmla="*/ 71 h 1177193"/>
              <a:gd name="csX2" fmla="*/ 1833472 w 2507590"/>
              <a:gd name="csY2" fmla="*/ 638246 h 1177193"/>
              <a:gd name="csX3" fmla="*/ 2446394 w 2507590"/>
              <a:gd name="csY3" fmla="*/ 1066871 h 1177193"/>
              <a:gd name="csX4" fmla="*/ 74669 w 2507590"/>
              <a:gd name="csY4" fmla="*/ 1133546 h 1177193"/>
              <a:gd name="csX5" fmla="*/ 646169 w 2507590"/>
              <a:gd name="csY5" fmla="*/ 600146 h 1177193"/>
              <a:gd name="csX0" fmla="*/ 646169 w 2500114"/>
              <a:gd name="csY0" fmla="*/ 600146 h 1177193"/>
              <a:gd name="csX1" fmla="*/ 1170044 w 2500114"/>
              <a:gd name="csY1" fmla="*/ 71 h 1177193"/>
              <a:gd name="csX2" fmla="*/ 1833472 w 2500114"/>
              <a:gd name="csY2" fmla="*/ 638246 h 1177193"/>
              <a:gd name="csX3" fmla="*/ 2446394 w 2500114"/>
              <a:gd name="csY3" fmla="*/ 1066871 h 1177193"/>
              <a:gd name="csX4" fmla="*/ 74669 w 2500114"/>
              <a:gd name="csY4" fmla="*/ 1133546 h 1177193"/>
              <a:gd name="csX5" fmla="*/ 646169 w 2500114"/>
              <a:gd name="csY5" fmla="*/ 600146 h 117719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2500114" h="1177193">
                <a:moveTo>
                  <a:pt x="646169" y="600146"/>
                </a:moveTo>
                <a:cubicBezTo>
                  <a:pt x="828732" y="411234"/>
                  <a:pt x="972160" y="-6279"/>
                  <a:pt x="1170044" y="71"/>
                </a:cubicBezTo>
                <a:cubicBezTo>
                  <a:pt x="1367928" y="6421"/>
                  <a:pt x="1696973" y="344559"/>
                  <a:pt x="1833472" y="638246"/>
                </a:cubicBezTo>
                <a:cubicBezTo>
                  <a:pt x="1969971" y="931933"/>
                  <a:pt x="2701981" y="950984"/>
                  <a:pt x="2446394" y="1066871"/>
                </a:cubicBezTo>
                <a:cubicBezTo>
                  <a:pt x="2190807" y="1182758"/>
                  <a:pt x="374707" y="1211334"/>
                  <a:pt x="74669" y="1133546"/>
                </a:cubicBezTo>
                <a:cubicBezTo>
                  <a:pt x="-225369" y="1055759"/>
                  <a:pt x="463607" y="789059"/>
                  <a:pt x="646169" y="60014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3EEF9B32-A80E-102A-AC1C-11AB1A5ABEB5}"/>
              </a:ext>
            </a:extLst>
          </p:cNvPr>
          <p:cNvSpPr/>
          <p:nvPr/>
        </p:nvSpPr>
        <p:spPr>
          <a:xfrm>
            <a:off x="2392175" y="2250414"/>
            <a:ext cx="3732701" cy="1177122"/>
          </a:xfrm>
          <a:custGeom>
            <a:avLst/>
            <a:gdLst>
              <a:gd name="csX0" fmla="*/ 0 w 1390650"/>
              <a:gd name="csY0" fmla="*/ 657225 h 1314450"/>
              <a:gd name="csX1" fmla="*/ 695325 w 1390650"/>
              <a:gd name="csY1" fmla="*/ 0 h 1314450"/>
              <a:gd name="csX2" fmla="*/ 1390650 w 1390650"/>
              <a:gd name="csY2" fmla="*/ 657225 h 1314450"/>
              <a:gd name="csX3" fmla="*/ 695325 w 1390650"/>
              <a:gd name="csY3" fmla="*/ 1314450 h 1314450"/>
              <a:gd name="csX4" fmla="*/ 0 w 1390650"/>
              <a:gd name="csY4" fmla="*/ 657225 h 1314450"/>
              <a:gd name="csX0" fmla="*/ 308042 w 1698692"/>
              <a:gd name="csY0" fmla="*/ 657225 h 1352550"/>
              <a:gd name="csX1" fmla="*/ 1003367 w 1698692"/>
              <a:gd name="csY1" fmla="*/ 0 h 1352550"/>
              <a:gd name="csX2" fmla="*/ 1698692 w 1698692"/>
              <a:gd name="csY2" fmla="*/ 657225 h 1352550"/>
              <a:gd name="csX3" fmla="*/ 165167 w 1698692"/>
              <a:gd name="csY3" fmla="*/ 1352550 h 1352550"/>
              <a:gd name="csX4" fmla="*/ 308042 w 1698692"/>
              <a:gd name="csY4" fmla="*/ 657225 h 1352550"/>
              <a:gd name="csX0" fmla="*/ 308042 w 1701804"/>
              <a:gd name="csY0" fmla="*/ 657225 h 1365493"/>
              <a:gd name="csX1" fmla="*/ 1003367 w 1701804"/>
              <a:gd name="csY1" fmla="*/ 0 h 1365493"/>
              <a:gd name="csX2" fmla="*/ 1698692 w 1701804"/>
              <a:gd name="csY2" fmla="*/ 657225 h 1365493"/>
              <a:gd name="csX3" fmla="*/ 1212917 w 1701804"/>
              <a:gd name="csY3" fmla="*/ 1076325 h 1365493"/>
              <a:gd name="csX4" fmla="*/ 165167 w 1701804"/>
              <a:gd name="csY4" fmla="*/ 1352550 h 1365493"/>
              <a:gd name="csX5" fmla="*/ 308042 w 1701804"/>
              <a:gd name="csY5" fmla="*/ 657225 h 1365493"/>
              <a:gd name="csX0" fmla="*/ 283491 w 2305370"/>
              <a:gd name="csY0" fmla="*/ 657225 h 1364631"/>
              <a:gd name="csX1" fmla="*/ 978816 w 2305370"/>
              <a:gd name="csY1" fmla="*/ 0 h 1364631"/>
              <a:gd name="csX2" fmla="*/ 1674141 w 2305370"/>
              <a:gd name="csY2" fmla="*/ 657225 h 1364631"/>
              <a:gd name="csX3" fmla="*/ 2255166 w 2305370"/>
              <a:gd name="csY3" fmla="*/ 1066800 h 1364631"/>
              <a:gd name="csX4" fmla="*/ 140616 w 2305370"/>
              <a:gd name="csY4" fmla="*/ 1352550 h 1364631"/>
              <a:gd name="csX5" fmla="*/ 283491 w 2305370"/>
              <a:gd name="csY5" fmla="*/ 657225 h 1364631"/>
              <a:gd name="csX0" fmla="*/ 283491 w 2298611"/>
              <a:gd name="csY0" fmla="*/ 657380 h 1364786"/>
              <a:gd name="csX1" fmla="*/ 978816 w 2298611"/>
              <a:gd name="csY1" fmla="*/ 155 h 1364786"/>
              <a:gd name="csX2" fmla="*/ 1521741 w 2298611"/>
              <a:gd name="csY2" fmla="*/ 600230 h 1364786"/>
              <a:gd name="csX3" fmla="*/ 2255166 w 2298611"/>
              <a:gd name="csY3" fmla="*/ 1066955 h 1364786"/>
              <a:gd name="csX4" fmla="*/ 140616 w 2298611"/>
              <a:gd name="csY4" fmla="*/ 1352705 h 1364786"/>
              <a:gd name="csX5" fmla="*/ 283491 w 2298611"/>
              <a:gd name="csY5" fmla="*/ 657380 h 1364786"/>
              <a:gd name="csX0" fmla="*/ 503127 w 2518247"/>
              <a:gd name="csY0" fmla="*/ 657380 h 1173105"/>
              <a:gd name="csX1" fmla="*/ 1198452 w 2518247"/>
              <a:gd name="csY1" fmla="*/ 155 h 1173105"/>
              <a:gd name="csX2" fmla="*/ 1741377 w 2518247"/>
              <a:gd name="csY2" fmla="*/ 600230 h 1173105"/>
              <a:gd name="csX3" fmla="*/ 2474802 w 2518247"/>
              <a:gd name="csY3" fmla="*/ 1066955 h 1173105"/>
              <a:gd name="csX4" fmla="*/ 103077 w 2518247"/>
              <a:gd name="csY4" fmla="*/ 1133630 h 1173105"/>
              <a:gd name="csX5" fmla="*/ 503127 w 2518247"/>
              <a:gd name="csY5" fmla="*/ 657380 h 1173105"/>
              <a:gd name="csX0" fmla="*/ 646169 w 2489839"/>
              <a:gd name="csY0" fmla="*/ 600075 h 1177122"/>
              <a:gd name="csX1" fmla="*/ 1170044 w 2489839"/>
              <a:gd name="csY1" fmla="*/ 0 h 1177122"/>
              <a:gd name="csX2" fmla="*/ 1712969 w 2489839"/>
              <a:gd name="csY2" fmla="*/ 600075 h 1177122"/>
              <a:gd name="csX3" fmla="*/ 2446394 w 2489839"/>
              <a:gd name="csY3" fmla="*/ 1066800 h 1177122"/>
              <a:gd name="csX4" fmla="*/ 74669 w 2489839"/>
              <a:gd name="csY4" fmla="*/ 1133475 h 1177122"/>
              <a:gd name="csX5" fmla="*/ 646169 w 2489839"/>
              <a:gd name="csY5" fmla="*/ 600075 h 1177122"/>
              <a:gd name="csX0" fmla="*/ 646169 w 2485256"/>
              <a:gd name="csY0" fmla="*/ 600075 h 1177122"/>
              <a:gd name="csX1" fmla="*/ 1170044 w 2485256"/>
              <a:gd name="csY1" fmla="*/ 0 h 1177122"/>
              <a:gd name="csX2" fmla="*/ 1579619 w 2485256"/>
              <a:gd name="csY2" fmla="*/ 600075 h 1177122"/>
              <a:gd name="csX3" fmla="*/ 2446394 w 2485256"/>
              <a:gd name="csY3" fmla="*/ 1066800 h 1177122"/>
              <a:gd name="csX4" fmla="*/ 74669 w 2485256"/>
              <a:gd name="csY4" fmla="*/ 1133475 h 1177122"/>
              <a:gd name="csX5" fmla="*/ 646169 w 2485256"/>
              <a:gd name="csY5" fmla="*/ 600075 h 1177122"/>
              <a:gd name="csX0" fmla="*/ 646169 w 2487020"/>
              <a:gd name="csY0" fmla="*/ 600075 h 1177122"/>
              <a:gd name="csX1" fmla="*/ 1170044 w 2487020"/>
              <a:gd name="csY1" fmla="*/ 0 h 1177122"/>
              <a:gd name="csX2" fmla="*/ 1579619 w 2487020"/>
              <a:gd name="csY2" fmla="*/ 600075 h 1177122"/>
              <a:gd name="csX3" fmla="*/ 2446394 w 2487020"/>
              <a:gd name="csY3" fmla="*/ 1066800 h 1177122"/>
              <a:gd name="csX4" fmla="*/ 74669 w 2487020"/>
              <a:gd name="csY4" fmla="*/ 1133475 h 1177122"/>
              <a:gd name="csX5" fmla="*/ 646169 w 2487020"/>
              <a:gd name="csY5" fmla="*/ 600075 h 117712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2487020" h="1177122">
                <a:moveTo>
                  <a:pt x="646169" y="600075"/>
                </a:moveTo>
                <a:cubicBezTo>
                  <a:pt x="828732" y="411163"/>
                  <a:pt x="1014469" y="0"/>
                  <a:pt x="1170044" y="0"/>
                </a:cubicBezTo>
                <a:cubicBezTo>
                  <a:pt x="1325619" y="0"/>
                  <a:pt x="1544694" y="420688"/>
                  <a:pt x="1579619" y="600075"/>
                </a:cubicBezTo>
                <a:cubicBezTo>
                  <a:pt x="1671694" y="798512"/>
                  <a:pt x="2701981" y="950913"/>
                  <a:pt x="2446394" y="1066800"/>
                </a:cubicBezTo>
                <a:cubicBezTo>
                  <a:pt x="2190807" y="1182687"/>
                  <a:pt x="374707" y="1211263"/>
                  <a:pt x="74669" y="1133475"/>
                </a:cubicBezTo>
                <a:cubicBezTo>
                  <a:pt x="-225369" y="1055688"/>
                  <a:pt x="463607" y="788988"/>
                  <a:pt x="646169" y="600075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47A7315-93DA-19A8-B972-880B4246B436}"/>
              </a:ext>
            </a:extLst>
          </p:cNvPr>
          <p:cNvSpPr/>
          <p:nvPr/>
        </p:nvSpPr>
        <p:spPr>
          <a:xfrm flipH="1">
            <a:off x="1360905" y="2763890"/>
            <a:ext cx="9319254" cy="3773368"/>
          </a:xfrm>
          <a:custGeom>
            <a:avLst/>
            <a:gdLst>
              <a:gd name="csX0" fmla="*/ 0 w 7929561"/>
              <a:gd name="csY0" fmla="*/ 2012036 h 4024071"/>
              <a:gd name="csX1" fmla="*/ 3964781 w 7929561"/>
              <a:gd name="csY1" fmla="*/ 0 h 4024071"/>
              <a:gd name="csX2" fmla="*/ 7929562 w 7929561"/>
              <a:gd name="csY2" fmla="*/ 2012036 h 4024071"/>
              <a:gd name="csX3" fmla="*/ 3964781 w 7929561"/>
              <a:gd name="csY3" fmla="*/ 4024072 h 4024071"/>
              <a:gd name="csX4" fmla="*/ 0 w 7929561"/>
              <a:gd name="csY4" fmla="*/ 2012036 h 4024071"/>
              <a:gd name="csX0" fmla="*/ 0 w 7929562"/>
              <a:gd name="csY0" fmla="*/ 2012036 h 4024072"/>
              <a:gd name="csX1" fmla="*/ 3964781 w 7929562"/>
              <a:gd name="csY1" fmla="*/ 0 h 4024072"/>
              <a:gd name="csX2" fmla="*/ 7929562 w 7929562"/>
              <a:gd name="csY2" fmla="*/ 2012036 h 4024072"/>
              <a:gd name="csX3" fmla="*/ 3964781 w 7929562"/>
              <a:gd name="csY3" fmla="*/ 4024072 h 4024072"/>
              <a:gd name="csX4" fmla="*/ 0 w 7929562"/>
              <a:gd name="csY4" fmla="*/ 2012036 h 4024072"/>
              <a:gd name="csX0" fmla="*/ 0 w 7929562"/>
              <a:gd name="csY0" fmla="*/ 2012036 h 4320175"/>
              <a:gd name="csX1" fmla="*/ 3964781 w 7929562"/>
              <a:gd name="csY1" fmla="*/ 0 h 4320175"/>
              <a:gd name="csX2" fmla="*/ 7929562 w 7929562"/>
              <a:gd name="csY2" fmla="*/ 2012036 h 4320175"/>
              <a:gd name="csX3" fmla="*/ 3964781 w 7929562"/>
              <a:gd name="csY3" fmla="*/ 4024072 h 4320175"/>
              <a:gd name="csX4" fmla="*/ 0 w 7929562"/>
              <a:gd name="csY4" fmla="*/ 2012036 h 4320175"/>
              <a:gd name="csX0" fmla="*/ 6 w 7929568"/>
              <a:gd name="csY0" fmla="*/ 1145261 h 3405302"/>
              <a:gd name="csX1" fmla="*/ 3993362 w 7929568"/>
              <a:gd name="csY1" fmla="*/ 0 h 3405302"/>
              <a:gd name="csX2" fmla="*/ 7929568 w 7929568"/>
              <a:gd name="csY2" fmla="*/ 1145261 h 3405302"/>
              <a:gd name="csX3" fmla="*/ 3964787 w 7929568"/>
              <a:gd name="csY3" fmla="*/ 3157297 h 3405302"/>
              <a:gd name="csX4" fmla="*/ 6 w 7929568"/>
              <a:gd name="csY4" fmla="*/ 1145261 h 3405302"/>
              <a:gd name="csX0" fmla="*/ 1589 w 7931151"/>
              <a:gd name="csY0" fmla="*/ 1145261 h 3405302"/>
              <a:gd name="csX1" fmla="*/ 3623470 w 7931151"/>
              <a:gd name="csY1" fmla="*/ 0 h 3405302"/>
              <a:gd name="csX2" fmla="*/ 7931151 w 7931151"/>
              <a:gd name="csY2" fmla="*/ 1145261 h 3405302"/>
              <a:gd name="csX3" fmla="*/ 3966370 w 7931151"/>
              <a:gd name="csY3" fmla="*/ 3157297 h 3405302"/>
              <a:gd name="csX4" fmla="*/ 1589 w 7931151"/>
              <a:gd name="csY4" fmla="*/ 1145261 h 3405302"/>
              <a:gd name="csX0" fmla="*/ 4363 w 7933925"/>
              <a:gd name="csY0" fmla="*/ 1154786 h 3414939"/>
              <a:gd name="csX1" fmla="*/ 3426219 w 7933925"/>
              <a:gd name="csY1" fmla="*/ 0 h 3414939"/>
              <a:gd name="csX2" fmla="*/ 7933925 w 7933925"/>
              <a:gd name="csY2" fmla="*/ 1154786 h 3414939"/>
              <a:gd name="csX3" fmla="*/ 3969144 w 7933925"/>
              <a:gd name="csY3" fmla="*/ 3166822 h 3414939"/>
              <a:gd name="csX4" fmla="*/ 4363 w 7933925"/>
              <a:gd name="csY4" fmla="*/ 1154786 h 3414939"/>
              <a:gd name="csX0" fmla="*/ 6531 w 7936093"/>
              <a:gd name="csY0" fmla="*/ 1154786 h 3414939"/>
              <a:gd name="csX1" fmla="*/ 3323612 w 7936093"/>
              <a:gd name="csY1" fmla="*/ 0 h 3414939"/>
              <a:gd name="csX2" fmla="*/ 7936093 w 7936093"/>
              <a:gd name="csY2" fmla="*/ 1154786 h 3414939"/>
              <a:gd name="csX3" fmla="*/ 3971312 w 7936093"/>
              <a:gd name="csY3" fmla="*/ 3166822 h 3414939"/>
              <a:gd name="csX4" fmla="*/ 6531 w 7936093"/>
              <a:gd name="csY4" fmla="*/ 1154786 h 34149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7936093" h="3414939">
                <a:moveTo>
                  <a:pt x="6531" y="1154786"/>
                </a:moveTo>
                <a:cubicBezTo>
                  <a:pt x="-101419" y="626982"/>
                  <a:pt x="1133924" y="0"/>
                  <a:pt x="3323612" y="0"/>
                </a:cubicBezTo>
                <a:cubicBezTo>
                  <a:pt x="5513300" y="0"/>
                  <a:pt x="7936093" y="43569"/>
                  <a:pt x="7936093" y="1154786"/>
                </a:cubicBezTo>
                <a:cubicBezTo>
                  <a:pt x="7936093" y="2266003"/>
                  <a:pt x="5313275" y="2128597"/>
                  <a:pt x="3971312" y="3166822"/>
                </a:cubicBezTo>
                <a:cubicBezTo>
                  <a:pt x="2629349" y="4205047"/>
                  <a:pt x="114481" y="1682590"/>
                  <a:pt x="6531" y="1154786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64" name="Straight Connector 463">
            <a:extLst>
              <a:ext uri="{FF2B5EF4-FFF2-40B4-BE49-F238E27FC236}">
                <a16:creationId xmlns:a16="http://schemas.microsoft.com/office/drawing/2014/main" id="{84BA8129-6539-23A3-AC8A-3D4F485CB4F8}"/>
              </a:ext>
            </a:extLst>
          </p:cNvPr>
          <p:cNvCxnSpPr>
            <a:cxnSpLocks/>
          </p:cNvCxnSpPr>
          <p:nvPr/>
        </p:nvCxnSpPr>
        <p:spPr>
          <a:xfrm>
            <a:off x="2959634" y="4645121"/>
            <a:ext cx="2789312" cy="0"/>
          </a:xfrm>
          <a:prstGeom prst="line">
            <a:avLst/>
          </a:prstGeom>
          <a:ln w="12700">
            <a:solidFill>
              <a:schemeClr val="accent3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B2CA44D-9D18-60B0-0F2D-49C28ADA6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 CPH2’s decentralised or Behind-the-Meter ecosystem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D949270-90C7-349A-ACC1-C8F75C5F7AE5}"/>
              </a:ext>
            </a:extLst>
          </p:cNvPr>
          <p:cNvSpPr txBox="1">
            <a:spLocks/>
          </p:cNvSpPr>
          <p:nvPr/>
        </p:nvSpPr>
        <p:spPr>
          <a:xfrm>
            <a:off x="442912" y="890829"/>
            <a:ext cx="11120437" cy="2641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>
                <a:solidFill>
                  <a:schemeClr val="accent1">
                    <a:lumMod val="40000"/>
                    <a:lumOff val="60000"/>
                  </a:schemeClr>
                </a:solidFill>
              </a:rPr>
              <a:t>Our technology enables true energy security - solving existing problems faced by mission-critical industries</a:t>
            </a:r>
          </a:p>
        </p:txBody>
      </p:sp>
      <p:sp>
        <p:nvSpPr>
          <p:cNvPr id="563" name="Slide Number Placeholder 4">
            <a:extLst>
              <a:ext uri="{FF2B5EF4-FFF2-40B4-BE49-F238E27FC236}">
                <a16:creationId xmlns:a16="http://schemas.microsoft.com/office/drawing/2014/main" id="{E1100883-91B3-F540-46D9-2C09852A8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11817285" y="6294438"/>
            <a:ext cx="311149" cy="365125"/>
          </a:xfrm>
        </p:spPr>
        <p:txBody>
          <a:bodyPr/>
          <a:lstStyle/>
          <a:p>
            <a:fld id="{181A4B04-5D26-428F-9B1E-A43C1C7EDDBB}" type="slidenum">
              <a:rPr lang="en-GB" smtClean="0"/>
              <a:t>11</a:t>
            </a:fld>
            <a:endParaRPr lang="en-GB"/>
          </a:p>
        </p:txBody>
      </p:sp>
      <p:sp>
        <p:nvSpPr>
          <p:cNvPr id="108" name="Arc 107">
            <a:extLst>
              <a:ext uri="{FF2B5EF4-FFF2-40B4-BE49-F238E27FC236}">
                <a16:creationId xmlns:a16="http://schemas.microsoft.com/office/drawing/2014/main" id="{E3A159F6-B691-7CC6-50A9-A29D0507E64B}"/>
              </a:ext>
            </a:extLst>
          </p:cNvPr>
          <p:cNvSpPr/>
          <p:nvPr/>
        </p:nvSpPr>
        <p:spPr>
          <a:xfrm rot="10800000">
            <a:off x="2854219" y="2204644"/>
            <a:ext cx="6422959" cy="636420"/>
          </a:xfrm>
          <a:prstGeom prst="arc">
            <a:avLst>
              <a:gd name="adj1" fmla="val 10885210"/>
              <a:gd name="adj2" fmla="val 21510164"/>
            </a:avLst>
          </a:prstGeom>
          <a:ln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78" name="Group 377">
            <a:extLst>
              <a:ext uri="{FF2B5EF4-FFF2-40B4-BE49-F238E27FC236}">
                <a16:creationId xmlns:a16="http://schemas.microsoft.com/office/drawing/2014/main" id="{0C23ED98-8C60-BA98-ED24-B38CBAF2F1DF}"/>
              </a:ext>
            </a:extLst>
          </p:cNvPr>
          <p:cNvGrpSpPr/>
          <p:nvPr/>
        </p:nvGrpSpPr>
        <p:grpSpPr>
          <a:xfrm>
            <a:off x="2462025" y="2087563"/>
            <a:ext cx="6996496" cy="1010606"/>
            <a:chOff x="2392175" y="1763723"/>
            <a:chExt cx="6996496" cy="1010606"/>
          </a:xfrm>
        </p:grpSpPr>
        <p:grpSp>
          <p:nvGrpSpPr>
            <p:cNvPr id="55" name="Graphic 246">
              <a:extLst>
                <a:ext uri="{FF2B5EF4-FFF2-40B4-BE49-F238E27FC236}">
                  <a16:creationId xmlns:a16="http://schemas.microsoft.com/office/drawing/2014/main" id="{AD7CF4C2-22B4-EA18-9616-3706DA404787}"/>
                </a:ext>
              </a:extLst>
            </p:cNvPr>
            <p:cNvGrpSpPr/>
            <p:nvPr/>
          </p:nvGrpSpPr>
          <p:grpSpPr>
            <a:xfrm>
              <a:off x="2392175" y="1976933"/>
              <a:ext cx="797396" cy="797396"/>
              <a:chOff x="6292195" y="5219940"/>
              <a:chExt cx="1412637" cy="1412637"/>
            </a:xfrm>
          </p:grpSpPr>
          <p:grpSp>
            <p:nvGrpSpPr>
              <p:cNvPr id="56" name="Graphic 246">
                <a:extLst>
                  <a:ext uri="{FF2B5EF4-FFF2-40B4-BE49-F238E27FC236}">
                    <a16:creationId xmlns:a16="http://schemas.microsoft.com/office/drawing/2014/main" id="{8E65E614-6A0F-CD7C-B0A2-4DF2665794A3}"/>
                  </a:ext>
                </a:extLst>
              </p:cNvPr>
              <p:cNvGrpSpPr/>
              <p:nvPr/>
            </p:nvGrpSpPr>
            <p:grpSpPr>
              <a:xfrm>
                <a:off x="6585578" y="5301464"/>
                <a:ext cx="825867" cy="767739"/>
                <a:chOff x="6585578" y="5301464"/>
                <a:chExt cx="825867" cy="767739"/>
              </a:xfrm>
              <a:solidFill>
                <a:srgbClr val="2B6181"/>
              </a:solidFill>
            </p:grpSpPr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8B7B4DEE-D5EE-FA88-6220-F1F460A6F529}"/>
                    </a:ext>
                  </a:extLst>
                </p:cNvPr>
                <p:cNvSpPr/>
                <p:nvPr/>
              </p:nvSpPr>
              <p:spPr>
                <a:xfrm>
                  <a:off x="7138381" y="5803747"/>
                  <a:ext cx="273064" cy="265456"/>
                </a:xfrm>
                <a:custGeom>
                  <a:avLst/>
                  <a:gdLst>
                    <a:gd name="csX0" fmla="*/ 266758 w 273064"/>
                    <a:gd name="csY0" fmla="*/ 229890 h 265456"/>
                    <a:gd name="csX1" fmla="*/ 35077 w 273064"/>
                    <a:gd name="csY1" fmla="*/ 5819 h 265456"/>
                    <a:gd name="csX2" fmla="*/ 5818 w 273064"/>
                    <a:gd name="csY2" fmla="*/ 6307 h 265456"/>
                    <a:gd name="csX3" fmla="*/ 6306 w 273064"/>
                    <a:gd name="csY3" fmla="*/ 35567 h 265456"/>
                    <a:gd name="csX4" fmla="*/ 237986 w 273064"/>
                    <a:gd name="csY4" fmla="*/ 259638 h 265456"/>
                    <a:gd name="csX5" fmla="*/ 252369 w 273064"/>
                    <a:gd name="csY5" fmla="*/ 265457 h 265456"/>
                    <a:gd name="csX6" fmla="*/ 267246 w 273064"/>
                    <a:gd name="csY6" fmla="*/ 259149 h 265456"/>
                    <a:gd name="csX7" fmla="*/ 266758 w 273064"/>
                    <a:gd name="csY7" fmla="*/ 229890 h 265456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  <a:cxn ang="0">
                      <a:pos x="csX7" y="csY7"/>
                    </a:cxn>
                  </a:cxnLst>
                  <a:rect l="l" t="t" r="r" b="b"/>
                  <a:pathLst>
                    <a:path w="273064" h="265456">
                      <a:moveTo>
                        <a:pt x="266758" y="229890"/>
                      </a:moveTo>
                      <a:lnTo>
                        <a:pt x="35077" y="5819"/>
                      </a:lnTo>
                      <a:cubicBezTo>
                        <a:pt x="26864" y="-2125"/>
                        <a:pt x="13761" y="-1909"/>
                        <a:pt x="5818" y="6307"/>
                      </a:cubicBezTo>
                      <a:cubicBezTo>
                        <a:pt x="-2126" y="14521"/>
                        <a:pt x="-1908" y="27621"/>
                        <a:pt x="6306" y="35567"/>
                      </a:cubicBezTo>
                      <a:lnTo>
                        <a:pt x="237986" y="259638"/>
                      </a:lnTo>
                      <a:cubicBezTo>
                        <a:pt x="242004" y="263522"/>
                        <a:pt x="247188" y="265457"/>
                        <a:pt x="252369" y="265457"/>
                      </a:cubicBezTo>
                      <a:cubicBezTo>
                        <a:pt x="257780" y="265457"/>
                        <a:pt x="263188" y="263346"/>
                        <a:pt x="267246" y="259149"/>
                      </a:cubicBezTo>
                      <a:cubicBezTo>
                        <a:pt x="275192" y="250936"/>
                        <a:pt x="274971" y="237836"/>
                        <a:pt x="266758" y="229890"/>
                      </a:cubicBezTo>
                      <a:close/>
                    </a:path>
                  </a:pathLst>
                </a:custGeom>
                <a:solidFill>
                  <a:srgbClr val="2B6181"/>
                </a:solidFill>
                <a:ln w="2753" cap="flat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E021FF48-CB53-EDD2-A890-BBD416CE964C}"/>
                    </a:ext>
                  </a:extLst>
                </p:cNvPr>
                <p:cNvSpPr/>
                <p:nvPr/>
              </p:nvSpPr>
              <p:spPr>
                <a:xfrm>
                  <a:off x="7046333" y="5301464"/>
                  <a:ext cx="294054" cy="225025"/>
                </a:xfrm>
                <a:custGeom>
                  <a:avLst/>
                  <a:gdLst>
                    <a:gd name="csX0" fmla="*/ 273343 w 294054"/>
                    <a:gd name="csY0" fmla="*/ 225025 h 225025"/>
                    <a:gd name="csX1" fmla="*/ 290099 w 294054"/>
                    <a:gd name="csY1" fmla="*/ 216497 h 225025"/>
                    <a:gd name="csX2" fmla="*/ 285525 w 294054"/>
                    <a:gd name="csY2" fmla="*/ 187593 h 225025"/>
                    <a:gd name="csX3" fmla="*/ 32859 w 294054"/>
                    <a:gd name="csY3" fmla="*/ 3956 h 225025"/>
                    <a:gd name="csX4" fmla="*/ 3955 w 294054"/>
                    <a:gd name="csY4" fmla="*/ 8531 h 225025"/>
                    <a:gd name="csX5" fmla="*/ 8530 w 294054"/>
                    <a:gd name="csY5" fmla="*/ 37435 h 225025"/>
                    <a:gd name="csX6" fmla="*/ 261195 w 294054"/>
                    <a:gd name="csY6" fmla="*/ 221072 h 225025"/>
                    <a:gd name="csX7" fmla="*/ 273343 w 294054"/>
                    <a:gd name="csY7" fmla="*/ 225025 h 225025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  <a:cxn ang="0">
                      <a:pos x="csX7" y="csY7"/>
                    </a:cxn>
                  </a:cxnLst>
                  <a:rect l="l" t="t" r="r" b="b"/>
                  <a:pathLst>
                    <a:path w="294054" h="225025">
                      <a:moveTo>
                        <a:pt x="273343" y="225025"/>
                      </a:moveTo>
                      <a:cubicBezTo>
                        <a:pt x="279742" y="225025"/>
                        <a:pt x="286052" y="222068"/>
                        <a:pt x="290099" y="216497"/>
                      </a:cubicBezTo>
                      <a:cubicBezTo>
                        <a:pt x="296817" y="207251"/>
                        <a:pt x="294770" y="194312"/>
                        <a:pt x="285525" y="187593"/>
                      </a:cubicBezTo>
                      <a:lnTo>
                        <a:pt x="32859" y="3956"/>
                      </a:lnTo>
                      <a:cubicBezTo>
                        <a:pt x="23613" y="-2765"/>
                        <a:pt x="10671" y="-715"/>
                        <a:pt x="3955" y="8531"/>
                      </a:cubicBezTo>
                      <a:cubicBezTo>
                        <a:pt x="-2763" y="17776"/>
                        <a:pt x="-716" y="30716"/>
                        <a:pt x="8530" y="37435"/>
                      </a:cubicBezTo>
                      <a:lnTo>
                        <a:pt x="261195" y="221072"/>
                      </a:lnTo>
                      <a:cubicBezTo>
                        <a:pt x="264870" y="223742"/>
                        <a:pt x="269125" y="225025"/>
                        <a:pt x="273343" y="225025"/>
                      </a:cubicBezTo>
                      <a:close/>
                    </a:path>
                  </a:pathLst>
                </a:custGeom>
                <a:solidFill>
                  <a:srgbClr val="2B6181"/>
                </a:solidFill>
                <a:ln w="2753" cap="flat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FFEFD088-D29E-3BCA-210C-7726E430F9CF}"/>
                    </a:ext>
                  </a:extLst>
                </p:cNvPr>
                <p:cNvSpPr/>
                <p:nvPr/>
              </p:nvSpPr>
              <p:spPr>
                <a:xfrm>
                  <a:off x="6585578" y="5803745"/>
                  <a:ext cx="273067" cy="265458"/>
                </a:xfrm>
                <a:custGeom>
                  <a:avLst/>
                  <a:gdLst>
                    <a:gd name="csX0" fmla="*/ 237988 w 273067"/>
                    <a:gd name="csY0" fmla="*/ 5821 h 265458"/>
                    <a:gd name="csX1" fmla="*/ 6308 w 273067"/>
                    <a:gd name="csY1" fmla="*/ 229892 h 265458"/>
                    <a:gd name="csX2" fmla="*/ 5820 w 273067"/>
                    <a:gd name="csY2" fmla="*/ 259151 h 265458"/>
                    <a:gd name="csX3" fmla="*/ 20696 w 273067"/>
                    <a:gd name="csY3" fmla="*/ 265459 h 265458"/>
                    <a:gd name="csX4" fmla="*/ 35079 w 273067"/>
                    <a:gd name="csY4" fmla="*/ 259640 h 265458"/>
                    <a:gd name="csX5" fmla="*/ 266760 w 273067"/>
                    <a:gd name="csY5" fmla="*/ 35569 h 265458"/>
                    <a:gd name="csX6" fmla="*/ 267248 w 273067"/>
                    <a:gd name="csY6" fmla="*/ 6309 h 265458"/>
                    <a:gd name="csX7" fmla="*/ 237988 w 273067"/>
                    <a:gd name="csY7" fmla="*/ 5821 h 265458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  <a:cxn ang="0">
                      <a:pos x="csX7" y="csY7"/>
                    </a:cxn>
                  </a:cxnLst>
                  <a:rect l="l" t="t" r="r" b="b"/>
                  <a:pathLst>
                    <a:path w="273067" h="265458">
                      <a:moveTo>
                        <a:pt x="237988" y="5821"/>
                      </a:moveTo>
                      <a:lnTo>
                        <a:pt x="6308" y="229892"/>
                      </a:lnTo>
                      <a:cubicBezTo>
                        <a:pt x="-1908" y="237838"/>
                        <a:pt x="-2126" y="250938"/>
                        <a:pt x="5820" y="259151"/>
                      </a:cubicBezTo>
                      <a:cubicBezTo>
                        <a:pt x="9881" y="263348"/>
                        <a:pt x="15283" y="265459"/>
                        <a:pt x="20696" y="265459"/>
                      </a:cubicBezTo>
                      <a:cubicBezTo>
                        <a:pt x="25875" y="265459"/>
                        <a:pt x="31062" y="263525"/>
                        <a:pt x="35079" y="259640"/>
                      </a:cubicBezTo>
                      <a:lnTo>
                        <a:pt x="266760" y="35569"/>
                      </a:lnTo>
                      <a:cubicBezTo>
                        <a:pt x="274976" y="27623"/>
                        <a:pt x="275194" y="14523"/>
                        <a:pt x="267248" y="6309"/>
                      </a:cubicBezTo>
                      <a:cubicBezTo>
                        <a:pt x="259302" y="-1907"/>
                        <a:pt x="246205" y="-2128"/>
                        <a:pt x="237988" y="5821"/>
                      </a:cubicBezTo>
                      <a:close/>
                    </a:path>
                  </a:pathLst>
                </a:custGeom>
                <a:solidFill>
                  <a:srgbClr val="2B6181"/>
                </a:solidFill>
                <a:ln w="2753" cap="flat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0289CA72-2A97-7867-37BB-100776607E02}"/>
                    </a:ext>
                  </a:extLst>
                </p:cNvPr>
                <p:cNvSpPr/>
                <p:nvPr/>
              </p:nvSpPr>
              <p:spPr>
                <a:xfrm>
                  <a:off x="6656634" y="5301465"/>
                  <a:ext cx="294054" cy="225024"/>
                </a:xfrm>
                <a:custGeom>
                  <a:avLst/>
                  <a:gdLst>
                    <a:gd name="csX0" fmla="*/ 261195 w 294054"/>
                    <a:gd name="csY0" fmla="*/ 3955 h 225024"/>
                    <a:gd name="csX1" fmla="*/ 8529 w 294054"/>
                    <a:gd name="csY1" fmla="*/ 187592 h 225024"/>
                    <a:gd name="csX2" fmla="*/ 3955 w 294054"/>
                    <a:gd name="csY2" fmla="*/ 216496 h 225024"/>
                    <a:gd name="csX3" fmla="*/ 20711 w 294054"/>
                    <a:gd name="csY3" fmla="*/ 225024 h 225024"/>
                    <a:gd name="csX4" fmla="*/ 32859 w 294054"/>
                    <a:gd name="csY4" fmla="*/ 221068 h 225024"/>
                    <a:gd name="csX5" fmla="*/ 285525 w 294054"/>
                    <a:gd name="csY5" fmla="*/ 37431 h 225024"/>
                    <a:gd name="csX6" fmla="*/ 290099 w 294054"/>
                    <a:gd name="csY6" fmla="*/ 8527 h 225024"/>
                    <a:gd name="csX7" fmla="*/ 261195 w 294054"/>
                    <a:gd name="csY7" fmla="*/ 3955 h 225024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  <a:cxn ang="0">
                      <a:pos x="csX7" y="csY7"/>
                    </a:cxn>
                  </a:cxnLst>
                  <a:rect l="l" t="t" r="r" b="b"/>
                  <a:pathLst>
                    <a:path w="294054" h="225024">
                      <a:moveTo>
                        <a:pt x="261195" y="3955"/>
                      </a:moveTo>
                      <a:lnTo>
                        <a:pt x="8529" y="187592"/>
                      </a:lnTo>
                      <a:cubicBezTo>
                        <a:pt x="-716" y="194310"/>
                        <a:pt x="-2763" y="207250"/>
                        <a:pt x="3955" y="216496"/>
                      </a:cubicBezTo>
                      <a:cubicBezTo>
                        <a:pt x="8005" y="222069"/>
                        <a:pt x="14312" y="225024"/>
                        <a:pt x="20711" y="225024"/>
                      </a:cubicBezTo>
                      <a:cubicBezTo>
                        <a:pt x="24929" y="225024"/>
                        <a:pt x="29187" y="223739"/>
                        <a:pt x="32859" y="221068"/>
                      </a:cubicBezTo>
                      <a:lnTo>
                        <a:pt x="285525" y="37431"/>
                      </a:lnTo>
                      <a:cubicBezTo>
                        <a:pt x="294770" y="30712"/>
                        <a:pt x="296817" y="17772"/>
                        <a:pt x="290099" y="8527"/>
                      </a:cubicBezTo>
                      <a:cubicBezTo>
                        <a:pt x="283381" y="-716"/>
                        <a:pt x="270441" y="-2763"/>
                        <a:pt x="261195" y="3955"/>
                      </a:cubicBezTo>
                      <a:close/>
                    </a:path>
                  </a:pathLst>
                </a:custGeom>
                <a:solidFill>
                  <a:srgbClr val="2B6181"/>
                </a:solidFill>
                <a:ln w="2753" cap="flat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57" name="Graphic 246">
                <a:extLst>
                  <a:ext uri="{FF2B5EF4-FFF2-40B4-BE49-F238E27FC236}">
                    <a16:creationId xmlns:a16="http://schemas.microsoft.com/office/drawing/2014/main" id="{F0C3C32A-D210-8A54-4760-342BBD7CF114}"/>
                  </a:ext>
                </a:extLst>
              </p:cNvPr>
              <p:cNvGrpSpPr/>
              <p:nvPr/>
            </p:nvGrpSpPr>
            <p:grpSpPr>
              <a:xfrm>
                <a:off x="6755200" y="5503766"/>
                <a:ext cx="486641" cy="924696"/>
                <a:chOff x="6755200" y="5503766"/>
                <a:chExt cx="486641" cy="924696"/>
              </a:xfrm>
              <a:solidFill>
                <a:srgbClr val="43809F"/>
              </a:solidFill>
            </p:grpSpPr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C535FBD6-6517-8B27-EDC1-5FA7BF6C9B0C}"/>
                    </a:ext>
                  </a:extLst>
                </p:cNvPr>
                <p:cNvSpPr/>
                <p:nvPr/>
              </p:nvSpPr>
              <p:spPr>
                <a:xfrm>
                  <a:off x="6755200" y="6090844"/>
                  <a:ext cx="486641" cy="337618"/>
                </a:xfrm>
                <a:custGeom>
                  <a:avLst/>
                  <a:gdLst>
                    <a:gd name="csX0" fmla="*/ 478469 w 486641"/>
                    <a:gd name="csY0" fmla="*/ 300451 h 337618"/>
                    <a:gd name="csX1" fmla="*/ 277514 w 486641"/>
                    <a:gd name="csY1" fmla="*/ 147696 h 337618"/>
                    <a:gd name="csX2" fmla="*/ 422921 w 486641"/>
                    <a:gd name="csY2" fmla="*/ 37166 h 337618"/>
                    <a:gd name="csX3" fmla="*/ 426872 w 486641"/>
                    <a:gd name="csY3" fmla="*/ 8171 h 337618"/>
                    <a:gd name="csX4" fmla="*/ 397877 w 486641"/>
                    <a:gd name="csY4" fmla="*/ 4220 h 337618"/>
                    <a:gd name="csX5" fmla="*/ 243321 w 486641"/>
                    <a:gd name="csY5" fmla="*/ 121706 h 337618"/>
                    <a:gd name="csX6" fmla="*/ 88764 w 486641"/>
                    <a:gd name="csY6" fmla="*/ 4220 h 337618"/>
                    <a:gd name="csX7" fmla="*/ 59769 w 486641"/>
                    <a:gd name="csY7" fmla="*/ 8171 h 337618"/>
                    <a:gd name="csX8" fmla="*/ 63720 w 486641"/>
                    <a:gd name="csY8" fmla="*/ 37166 h 337618"/>
                    <a:gd name="csX9" fmla="*/ 209128 w 486641"/>
                    <a:gd name="csY9" fmla="*/ 147696 h 337618"/>
                    <a:gd name="csX10" fmla="*/ 8172 w 486641"/>
                    <a:gd name="csY10" fmla="*/ 300451 h 337618"/>
                    <a:gd name="csX11" fmla="*/ 4221 w 486641"/>
                    <a:gd name="csY11" fmla="*/ 329446 h 337618"/>
                    <a:gd name="csX12" fmla="*/ 20709 w 486641"/>
                    <a:gd name="csY12" fmla="*/ 337618 h 337618"/>
                    <a:gd name="csX13" fmla="*/ 33216 w 486641"/>
                    <a:gd name="csY13" fmla="*/ 333397 h 337618"/>
                    <a:gd name="csX14" fmla="*/ 243321 w 486641"/>
                    <a:gd name="csY14" fmla="*/ 173687 h 337618"/>
                    <a:gd name="csX15" fmla="*/ 453425 w 486641"/>
                    <a:gd name="csY15" fmla="*/ 333397 h 337618"/>
                    <a:gd name="csX16" fmla="*/ 465932 w 486641"/>
                    <a:gd name="csY16" fmla="*/ 337618 h 337618"/>
                    <a:gd name="csX17" fmla="*/ 482420 w 486641"/>
                    <a:gd name="csY17" fmla="*/ 329446 h 337618"/>
                    <a:gd name="csX18" fmla="*/ 478469 w 486641"/>
                    <a:gd name="csY18" fmla="*/ 300451 h 337618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  <a:cxn ang="0">
                      <a:pos x="csX7" y="csY7"/>
                    </a:cxn>
                    <a:cxn ang="0">
                      <a:pos x="csX8" y="csY8"/>
                    </a:cxn>
                    <a:cxn ang="0">
                      <a:pos x="csX9" y="csY9"/>
                    </a:cxn>
                    <a:cxn ang="0">
                      <a:pos x="csX10" y="csY10"/>
                    </a:cxn>
                    <a:cxn ang="0">
                      <a:pos x="csX11" y="csY11"/>
                    </a:cxn>
                    <a:cxn ang="0">
                      <a:pos x="csX12" y="csY12"/>
                    </a:cxn>
                    <a:cxn ang="0">
                      <a:pos x="csX13" y="csY13"/>
                    </a:cxn>
                    <a:cxn ang="0">
                      <a:pos x="csX14" y="csY14"/>
                    </a:cxn>
                    <a:cxn ang="0">
                      <a:pos x="csX15" y="csY15"/>
                    </a:cxn>
                    <a:cxn ang="0">
                      <a:pos x="csX16" y="csY16"/>
                    </a:cxn>
                    <a:cxn ang="0">
                      <a:pos x="csX17" y="csY17"/>
                    </a:cxn>
                    <a:cxn ang="0">
                      <a:pos x="csX18" y="csY18"/>
                    </a:cxn>
                  </a:cxnLst>
                  <a:rect l="l" t="t" r="r" b="b"/>
                  <a:pathLst>
                    <a:path w="486641" h="337618">
                      <a:moveTo>
                        <a:pt x="478469" y="300451"/>
                      </a:moveTo>
                      <a:lnTo>
                        <a:pt x="277514" y="147696"/>
                      </a:lnTo>
                      <a:lnTo>
                        <a:pt x="422921" y="37166"/>
                      </a:lnTo>
                      <a:cubicBezTo>
                        <a:pt x="432021" y="30252"/>
                        <a:pt x="433789" y="17268"/>
                        <a:pt x="426872" y="8171"/>
                      </a:cubicBezTo>
                      <a:cubicBezTo>
                        <a:pt x="419958" y="-926"/>
                        <a:pt x="406977" y="-2694"/>
                        <a:pt x="397877" y="4220"/>
                      </a:cubicBezTo>
                      <a:lnTo>
                        <a:pt x="243321" y="121706"/>
                      </a:lnTo>
                      <a:lnTo>
                        <a:pt x="88764" y="4220"/>
                      </a:lnTo>
                      <a:cubicBezTo>
                        <a:pt x="79667" y="-2694"/>
                        <a:pt x="66686" y="-928"/>
                        <a:pt x="59769" y="8171"/>
                      </a:cubicBezTo>
                      <a:cubicBezTo>
                        <a:pt x="52852" y="17268"/>
                        <a:pt x="54621" y="30252"/>
                        <a:pt x="63720" y="37166"/>
                      </a:cubicBezTo>
                      <a:lnTo>
                        <a:pt x="209128" y="147696"/>
                      </a:lnTo>
                      <a:lnTo>
                        <a:pt x="8172" y="300451"/>
                      </a:lnTo>
                      <a:cubicBezTo>
                        <a:pt x="-927" y="307365"/>
                        <a:pt x="-2696" y="320349"/>
                        <a:pt x="4221" y="329446"/>
                      </a:cubicBezTo>
                      <a:cubicBezTo>
                        <a:pt x="8294" y="334801"/>
                        <a:pt x="14463" y="337618"/>
                        <a:pt x="20709" y="337618"/>
                      </a:cubicBezTo>
                      <a:cubicBezTo>
                        <a:pt x="25074" y="337618"/>
                        <a:pt x="29475" y="336242"/>
                        <a:pt x="33216" y="333397"/>
                      </a:cubicBezTo>
                      <a:lnTo>
                        <a:pt x="243321" y="173687"/>
                      </a:lnTo>
                      <a:lnTo>
                        <a:pt x="453425" y="333397"/>
                      </a:lnTo>
                      <a:cubicBezTo>
                        <a:pt x="457167" y="336242"/>
                        <a:pt x="461567" y="337618"/>
                        <a:pt x="465932" y="337618"/>
                      </a:cubicBezTo>
                      <a:cubicBezTo>
                        <a:pt x="472176" y="337618"/>
                        <a:pt x="478348" y="334801"/>
                        <a:pt x="482420" y="329446"/>
                      </a:cubicBezTo>
                      <a:cubicBezTo>
                        <a:pt x="489337" y="320349"/>
                        <a:pt x="487569" y="307368"/>
                        <a:pt x="478469" y="300451"/>
                      </a:cubicBezTo>
                      <a:close/>
                    </a:path>
                  </a:pathLst>
                </a:custGeom>
                <a:solidFill>
                  <a:srgbClr val="43809F"/>
                </a:solidFill>
                <a:ln w="2753" cap="flat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E6944B84-95ED-4ECA-5640-CECB474127FF}"/>
                    </a:ext>
                  </a:extLst>
                </p:cNvPr>
                <p:cNvSpPr/>
                <p:nvPr/>
              </p:nvSpPr>
              <p:spPr>
                <a:xfrm>
                  <a:off x="6825659" y="5721702"/>
                  <a:ext cx="345717" cy="288093"/>
                </a:xfrm>
                <a:custGeom>
                  <a:avLst/>
                  <a:gdLst>
                    <a:gd name="csX0" fmla="*/ 20697 w 345717"/>
                    <a:gd name="csY0" fmla="*/ 288093 h 288093"/>
                    <a:gd name="csX1" fmla="*/ 34793 w 345717"/>
                    <a:gd name="csY1" fmla="*/ 282545 h 288093"/>
                    <a:gd name="csX2" fmla="*/ 172859 w 345717"/>
                    <a:gd name="csY2" fmla="*/ 153989 h 288093"/>
                    <a:gd name="csX3" fmla="*/ 310924 w 345717"/>
                    <a:gd name="csY3" fmla="*/ 282545 h 288093"/>
                    <a:gd name="csX4" fmla="*/ 325020 w 345717"/>
                    <a:gd name="csY4" fmla="*/ 288093 h 288093"/>
                    <a:gd name="csX5" fmla="*/ 340168 w 345717"/>
                    <a:gd name="csY5" fmla="*/ 281502 h 288093"/>
                    <a:gd name="csX6" fmla="*/ 339125 w 345717"/>
                    <a:gd name="csY6" fmla="*/ 252256 h 288093"/>
                    <a:gd name="csX7" fmla="*/ 203222 w 345717"/>
                    <a:gd name="csY7" fmla="*/ 125712 h 288093"/>
                    <a:gd name="csX8" fmla="*/ 299742 w 345717"/>
                    <a:gd name="csY8" fmla="*/ 35839 h 288093"/>
                    <a:gd name="csX9" fmla="*/ 300785 w 345717"/>
                    <a:gd name="csY9" fmla="*/ 6593 h 288093"/>
                    <a:gd name="csX10" fmla="*/ 271539 w 345717"/>
                    <a:gd name="csY10" fmla="*/ 5550 h 288093"/>
                    <a:gd name="csX11" fmla="*/ 172856 w 345717"/>
                    <a:gd name="csY11" fmla="*/ 97437 h 288093"/>
                    <a:gd name="csX12" fmla="*/ 74173 w 345717"/>
                    <a:gd name="csY12" fmla="*/ 5550 h 288093"/>
                    <a:gd name="csX13" fmla="*/ 44927 w 345717"/>
                    <a:gd name="csY13" fmla="*/ 6593 h 288093"/>
                    <a:gd name="csX14" fmla="*/ 45970 w 345717"/>
                    <a:gd name="csY14" fmla="*/ 35839 h 288093"/>
                    <a:gd name="csX15" fmla="*/ 142490 w 345717"/>
                    <a:gd name="csY15" fmla="*/ 125712 h 288093"/>
                    <a:gd name="csX16" fmla="*/ 6593 w 345717"/>
                    <a:gd name="csY16" fmla="*/ 252259 h 288093"/>
                    <a:gd name="csX17" fmla="*/ 5550 w 345717"/>
                    <a:gd name="csY17" fmla="*/ 281505 h 288093"/>
                    <a:gd name="csX18" fmla="*/ 20697 w 345717"/>
                    <a:gd name="csY18" fmla="*/ 288093 h 288093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  <a:cxn ang="0">
                      <a:pos x="csX7" y="csY7"/>
                    </a:cxn>
                    <a:cxn ang="0">
                      <a:pos x="csX8" y="csY8"/>
                    </a:cxn>
                    <a:cxn ang="0">
                      <a:pos x="csX9" y="csY9"/>
                    </a:cxn>
                    <a:cxn ang="0">
                      <a:pos x="csX10" y="csY10"/>
                    </a:cxn>
                    <a:cxn ang="0">
                      <a:pos x="csX11" y="csY11"/>
                    </a:cxn>
                    <a:cxn ang="0">
                      <a:pos x="csX12" y="csY12"/>
                    </a:cxn>
                    <a:cxn ang="0">
                      <a:pos x="csX13" y="csY13"/>
                    </a:cxn>
                    <a:cxn ang="0">
                      <a:pos x="csX14" y="csY14"/>
                    </a:cxn>
                    <a:cxn ang="0">
                      <a:pos x="csX15" y="csY15"/>
                    </a:cxn>
                    <a:cxn ang="0">
                      <a:pos x="csX16" y="csY16"/>
                    </a:cxn>
                    <a:cxn ang="0">
                      <a:pos x="csX17" y="csY17"/>
                    </a:cxn>
                    <a:cxn ang="0">
                      <a:pos x="csX18" y="csY18"/>
                    </a:cxn>
                  </a:cxnLst>
                  <a:rect l="l" t="t" r="r" b="b"/>
                  <a:pathLst>
                    <a:path w="345717" h="288093">
                      <a:moveTo>
                        <a:pt x="20697" y="288093"/>
                      </a:moveTo>
                      <a:cubicBezTo>
                        <a:pt x="25746" y="288093"/>
                        <a:pt x="30809" y="286256"/>
                        <a:pt x="34793" y="282545"/>
                      </a:cubicBezTo>
                      <a:lnTo>
                        <a:pt x="172859" y="153989"/>
                      </a:lnTo>
                      <a:lnTo>
                        <a:pt x="310924" y="282545"/>
                      </a:lnTo>
                      <a:cubicBezTo>
                        <a:pt x="314911" y="286258"/>
                        <a:pt x="319971" y="288093"/>
                        <a:pt x="325020" y="288093"/>
                      </a:cubicBezTo>
                      <a:cubicBezTo>
                        <a:pt x="330563" y="288093"/>
                        <a:pt x="336092" y="285878"/>
                        <a:pt x="340168" y="281502"/>
                      </a:cubicBezTo>
                      <a:cubicBezTo>
                        <a:pt x="347956" y="273139"/>
                        <a:pt x="347490" y="260045"/>
                        <a:pt x="339125" y="252256"/>
                      </a:cubicBezTo>
                      <a:lnTo>
                        <a:pt x="203222" y="125712"/>
                      </a:lnTo>
                      <a:lnTo>
                        <a:pt x="299742" y="35839"/>
                      </a:lnTo>
                      <a:cubicBezTo>
                        <a:pt x="308107" y="28050"/>
                        <a:pt x="308574" y="14958"/>
                        <a:pt x="300785" y="6593"/>
                      </a:cubicBezTo>
                      <a:cubicBezTo>
                        <a:pt x="292999" y="-1770"/>
                        <a:pt x="279904" y="-2239"/>
                        <a:pt x="271539" y="5550"/>
                      </a:cubicBezTo>
                      <a:lnTo>
                        <a:pt x="172856" y="97437"/>
                      </a:lnTo>
                      <a:lnTo>
                        <a:pt x="74173" y="5550"/>
                      </a:lnTo>
                      <a:cubicBezTo>
                        <a:pt x="65810" y="-2239"/>
                        <a:pt x="52716" y="-1773"/>
                        <a:pt x="44927" y="6593"/>
                      </a:cubicBezTo>
                      <a:cubicBezTo>
                        <a:pt x="37138" y="14955"/>
                        <a:pt x="37604" y="28050"/>
                        <a:pt x="45970" y="35839"/>
                      </a:cubicBezTo>
                      <a:lnTo>
                        <a:pt x="142490" y="125712"/>
                      </a:lnTo>
                      <a:lnTo>
                        <a:pt x="6593" y="252259"/>
                      </a:lnTo>
                      <a:cubicBezTo>
                        <a:pt x="-1773" y="260047"/>
                        <a:pt x="-2239" y="273139"/>
                        <a:pt x="5550" y="281505"/>
                      </a:cubicBezTo>
                      <a:cubicBezTo>
                        <a:pt x="9625" y="285880"/>
                        <a:pt x="15154" y="288093"/>
                        <a:pt x="20697" y="288093"/>
                      </a:cubicBezTo>
                      <a:close/>
                    </a:path>
                  </a:pathLst>
                </a:custGeom>
                <a:solidFill>
                  <a:srgbClr val="43809F"/>
                </a:solidFill>
                <a:ln w="2753" cap="flat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1BB900A8-8A5E-F73B-174E-47C061C4C884}"/>
                    </a:ext>
                  </a:extLst>
                </p:cNvPr>
                <p:cNvSpPr/>
                <p:nvPr/>
              </p:nvSpPr>
              <p:spPr>
                <a:xfrm>
                  <a:off x="6885072" y="5503766"/>
                  <a:ext cx="226879" cy="199920"/>
                </a:xfrm>
                <a:custGeom>
                  <a:avLst/>
                  <a:gdLst>
                    <a:gd name="csX0" fmla="*/ 20694 w 226879"/>
                    <a:gd name="csY0" fmla="*/ 199921 h 199920"/>
                    <a:gd name="csX1" fmla="*/ 35127 w 226879"/>
                    <a:gd name="csY1" fmla="*/ 194058 h 199920"/>
                    <a:gd name="csX2" fmla="*/ 113440 w 226879"/>
                    <a:gd name="csY2" fmla="*/ 117828 h 199920"/>
                    <a:gd name="csX3" fmla="*/ 191753 w 226879"/>
                    <a:gd name="csY3" fmla="*/ 194055 h 199920"/>
                    <a:gd name="csX4" fmla="*/ 206186 w 226879"/>
                    <a:gd name="csY4" fmla="*/ 199918 h 199920"/>
                    <a:gd name="csX5" fmla="*/ 221015 w 226879"/>
                    <a:gd name="csY5" fmla="*/ 193658 h 199920"/>
                    <a:gd name="csX6" fmla="*/ 220621 w 226879"/>
                    <a:gd name="csY6" fmla="*/ 164395 h 199920"/>
                    <a:gd name="csX7" fmla="*/ 143108 w 226879"/>
                    <a:gd name="csY7" fmla="*/ 88946 h 199920"/>
                    <a:gd name="csX8" fmla="*/ 197991 w 226879"/>
                    <a:gd name="csY8" fmla="*/ 35523 h 199920"/>
                    <a:gd name="csX9" fmla="*/ 198386 w 226879"/>
                    <a:gd name="csY9" fmla="*/ 6260 h 199920"/>
                    <a:gd name="csX10" fmla="*/ 169123 w 226879"/>
                    <a:gd name="csY10" fmla="*/ 5866 h 199920"/>
                    <a:gd name="csX11" fmla="*/ 113440 w 226879"/>
                    <a:gd name="csY11" fmla="*/ 60073 h 199920"/>
                    <a:gd name="csX12" fmla="*/ 57757 w 226879"/>
                    <a:gd name="csY12" fmla="*/ 5871 h 199920"/>
                    <a:gd name="csX13" fmla="*/ 28494 w 226879"/>
                    <a:gd name="csY13" fmla="*/ 6266 h 199920"/>
                    <a:gd name="csX14" fmla="*/ 28889 w 226879"/>
                    <a:gd name="csY14" fmla="*/ 35528 h 199920"/>
                    <a:gd name="csX15" fmla="*/ 83772 w 226879"/>
                    <a:gd name="csY15" fmla="*/ 88952 h 199920"/>
                    <a:gd name="csX16" fmla="*/ 6259 w 226879"/>
                    <a:gd name="csY16" fmla="*/ 164401 h 199920"/>
                    <a:gd name="csX17" fmla="*/ 5865 w 226879"/>
                    <a:gd name="csY17" fmla="*/ 193663 h 199920"/>
                    <a:gd name="csX18" fmla="*/ 20694 w 226879"/>
                    <a:gd name="csY18" fmla="*/ 199921 h 199920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  <a:cxn ang="0">
                      <a:pos x="csX7" y="csY7"/>
                    </a:cxn>
                    <a:cxn ang="0">
                      <a:pos x="csX8" y="csY8"/>
                    </a:cxn>
                    <a:cxn ang="0">
                      <a:pos x="csX9" y="csY9"/>
                    </a:cxn>
                    <a:cxn ang="0">
                      <a:pos x="csX10" y="csY10"/>
                    </a:cxn>
                    <a:cxn ang="0">
                      <a:pos x="csX11" y="csY11"/>
                    </a:cxn>
                    <a:cxn ang="0">
                      <a:pos x="csX12" y="csY12"/>
                    </a:cxn>
                    <a:cxn ang="0">
                      <a:pos x="csX13" y="csY13"/>
                    </a:cxn>
                    <a:cxn ang="0">
                      <a:pos x="csX14" y="csY14"/>
                    </a:cxn>
                    <a:cxn ang="0">
                      <a:pos x="csX15" y="csY15"/>
                    </a:cxn>
                    <a:cxn ang="0">
                      <a:pos x="csX16" y="csY16"/>
                    </a:cxn>
                    <a:cxn ang="0">
                      <a:pos x="csX17" y="csY17"/>
                    </a:cxn>
                    <a:cxn ang="0">
                      <a:pos x="csX18" y="csY18"/>
                    </a:cxn>
                  </a:cxnLst>
                  <a:rect l="l" t="t" r="r" b="b"/>
                  <a:pathLst>
                    <a:path w="226879" h="199920">
                      <a:moveTo>
                        <a:pt x="20694" y="199921"/>
                      </a:moveTo>
                      <a:cubicBezTo>
                        <a:pt x="25898" y="199921"/>
                        <a:pt x="31104" y="197970"/>
                        <a:pt x="35127" y="194058"/>
                      </a:cubicBezTo>
                      <a:lnTo>
                        <a:pt x="113440" y="117828"/>
                      </a:lnTo>
                      <a:lnTo>
                        <a:pt x="191753" y="194055"/>
                      </a:lnTo>
                      <a:cubicBezTo>
                        <a:pt x="195776" y="197970"/>
                        <a:pt x="200982" y="199918"/>
                        <a:pt x="206186" y="199918"/>
                      </a:cubicBezTo>
                      <a:cubicBezTo>
                        <a:pt x="211574" y="199918"/>
                        <a:pt x="216960" y="197827"/>
                        <a:pt x="221015" y="193658"/>
                      </a:cubicBezTo>
                      <a:cubicBezTo>
                        <a:pt x="228986" y="185469"/>
                        <a:pt x="228810" y="172366"/>
                        <a:pt x="220621" y="164395"/>
                      </a:cubicBezTo>
                      <a:lnTo>
                        <a:pt x="143108" y="88946"/>
                      </a:lnTo>
                      <a:lnTo>
                        <a:pt x="197991" y="35523"/>
                      </a:lnTo>
                      <a:cubicBezTo>
                        <a:pt x="206180" y="27552"/>
                        <a:pt x="206357" y="14449"/>
                        <a:pt x="198386" y="6260"/>
                      </a:cubicBezTo>
                      <a:cubicBezTo>
                        <a:pt x="190412" y="-1932"/>
                        <a:pt x="177312" y="-2105"/>
                        <a:pt x="169123" y="5866"/>
                      </a:cubicBezTo>
                      <a:lnTo>
                        <a:pt x="113440" y="60073"/>
                      </a:lnTo>
                      <a:lnTo>
                        <a:pt x="57757" y="5871"/>
                      </a:lnTo>
                      <a:cubicBezTo>
                        <a:pt x="49568" y="-2100"/>
                        <a:pt x="36468" y="-1923"/>
                        <a:pt x="28494" y="6266"/>
                      </a:cubicBezTo>
                      <a:cubicBezTo>
                        <a:pt x="20523" y="14454"/>
                        <a:pt x="20700" y="27557"/>
                        <a:pt x="28889" y="35528"/>
                      </a:cubicBezTo>
                      <a:lnTo>
                        <a:pt x="83772" y="88952"/>
                      </a:lnTo>
                      <a:lnTo>
                        <a:pt x="6259" y="164401"/>
                      </a:lnTo>
                      <a:cubicBezTo>
                        <a:pt x="-1930" y="172372"/>
                        <a:pt x="-2106" y="185474"/>
                        <a:pt x="5865" y="193663"/>
                      </a:cubicBezTo>
                      <a:cubicBezTo>
                        <a:pt x="9920" y="197829"/>
                        <a:pt x="15306" y="199921"/>
                        <a:pt x="20694" y="199921"/>
                      </a:cubicBezTo>
                      <a:close/>
                    </a:path>
                  </a:pathLst>
                </a:custGeom>
                <a:solidFill>
                  <a:srgbClr val="43809F"/>
                </a:solidFill>
                <a:ln w="2753" cap="flat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5C2F3430-A77D-7325-54AF-829F4684696C}"/>
                  </a:ext>
                </a:extLst>
              </p:cNvPr>
              <p:cNvSpPr/>
              <p:nvPr/>
            </p:nvSpPr>
            <p:spPr>
              <a:xfrm>
                <a:off x="6685856" y="5219940"/>
                <a:ext cx="625311" cy="1327366"/>
              </a:xfrm>
              <a:custGeom>
                <a:avLst/>
                <a:gdLst>
                  <a:gd name="csX0" fmla="*/ 394089 w 625311"/>
                  <a:gd name="csY0" fmla="*/ 28140 h 1327366"/>
                  <a:gd name="csX1" fmla="*/ 360520 w 625311"/>
                  <a:gd name="csY1" fmla="*/ 0 h 1327366"/>
                  <a:gd name="csX2" fmla="*/ 264789 w 625311"/>
                  <a:gd name="csY2" fmla="*/ 0 h 1327366"/>
                  <a:gd name="csX3" fmla="*/ 231222 w 625311"/>
                  <a:gd name="csY3" fmla="*/ 28140 h 1327366"/>
                  <a:gd name="csX4" fmla="*/ 0 w 625311"/>
                  <a:gd name="csY4" fmla="*/ 1327367 h 1327366"/>
                  <a:gd name="csX5" fmla="*/ 625312 w 625311"/>
                  <a:gd name="csY5" fmla="*/ 1327367 h 1327366"/>
                  <a:gd name="csX6" fmla="*/ 307654 w 625311"/>
                  <a:gd name="csY6" fmla="*/ 85269 h 1327366"/>
                  <a:gd name="csX7" fmla="*/ 317658 w 625311"/>
                  <a:gd name="csY7" fmla="*/ 85269 h 1327366"/>
                  <a:gd name="csX8" fmla="*/ 523527 w 625311"/>
                  <a:gd name="csY8" fmla="*/ 1242095 h 1327366"/>
                  <a:gd name="csX9" fmla="*/ 101784 w 625311"/>
                  <a:gd name="csY9" fmla="*/ 1242095 h 132736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</a:cxnLst>
                <a:rect l="l" t="t" r="r" b="b"/>
                <a:pathLst>
                  <a:path w="625311" h="1327366">
                    <a:moveTo>
                      <a:pt x="394089" y="28140"/>
                    </a:moveTo>
                    <a:cubicBezTo>
                      <a:pt x="391190" y="11853"/>
                      <a:pt x="377036" y="0"/>
                      <a:pt x="360520" y="0"/>
                    </a:cubicBezTo>
                    <a:lnTo>
                      <a:pt x="264789" y="0"/>
                    </a:lnTo>
                    <a:cubicBezTo>
                      <a:pt x="248276" y="0"/>
                      <a:pt x="234119" y="11853"/>
                      <a:pt x="231222" y="28140"/>
                    </a:cubicBezTo>
                    <a:lnTo>
                      <a:pt x="0" y="1327367"/>
                    </a:lnTo>
                    <a:lnTo>
                      <a:pt x="625312" y="1327367"/>
                    </a:lnTo>
                    <a:close/>
                    <a:moveTo>
                      <a:pt x="307654" y="85269"/>
                    </a:moveTo>
                    <a:lnTo>
                      <a:pt x="317658" y="85269"/>
                    </a:lnTo>
                    <a:lnTo>
                      <a:pt x="523527" y="1242095"/>
                    </a:lnTo>
                    <a:lnTo>
                      <a:pt x="101784" y="1242095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2753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59" name="Graphic 246">
                <a:extLst>
                  <a:ext uri="{FF2B5EF4-FFF2-40B4-BE49-F238E27FC236}">
                    <a16:creationId xmlns:a16="http://schemas.microsoft.com/office/drawing/2014/main" id="{7099371D-59BA-6F28-B8C8-3367AFB9EBD3}"/>
                  </a:ext>
                </a:extLst>
              </p:cNvPr>
              <p:cNvGrpSpPr/>
              <p:nvPr/>
            </p:nvGrpSpPr>
            <p:grpSpPr>
              <a:xfrm>
                <a:off x="6634695" y="5505797"/>
                <a:ext cx="727631" cy="142116"/>
                <a:chOff x="6634695" y="5505797"/>
                <a:chExt cx="727631" cy="142116"/>
              </a:xfrm>
              <a:solidFill>
                <a:srgbClr val="FFA000"/>
              </a:solidFill>
            </p:grpSpPr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6FD05D74-E38B-8341-290D-3A0F2167EF97}"/>
                    </a:ext>
                  </a:extLst>
                </p:cNvPr>
                <p:cNvSpPr/>
                <p:nvPr/>
              </p:nvSpPr>
              <p:spPr>
                <a:xfrm>
                  <a:off x="6634695" y="5505797"/>
                  <a:ext cx="85268" cy="142116"/>
                </a:xfrm>
                <a:custGeom>
                  <a:avLst/>
                  <a:gdLst>
                    <a:gd name="csX0" fmla="*/ 42636 w 85268"/>
                    <a:gd name="csY0" fmla="*/ 142116 h 142116"/>
                    <a:gd name="csX1" fmla="*/ 0 w 85268"/>
                    <a:gd name="csY1" fmla="*/ 99480 h 142116"/>
                    <a:gd name="csX2" fmla="*/ 0 w 85268"/>
                    <a:gd name="csY2" fmla="*/ 0 h 142116"/>
                    <a:gd name="csX3" fmla="*/ 85269 w 85268"/>
                    <a:gd name="csY3" fmla="*/ 0 h 142116"/>
                    <a:gd name="csX4" fmla="*/ 85269 w 85268"/>
                    <a:gd name="csY4" fmla="*/ 99480 h 142116"/>
                    <a:gd name="csX5" fmla="*/ 42636 w 85268"/>
                    <a:gd name="csY5" fmla="*/ 142116 h 142116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</a:cxnLst>
                  <a:rect l="l" t="t" r="r" b="b"/>
                  <a:pathLst>
                    <a:path w="85268" h="142116">
                      <a:moveTo>
                        <a:pt x="42636" y="142116"/>
                      </a:moveTo>
                      <a:cubicBezTo>
                        <a:pt x="19090" y="142116"/>
                        <a:pt x="0" y="123029"/>
                        <a:pt x="0" y="99480"/>
                      </a:cubicBezTo>
                      <a:lnTo>
                        <a:pt x="0" y="0"/>
                      </a:lnTo>
                      <a:lnTo>
                        <a:pt x="85269" y="0"/>
                      </a:lnTo>
                      <a:lnTo>
                        <a:pt x="85269" y="99480"/>
                      </a:lnTo>
                      <a:cubicBezTo>
                        <a:pt x="85269" y="123029"/>
                        <a:pt x="66181" y="142116"/>
                        <a:pt x="42636" y="142116"/>
                      </a:cubicBezTo>
                      <a:close/>
                    </a:path>
                  </a:pathLst>
                </a:custGeom>
                <a:solidFill>
                  <a:srgbClr val="FFA000"/>
                </a:solidFill>
                <a:ln w="2753" cap="flat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32A4E693-1329-EE7C-DD97-4A0D75C2E584}"/>
                    </a:ext>
                  </a:extLst>
                </p:cNvPr>
                <p:cNvSpPr/>
                <p:nvPr/>
              </p:nvSpPr>
              <p:spPr>
                <a:xfrm>
                  <a:off x="7277058" y="5505797"/>
                  <a:ext cx="85268" cy="142116"/>
                </a:xfrm>
                <a:custGeom>
                  <a:avLst/>
                  <a:gdLst>
                    <a:gd name="csX0" fmla="*/ 42636 w 85268"/>
                    <a:gd name="csY0" fmla="*/ 142116 h 142116"/>
                    <a:gd name="csX1" fmla="*/ 0 w 85268"/>
                    <a:gd name="csY1" fmla="*/ 99480 h 142116"/>
                    <a:gd name="csX2" fmla="*/ 0 w 85268"/>
                    <a:gd name="csY2" fmla="*/ 0 h 142116"/>
                    <a:gd name="csX3" fmla="*/ 85269 w 85268"/>
                    <a:gd name="csY3" fmla="*/ 0 h 142116"/>
                    <a:gd name="csX4" fmla="*/ 85269 w 85268"/>
                    <a:gd name="csY4" fmla="*/ 99480 h 142116"/>
                    <a:gd name="csX5" fmla="*/ 42636 w 85268"/>
                    <a:gd name="csY5" fmla="*/ 142116 h 142116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</a:cxnLst>
                  <a:rect l="l" t="t" r="r" b="b"/>
                  <a:pathLst>
                    <a:path w="85268" h="142116">
                      <a:moveTo>
                        <a:pt x="42636" y="142116"/>
                      </a:moveTo>
                      <a:cubicBezTo>
                        <a:pt x="19090" y="142116"/>
                        <a:pt x="0" y="123029"/>
                        <a:pt x="0" y="99480"/>
                      </a:cubicBezTo>
                      <a:lnTo>
                        <a:pt x="0" y="0"/>
                      </a:lnTo>
                      <a:lnTo>
                        <a:pt x="85269" y="0"/>
                      </a:lnTo>
                      <a:lnTo>
                        <a:pt x="85269" y="99480"/>
                      </a:lnTo>
                      <a:cubicBezTo>
                        <a:pt x="85271" y="123029"/>
                        <a:pt x="66184" y="142116"/>
                        <a:pt x="42636" y="142116"/>
                      </a:cubicBezTo>
                      <a:close/>
                    </a:path>
                  </a:pathLst>
                </a:custGeom>
                <a:solidFill>
                  <a:srgbClr val="FFA000"/>
                </a:solidFill>
                <a:ln w="2753" cap="flat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60" name="Graphic 246">
                <a:extLst>
                  <a:ext uri="{FF2B5EF4-FFF2-40B4-BE49-F238E27FC236}">
                    <a16:creationId xmlns:a16="http://schemas.microsoft.com/office/drawing/2014/main" id="{7230615E-A253-9257-B0C0-92FEB75F19AE}"/>
                  </a:ext>
                </a:extLst>
              </p:cNvPr>
              <p:cNvGrpSpPr/>
              <p:nvPr/>
            </p:nvGrpSpPr>
            <p:grpSpPr>
              <a:xfrm>
                <a:off x="6563636" y="6048511"/>
                <a:ext cx="869749" cy="142116"/>
                <a:chOff x="6563636" y="6048511"/>
                <a:chExt cx="869749" cy="142116"/>
              </a:xfrm>
              <a:solidFill>
                <a:srgbClr val="FFA000"/>
              </a:solidFill>
            </p:grpSpPr>
            <p:sp>
              <p:nvSpPr>
                <p:cNvPr id="67" name="Freeform: Shape 66">
                  <a:extLst>
                    <a:ext uri="{FF2B5EF4-FFF2-40B4-BE49-F238E27FC236}">
                      <a16:creationId xmlns:a16="http://schemas.microsoft.com/office/drawing/2014/main" id="{367F9002-4102-A3BD-8177-B7D516573DC9}"/>
                    </a:ext>
                  </a:extLst>
                </p:cNvPr>
                <p:cNvSpPr/>
                <p:nvPr/>
              </p:nvSpPr>
              <p:spPr>
                <a:xfrm>
                  <a:off x="6563636" y="6048511"/>
                  <a:ext cx="85268" cy="142116"/>
                </a:xfrm>
                <a:custGeom>
                  <a:avLst/>
                  <a:gdLst>
                    <a:gd name="csX0" fmla="*/ 42636 w 85268"/>
                    <a:gd name="csY0" fmla="*/ 142116 h 142116"/>
                    <a:gd name="csX1" fmla="*/ 0 w 85268"/>
                    <a:gd name="csY1" fmla="*/ 99480 h 142116"/>
                    <a:gd name="csX2" fmla="*/ 0 w 85268"/>
                    <a:gd name="csY2" fmla="*/ 0 h 142116"/>
                    <a:gd name="csX3" fmla="*/ 85269 w 85268"/>
                    <a:gd name="csY3" fmla="*/ 0 h 142116"/>
                    <a:gd name="csX4" fmla="*/ 85269 w 85268"/>
                    <a:gd name="csY4" fmla="*/ 99480 h 142116"/>
                    <a:gd name="csX5" fmla="*/ 42636 w 85268"/>
                    <a:gd name="csY5" fmla="*/ 142116 h 142116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</a:cxnLst>
                  <a:rect l="l" t="t" r="r" b="b"/>
                  <a:pathLst>
                    <a:path w="85268" h="142116">
                      <a:moveTo>
                        <a:pt x="42636" y="142116"/>
                      </a:moveTo>
                      <a:cubicBezTo>
                        <a:pt x="19090" y="142116"/>
                        <a:pt x="0" y="123029"/>
                        <a:pt x="0" y="99480"/>
                      </a:cubicBezTo>
                      <a:lnTo>
                        <a:pt x="0" y="0"/>
                      </a:lnTo>
                      <a:lnTo>
                        <a:pt x="85269" y="0"/>
                      </a:lnTo>
                      <a:lnTo>
                        <a:pt x="85269" y="99480"/>
                      </a:lnTo>
                      <a:cubicBezTo>
                        <a:pt x="85271" y="123026"/>
                        <a:pt x="66181" y="142116"/>
                        <a:pt x="42636" y="142116"/>
                      </a:cubicBezTo>
                      <a:close/>
                    </a:path>
                  </a:pathLst>
                </a:custGeom>
                <a:solidFill>
                  <a:srgbClr val="FFA000"/>
                </a:solidFill>
                <a:ln w="2753" cap="flat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EC2EA369-03F7-F27A-01A4-396B59A14A4E}"/>
                    </a:ext>
                  </a:extLst>
                </p:cNvPr>
                <p:cNvSpPr/>
                <p:nvPr/>
              </p:nvSpPr>
              <p:spPr>
                <a:xfrm>
                  <a:off x="7348117" y="6048511"/>
                  <a:ext cx="85268" cy="142116"/>
                </a:xfrm>
                <a:custGeom>
                  <a:avLst/>
                  <a:gdLst>
                    <a:gd name="csX0" fmla="*/ 42636 w 85268"/>
                    <a:gd name="csY0" fmla="*/ 142116 h 142116"/>
                    <a:gd name="csX1" fmla="*/ 0 w 85268"/>
                    <a:gd name="csY1" fmla="*/ 99480 h 142116"/>
                    <a:gd name="csX2" fmla="*/ 0 w 85268"/>
                    <a:gd name="csY2" fmla="*/ 0 h 142116"/>
                    <a:gd name="csX3" fmla="*/ 85269 w 85268"/>
                    <a:gd name="csY3" fmla="*/ 0 h 142116"/>
                    <a:gd name="csX4" fmla="*/ 85269 w 85268"/>
                    <a:gd name="csY4" fmla="*/ 99480 h 142116"/>
                    <a:gd name="csX5" fmla="*/ 42636 w 85268"/>
                    <a:gd name="csY5" fmla="*/ 142116 h 142116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</a:cxnLst>
                  <a:rect l="l" t="t" r="r" b="b"/>
                  <a:pathLst>
                    <a:path w="85268" h="142116">
                      <a:moveTo>
                        <a:pt x="42636" y="142116"/>
                      </a:moveTo>
                      <a:cubicBezTo>
                        <a:pt x="19090" y="142116"/>
                        <a:pt x="0" y="123029"/>
                        <a:pt x="0" y="99480"/>
                      </a:cubicBezTo>
                      <a:lnTo>
                        <a:pt x="0" y="0"/>
                      </a:lnTo>
                      <a:lnTo>
                        <a:pt x="85269" y="0"/>
                      </a:lnTo>
                      <a:lnTo>
                        <a:pt x="85269" y="99480"/>
                      </a:lnTo>
                      <a:cubicBezTo>
                        <a:pt x="85271" y="123026"/>
                        <a:pt x="66181" y="142116"/>
                        <a:pt x="42636" y="142116"/>
                      </a:cubicBezTo>
                      <a:close/>
                    </a:path>
                  </a:pathLst>
                </a:custGeom>
                <a:solidFill>
                  <a:srgbClr val="FFA000"/>
                </a:solidFill>
                <a:ln w="2753" cap="flat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61" name="Graphic 246">
                <a:extLst>
                  <a:ext uri="{FF2B5EF4-FFF2-40B4-BE49-F238E27FC236}">
                    <a16:creationId xmlns:a16="http://schemas.microsoft.com/office/drawing/2014/main" id="{9A80DFB5-D5E0-09FD-0517-E2F7E7409BB8}"/>
                  </a:ext>
                </a:extLst>
              </p:cNvPr>
              <p:cNvGrpSpPr/>
              <p:nvPr/>
            </p:nvGrpSpPr>
            <p:grpSpPr>
              <a:xfrm>
                <a:off x="6423567" y="5485104"/>
                <a:ext cx="1149893" cy="1104835"/>
                <a:chOff x="6423567" y="5485104"/>
                <a:chExt cx="1149893" cy="1104835"/>
              </a:xfrm>
              <a:solidFill>
                <a:srgbClr val="43809F"/>
              </a:solidFill>
            </p:grpSpPr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BE9D7623-7141-7C6E-33FE-6AB380CFD02C}"/>
                    </a:ext>
                  </a:extLst>
                </p:cNvPr>
                <p:cNvSpPr/>
                <p:nvPr/>
              </p:nvSpPr>
              <p:spPr>
                <a:xfrm>
                  <a:off x="6562841" y="5485104"/>
                  <a:ext cx="871344" cy="41385"/>
                </a:xfrm>
                <a:custGeom>
                  <a:avLst/>
                  <a:gdLst>
                    <a:gd name="csX0" fmla="*/ 850649 w 871344"/>
                    <a:gd name="csY0" fmla="*/ 0 h 41385"/>
                    <a:gd name="csX1" fmla="*/ 20693 w 871344"/>
                    <a:gd name="csY1" fmla="*/ 0 h 41385"/>
                    <a:gd name="csX2" fmla="*/ 0 w 871344"/>
                    <a:gd name="csY2" fmla="*/ 20693 h 41385"/>
                    <a:gd name="csX3" fmla="*/ 20693 w 871344"/>
                    <a:gd name="csY3" fmla="*/ 41386 h 41385"/>
                    <a:gd name="csX4" fmla="*/ 850652 w 871344"/>
                    <a:gd name="csY4" fmla="*/ 41386 h 41385"/>
                    <a:gd name="csX5" fmla="*/ 871345 w 871344"/>
                    <a:gd name="csY5" fmla="*/ 20693 h 41385"/>
                    <a:gd name="csX6" fmla="*/ 850649 w 871344"/>
                    <a:gd name="csY6" fmla="*/ 0 h 41385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</a:cxnLst>
                  <a:rect l="l" t="t" r="r" b="b"/>
                  <a:pathLst>
                    <a:path w="871344" h="41385">
                      <a:moveTo>
                        <a:pt x="850649" y="0"/>
                      </a:moveTo>
                      <a:lnTo>
                        <a:pt x="20693" y="0"/>
                      </a:lnTo>
                      <a:cubicBezTo>
                        <a:pt x="9265" y="0"/>
                        <a:pt x="0" y="9265"/>
                        <a:pt x="0" y="20693"/>
                      </a:cubicBezTo>
                      <a:cubicBezTo>
                        <a:pt x="0" y="32121"/>
                        <a:pt x="9265" y="41386"/>
                        <a:pt x="20693" y="41386"/>
                      </a:cubicBezTo>
                      <a:lnTo>
                        <a:pt x="850652" y="41386"/>
                      </a:lnTo>
                      <a:cubicBezTo>
                        <a:pt x="862080" y="41386"/>
                        <a:pt x="871345" y="32121"/>
                        <a:pt x="871345" y="20693"/>
                      </a:cubicBezTo>
                      <a:cubicBezTo>
                        <a:pt x="871345" y="9265"/>
                        <a:pt x="862077" y="0"/>
                        <a:pt x="850649" y="0"/>
                      </a:cubicBezTo>
                      <a:close/>
                    </a:path>
                  </a:pathLst>
                </a:custGeom>
                <a:solidFill>
                  <a:srgbClr val="43809F"/>
                </a:solidFill>
                <a:ln w="2753" cap="flat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F8B17F25-4F66-BB22-6EA6-1803C15268E9}"/>
                    </a:ext>
                  </a:extLst>
                </p:cNvPr>
                <p:cNvSpPr/>
                <p:nvPr/>
              </p:nvSpPr>
              <p:spPr>
                <a:xfrm>
                  <a:off x="6423567" y="6027818"/>
                  <a:ext cx="1149893" cy="41385"/>
                </a:xfrm>
                <a:custGeom>
                  <a:avLst/>
                  <a:gdLst>
                    <a:gd name="csX0" fmla="*/ 1129198 w 1149893"/>
                    <a:gd name="csY0" fmla="*/ 0 h 41385"/>
                    <a:gd name="csX1" fmla="*/ 20693 w 1149893"/>
                    <a:gd name="csY1" fmla="*/ 0 h 41385"/>
                    <a:gd name="csX2" fmla="*/ 0 w 1149893"/>
                    <a:gd name="csY2" fmla="*/ 20693 h 41385"/>
                    <a:gd name="csX3" fmla="*/ 20693 w 1149893"/>
                    <a:gd name="csY3" fmla="*/ 41386 h 41385"/>
                    <a:gd name="csX4" fmla="*/ 1129200 w 1149893"/>
                    <a:gd name="csY4" fmla="*/ 41386 h 41385"/>
                    <a:gd name="csX5" fmla="*/ 1149893 w 1149893"/>
                    <a:gd name="csY5" fmla="*/ 20693 h 41385"/>
                    <a:gd name="csX6" fmla="*/ 1129198 w 1149893"/>
                    <a:gd name="csY6" fmla="*/ 0 h 41385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</a:cxnLst>
                  <a:rect l="l" t="t" r="r" b="b"/>
                  <a:pathLst>
                    <a:path w="1149893" h="41385">
                      <a:moveTo>
                        <a:pt x="1129198" y="0"/>
                      </a:moveTo>
                      <a:lnTo>
                        <a:pt x="20693" y="0"/>
                      </a:lnTo>
                      <a:cubicBezTo>
                        <a:pt x="9265" y="0"/>
                        <a:pt x="0" y="9265"/>
                        <a:pt x="0" y="20693"/>
                      </a:cubicBezTo>
                      <a:cubicBezTo>
                        <a:pt x="0" y="32121"/>
                        <a:pt x="9265" y="41386"/>
                        <a:pt x="20693" y="41386"/>
                      </a:cubicBezTo>
                      <a:lnTo>
                        <a:pt x="1129200" y="41386"/>
                      </a:lnTo>
                      <a:cubicBezTo>
                        <a:pt x="1140628" y="41386"/>
                        <a:pt x="1149893" y="32121"/>
                        <a:pt x="1149893" y="20693"/>
                      </a:cubicBezTo>
                      <a:cubicBezTo>
                        <a:pt x="1149893" y="9265"/>
                        <a:pt x="1140626" y="0"/>
                        <a:pt x="1129198" y="0"/>
                      </a:cubicBezTo>
                      <a:close/>
                    </a:path>
                  </a:pathLst>
                </a:custGeom>
                <a:solidFill>
                  <a:srgbClr val="43809F"/>
                </a:solidFill>
                <a:ln w="2753" cap="flat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02645B1B-04D5-21E2-A71D-7AD01DA45B42}"/>
                    </a:ext>
                  </a:extLst>
                </p:cNvPr>
                <p:cNvSpPr/>
                <p:nvPr/>
              </p:nvSpPr>
              <p:spPr>
                <a:xfrm>
                  <a:off x="6594901" y="6462035"/>
                  <a:ext cx="807221" cy="127904"/>
                </a:xfrm>
                <a:custGeom>
                  <a:avLst/>
                  <a:gdLst>
                    <a:gd name="csX0" fmla="*/ 807222 w 807221"/>
                    <a:gd name="csY0" fmla="*/ 127904 h 127904"/>
                    <a:gd name="csX1" fmla="*/ 0 w 807221"/>
                    <a:gd name="csY1" fmla="*/ 127904 h 127904"/>
                    <a:gd name="csX2" fmla="*/ 0 w 807221"/>
                    <a:gd name="csY2" fmla="*/ 28424 h 127904"/>
                    <a:gd name="csX3" fmla="*/ 28424 w 807221"/>
                    <a:gd name="csY3" fmla="*/ 0 h 127904"/>
                    <a:gd name="csX4" fmla="*/ 778798 w 807221"/>
                    <a:gd name="csY4" fmla="*/ 0 h 127904"/>
                    <a:gd name="csX5" fmla="*/ 807222 w 807221"/>
                    <a:gd name="csY5" fmla="*/ 28424 h 127904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</a:cxnLst>
                  <a:rect l="l" t="t" r="r" b="b"/>
                  <a:pathLst>
                    <a:path w="807221" h="127904">
                      <a:moveTo>
                        <a:pt x="807222" y="127904"/>
                      </a:moveTo>
                      <a:lnTo>
                        <a:pt x="0" y="127904"/>
                      </a:lnTo>
                      <a:lnTo>
                        <a:pt x="0" y="28424"/>
                      </a:lnTo>
                      <a:cubicBezTo>
                        <a:pt x="0" y="12725"/>
                        <a:pt x="12725" y="0"/>
                        <a:pt x="28424" y="0"/>
                      </a:cubicBezTo>
                      <a:lnTo>
                        <a:pt x="778798" y="0"/>
                      </a:lnTo>
                      <a:cubicBezTo>
                        <a:pt x="794497" y="0"/>
                        <a:pt x="807222" y="12725"/>
                        <a:pt x="807222" y="28424"/>
                      </a:cubicBezTo>
                      <a:close/>
                    </a:path>
                  </a:pathLst>
                </a:custGeom>
                <a:solidFill>
                  <a:srgbClr val="43809F"/>
                </a:solidFill>
                <a:ln w="2753" cap="flat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AA133DD4-DFA2-5AF5-4C6B-B2CAEEE960EE}"/>
                  </a:ext>
                </a:extLst>
              </p:cNvPr>
              <p:cNvSpPr/>
              <p:nvPr/>
            </p:nvSpPr>
            <p:spPr>
              <a:xfrm>
                <a:off x="6292195" y="6547303"/>
                <a:ext cx="1412637" cy="85271"/>
              </a:xfrm>
              <a:custGeom>
                <a:avLst/>
                <a:gdLst>
                  <a:gd name="csX0" fmla="*/ 1369999 w 1412637"/>
                  <a:gd name="csY0" fmla="*/ 85271 h 85271"/>
                  <a:gd name="csX1" fmla="*/ 42636 w 1412637"/>
                  <a:gd name="csY1" fmla="*/ 85271 h 85271"/>
                  <a:gd name="csX2" fmla="*/ 0 w 1412637"/>
                  <a:gd name="csY2" fmla="*/ 42636 h 85271"/>
                  <a:gd name="csX3" fmla="*/ 42636 w 1412637"/>
                  <a:gd name="csY3" fmla="*/ 0 h 85271"/>
                  <a:gd name="csX4" fmla="*/ 1370002 w 1412637"/>
                  <a:gd name="csY4" fmla="*/ 0 h 85271"/>
                  <a:gd name="csX5" fmla="*/ 1412638 w 1412637"/>
                  <a:gd name="csY5" fmla="*/ 42636 h 85271"/>
                  <a:gd name="csX6" fmla="*/ 1369999 w 1412637"/>
                  <a:gd name="csY6" fmla="*/ 85271 h 8527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</a:cxnLst>
                <a:rect l="l" t="t" r="r" b="b"/>
                <a:pathLst>
                  <a:path w="1412637" h="85271">
                    <a:moveTo>
                      <a:pt x="1369999" y="85271"/>
                    </a:moveTo>
                    <a:lnTo>
                      <a:pt x="42636" y="85271"/>
                    </a:lnTo>
                    <a:cubicBezTo>
                      <a:pt x="19087" y="85271"/>
                      <a:pt x="0" y="66184"/>
                      <a:pt x="0" y="42636"/>
                    </a:cubicBezTo>
                    <a:cubicBezTo>
                      <a:pt x="0" y="19090"/>
                      <a:pt x="19087" y="0"/>
                      <a:pt x="42636" y="0"/>
                    </a:cubicBezTo>
                    <a:lnTo>
                      <a:pt x="1370002" y="0"/>
                    </a:lnTo>
                    <a:cubicBezTo>
                      <a:pt x="1393548" y="0"/>
                      <a:pt x="1412638" y="19087"/>
                      <a:pt x="1412638" y="42636"/>
                    </a:cubicBezTo>
                    <a:cubicBezTo>
                      <a:pt x="1412635" y="66184"/>
                      <a:pt x="1393548" y="85271"/>
                      <a:pt x="1369999" y="85271"/>
                    </a:cubicBezTo>
                    <a:close/>
                  </a:path>
                </a:pathLst>
              </a:custGeom>
              <a:solidFill>
                <a:srgbClr val="D67B42"/>
              </a:solidFill>
              <a:ln w="2753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1ABD0139-D62B-B6EF-56C7-E1C90BCFD3C1}"/>
                  </a:ext>
                </a:extLst>
              </p:cNvPr>
              <p:cNvSpPr/>
              <p:nvPr/>
            </p:nvSpPr>
            <p:spPr>
              <a:xfrm>
                <a:off x="7576925" y="6547306"/>
                <a:ext cx="127904" cy="85271"/>
              </a:xfrm>
              <a:custGeom>
                <a:avLst/>
                <a:gdLst>
                  <a:gd name="csX0" fmla="*/ 85269 w 127904"/>
                  <a:gd name="csY0" fmla="*/ 0 h 85271"/>
                  <a:gd name="csX1" fmla="*/ 0 w 127904"/>
                  <a:gd name="csY1" fmla="*/ 0 h 85271"/>
                  <a:gd name="csX2" fmla="*/ 42636 w 127904"/>
                  <a:gd name="csY2" fmla="*/ 42636 h 85271"/>
                  <a:gd name="csX3" fmla="*/ 0 w 127904"/>
                  <a:gd name="csY3" fmla="*/ 85271 h 85271"/>
                  <a:gd name="csX4" fmla="*/ 85269 w 127904"/>
                  <a:gd name="csY4" fmla="*/ 85271 h 85271"/>
                  <a:gd name="csX5" fmla="*/ 127904 w 127904"/>
                  <a:gd name="csY5" fmla="*/ 42636 h 85271"/>
                  <a:gd name="csX6" fmla="*/ 85269 w 127904"/>
                  <a:gd name="csY6" fmla="*/ 0 h 8527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</a:cxnLst>
                <a:rect l="l" t="t" r="r" b="b"/>
                <a:pathLst>
                  <a:path w="127904" h="85271">
                    <a:moveTo>
                      <a:pt x="85269" y="0"/>
                    </a:moveTo>
                    <a:lnTo>
                      <a:pt x="0" y="0"/>
                    </a:lnTo>
                    <a:cubicBezTo>
                      <a:pt x="23546" y="0"/>
                      <a:pt x="42636" y="19090"/>
                      <a:pt x="42636" y="42636"/>
                    </a:cubicBezTo>
                    <a:cubicBezTo>
                      <a:pt x="42636" y="66181"/>
                      <a:pt x="23549" y="85271"/>
                      <a:pt x="0" y="85271"/>
                    </a:cubicBezTo>
                    <a:lnTo>
                      <a:pt x="85269" y="85271"/>
                    </a:lnTo>
                    <a:cubicBezTo>
                      <a:pt x="108814" y="85271"/>
                      <a:pt x="127904" y="66181"/>
                      <a:pt x="127904" y="42636"/>
                    </a:cubicBezTo>
                    <a:cubicBezTo>
                      <a:pt x="127904" y="19087"/>
                      <a:pt x="108817" y="0"/>
                      <a:pt x="85269" y="0"/>
                    </a:cubicBezTo>
                    <a:close/>
                  </a:path>
                </a:pathLst>
              </a:custGeom>
              <a:solidFill>
                <a:srgbClr val="BE652B"/>
              </a:solidFill>
              <a:ln w="2753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84" name="Arc 83">
              <a:extLst>
                <a:ext uri="{FF2B5EF4-FFF2-40B4-BE49-F238E27FC236}">
                  <a16:creationId xmlns:a16="http://schemas.microsoft.com/office/drawing/2014/main" id="{21724EA6-CE39-31E6-C11A-ED87206F0A17}"/>
                </a:ext>
              </a:extLst>
            </p:cNvPr>
            <p:cNvSpPr/>
            <p:nvPr/>
          </p:nvSpPr>
          <p:spPr>
            <a:xfrm rot="10800000">
              <a:off x="2904201" y="2123134"/>
              <a:ext cx="6361669" cy="636420"/>
            </a:xfrm>
            <a:prstGeom prst="arc">
              <a:avLst>
                <a:gd name="adj1" fmla="val 10851070"/>
                <a:gd name="adj2" fmla="val 21510164"/>
              </a:avLst>
            </a:prstGeom>
            <a:ln>
              <a:solidFill>
                <a:schemeClr val="bg2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5" name="Graphic 246">
              <a:extLst>
                <a:ext uri="{FF2B5EF4-FFF2-40B4-BE49-F238E27FC236}">
                  <a16:creationId xmlns:a16="http://schemas.microsoft.com/office/drawing/2014/main" id="{A7FF063C-E593-2F98-F942-77FD2ECC7437}"/>
                </a:ext>
              </a:extLst>
            </p:cNvPr>
            <p:cNvGrpSpPr/>
            <p:nvPr/>
          </p:nvGrpSpPr>
          <p:grpSpPr>
            <a:xfrm>
              <a:off x="8591275" y="1970623"/>
              <a:ext cx="797396" cy="797396"/>
              <a:chOff x="6292195" y="5219940"/>
              <a:chExt cx="1412637" cy="1412637"/>
            </a:xfrm>
          </p:grpSpPr>
          <p:grpSp>
            <p:nvGrpSpPr>
              <p:cNvPr id="86" name="Graphic 246">
                <a:extLst>
                  <a:ext uri="{FF2B5EF4-FFF2-40B4-BE49-F238E27FC236}">
                    <a16:creationId xmlns:a16="http://schemas.microsoft.com/office/drawing/2014/main" id="{3D927D1B-13D6-3A79-9794-0AD2DABD1A48}"/>
                  </a:ext>
                </a:extLst>
              </p:cNvPr>
              <p:cNvGrpSpPr/>
              <p:nvPr/>
            </p:nvGrpSpPr>
            <p:grpSpPr>
              <a:xfrm>
                <a:off x="6585578" y="5301464"/>
                <a:ext cx="825867" cy="767739"/>
                <a:chOff x="6585578" y="5301464"/>
                <a:chExt cx="825867" cy="767739"/>
              </a:xfrm>
              <a:solidFill>
                <a:srgbClr val="2B6181"/>
              </a:solidFill>
            </p:grpSpPr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FB93518D-CB7E-EB27-D237-7F15341F3EBD}"/>
                    </a:ext>
                  </a:extLst>
                </p:cNvPr>
                <p:cNvSpPr/>
                <p:nvPr/>
              </p:nvSpPr>
              <p:spPr>
                <a:xfrm>
                  <a:off x="7138381" y="5803747"/>
                  <a:ext cx="273064" cy="265456"/>
                </a:xfrm>
                <a:custGeom>
                  <a:avLst/>
                  <a:gdLst>
                    <a:gd name="csX0" fmla="*/ 266758 w 273064"/>
                    <a:gd name="csY0" fmla="*/ 229890 h 265456"/>
                    <a:gd name="csX1" fmla="*/ 35077 w 273064"/>
                    <a:gd name="csY1" fmla="*/ 5819 h 265456"/>
                    <a:gd name="csX2" fmla="*/ 5818 w 273064"/>
                    <a:gd name="csY2" fmla="*/ 6307 h 265456"/>
                    <a:gd name="csX3" fmla="*/ 6306 w 273064"/>
                    <a:gd name="csY3" fmla="*/ 35567 h 265456"/>
                    <a:gd name="csX4" fmla="*/ 237986 w 273064"/>
                    <a:gd name="csY4" fmla="*/ 259638 h 265456"/>
                    <a:gd name="csX5" fmla="*/ 252369 w 273064"/>
                    <a:gd name="csY5" fmla="*/ 265457 h 265456"/>
                    <a:gd name="csX6" fmla="*/ 267246 w 273064"/>
                    <a:gd name="csY6" fmla="*/ 259149 h 265456"/>
                    <a:gd name="csX7" fmla="*/ 266758 w 273064"/>
                    <a:gd name="csY7" fmla="*/ 229890 h 265456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  <a:cxn ang="0">
                      <a:pos x="csX7" y="csY7"/>
                    </a:cxn>
                  </a:cxnLst>
                  <a:rect l="l" t="t" r="r" b="b"/>
                  <a:pathLst>
                    <a:path w="273064" h="265456">
                      <a:moveTo>
                        <a:pt x="266758" y="229890"/>
                      </a:moveTo>
                      <a:lnTo>
                        <a:pt x="35077" y="5819"/>
                      </a:lnTo>
                      <a:cubicBezTo>
                        <a:pt x="26864" y="-2125"/>
                        <a:pt x="13761" y="-1909"/>
                        <a:pt x="5818" y="6307"/>
                      </a:cubicBezTo>
                      <a:cubicBezTo>
                        <a:pt x="-2126" y="14521"/>
                        <a:pt x="-1908" y="27621"/>
                        <a:pt x="6306" y="35567"/>
                      </a:cubicBezTo>
                      <a:lnTo>
                        <a:pt x="237986" y="259638"/>
                      </a:lnTo>
                      <a:cubicBezTo>
                        <a:pt x="242004" y="263522"/>
                        <a:pt x="247188" y="265457"/>
                        <a:pt x="252369" y="265457"/>
                      </a:cubicBezTo>
                      <a:cubicBezTo>
                        <a:pt x="257780" y="265457"/>
                        <a:pt x="263188" y="263346"/>
                        <a:pt x="267246" y="259149"/>
                      </a:cubicBezTo>
                      <a:cubicBezTo>
                        <a:pt x="275192" y="250936"/>
                        <a:pt x="274971" y="237836"/>
                        <a:pt x="266758" y="229890"/>
                      </a:cubicBezTo>
                      <a:close/>
                    </a:path>
                  </a:pathLst>
                </a:custGeom>
                <a:solidFill>
                  <a:srgbClr val="2B6181"/>
                </a:solidFill>
                <a:ln w="2753" cap="flat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B89E911D-EB78-73CA-9207-EB8573B34902}"/>
                    </a:ext>
                  </a:extLst>
                </p:cNvPr>
                <p:cNvSpPr/>
                <p:nvPr/>
              </p:nvSpPr>
              <p:spPr>
                <a:xfrm>
                  <a:off x="7046333" y="5301464"/>
                  <a:ext cx="294054" cy="225025"/>
                </a:xfrm>
                <a:custGeom>
                  <a:avLst/>
                  <a:gdLst>
                    <a:gd name="csX0" fmla="*/ 273343 w 294054"/>
                    <a:gd name="csY0" fmla="*/ 225025 h 225025"/>
                    <a:gd name="csX1" fmla="*/ 290099 w 294054"/>
                    <a:gd name="csY1" fmla="*/ 216497 h 225025"/>
                    <a:gd name="csX2" fmla="*/ 285525 w 294054"/>
                    <a:gd name="csY2" fmla="*/ 187593 h 225025"/>
                    <a:gd name="csX3" fmla="*/ 32859 w 294054"/>
                    <a:gd name="csY3" fmla="*/ 3956 h 225025"/>
                    <a:gd name="csX4" fmla="*/ 3955 w 294054"/>
                    <a:gd name="csY4" fmla="*/ 8531 h 225025"/>
                    <a:gd name="csX5" fmla="*/ 8530 w 294054"/>
                    <a:gd name="csY5" fmla="*/ 37435 h 225025"/>
                    <a:gd name="csX6" fmla="*/ 261195 w 294054"/>
                    <a:gd name="csY6" fmla="*/ 221072 h 225025"/>
                    <a:gd name="csX7" fmla="*/ 273343 w 294054"/>
                    <a:gd name="csY7" fmla="*/ 225025 h 225025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  <a:cxn ang="0">
                      <a:pos x="csX7" y="csY7"/>
                    </a:cxn>
                  </a:cxnLst>
                  <a:rect l="l" t="t" r="r" b="b"/>
                  <a:pathLst>
                    <a:path w="294054" h="225025">
                      <a:moveTo>
                        <a:pt x="273343" y="225025"/>
                      </a:moveTo>
                      <a:cubicBezTo>
                        <a:pt x="279742" y="225025"/>
                        <a:pt x="286052" y="222068"/>
                        <a:pt x="290099" y="216497"/>
                      </a:cubicBezTo>
                      <a:cubicBezTo>
                        <a:pt x="296817" y="207251"/>
                        <a:pt x="294770" y="194312"/>
                        <a:pt x="285525" y="187593"/>
                      </a:cubicBezTo>
                      <a:lnTo>
                        <a:pt x="32859" y="3956"/>
                      </a:lnTo>
                      <a:cubicBezTo>
                        <a:pt x="23613" y="-2765"/>
                        <a:pt x="10671" y="-715"/>
                        <a:pt x="3955" y="8531"/>
                      </a:cubicBezTo>
                      <a:cubicBezTo>
                        <a:pt x="-2763" y="17776"/>
                        <a:pt x="-716" y="30716"/>
                        <a:pt x="8530" y="37435"/>
                      </a:cubicBezTo>
                      <a:lnTo>
                        <a:pt x="261195" y="221072"/>
                      </a:lnTo>
                      <a:cubicBezTo>
                        <a:pt x="264870" y="223742"/>
                        <a:pt x="269125" y="225025"/>
                        <a:pt x="273343" y="225025"/>
                      </a:cubicBezTo>
                      <a:close/>
                    </a:path>
                  </a:pathLst>
                </a:custGeom>
                <a:solidFill>
                  <a:srgbClr val="2B6181"/>
                </a:solidFill>
                <a:ln w="2753" cap="flat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27B64720-D34C-139E-023C-6838CD190B4B}"/>
                    </a:ext>
                  </a:extLst>
                </p:cNvPr>
                <p:cNvSpPr/>
                <p:nvPr/>
              </p:nvSpPr>
              <p:spPr>
                <a:xfrm>
                  <a:off x="6585578" y="5803745"/>
                  <a:ext cx="273067" cy="265458"/>
                </a:xfrm>
                <a:custGeom>
                  <a:avLst/>
                  <a:gdLst>
                    <a:gd name="csX0" fmla="*/ 237988 w 273067"/>
                    <a:gd name="csY0" fmla="*/ 5821 h 265458"/>
                    <a:gd name="csX1" fmla="*/ 6308 w 273067"/>
                    <a:gd name="csY1" fmla="*/ 229892 h 265458"/>
                    <a:gd name="csX2" fmla="*/ 5820 w 273067"/>
                    <a:gd name="csY2" fmla="*/ 259151 h 265458"/>
                    <a:gd name="csX3" fmla="*/ 20696 w 273067"/>
                    <a:gd name="csY3" fmla="*/ 265459 h 265458"/>
                    <a:gd name="csX4" fmla="*/ 35079 w 273067"/>
                    <a:gd name="csY4" fmla="*/ 259640 h 265458"/>
                    <a:gd name="csX5" fmla="*/ 266760 w 273067"/>
                    <a:gd name="csY5" fmla="*/ 35569 h 265458"/>
                    <a:gd name="csX6" fmla="*/ 267248 w 273067"/>
                    <a:gd name="csY6" fmla="*/ 6309 h 265458"/>
                    <a:gd name="csX7" fmla="*/ 237988 w 273067"/>
                    <a:gd name="csY7" fmla="*/ 5821 h 265458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  <a:cxn ang="0">
                      <a:pos x="csX7" y="csY7"/>
                    </a:cxn>
                  </a:cxnLst>
                  <a:rect l="l" t="t" r="r" b="b"/>
                  <a:pathLst>
                    <a:path w="273067" h="265458">
                      <a:moveTo>
                        <a:pt x="237988" y="5821"/>
                      </a:moveTo>
                      <a:lnTo>
                        <a:pt x="6308" y="229892"/>
                      </a:lnTo>
                      <a:cubicBezTo>
                        <a:pt x="-1908" y="237838"/>
                        <a:pt x="-2126" y="250938"/>
                        <a:pt x="5820" y="259151"/>
                      </a:cubicBezTo>
                      <a:cubicBezTo>
                        <a:pt x="9881" y="263348"/>
                        <a:pt x="15283" y="265459"/>
                        <a:pt x="20696" y="265459"/>
                      </a:cubicBezTo>
                      <a:cubicBezTo>
                        <a:pt x="25875" y="265459"/>
                        <a:pt x="31062" y="263525"/>
                        <a:pt x="35079" y="259640"/>
                      </a:cubicBezTo>
                      <a:lnTo>
                        <a:pt x="266760" y="35569"/>
                      </a:lnTo>
                      <a:cubicBezTo>
                        <a:pt x="274976" y="27623"/>
                        <a:pt x="275194" y="14523"/>
                        <a:pt x="267248" y="6309"/>
                      </a:cubicBezTo>
                      <a:cubicBezTo>
                        <a:pt x="259302" y="-1907"/>
                        <a:pt x="246205" y="-2128"/>
                        <a:pt x="237988" y="5821"/>
                      </a:cubicBezTo>
                      <a:close/>
                    </a:path>
                  </a:pathLst>
                </a:custGeom>
                <a:solidFill>
                  <a:srgbClr val="2B6181"/>
                </a:solidFill>
                <a:ln w="2753" cap="flat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id="{4231C820-2963-5F96-02DF-538B2F06614E}"/>
                    </a:ext>
                  </a:extLst>
                </p:cNvPr>
                <p:cNvSpPr/>
                <p:nvPr/>
              </p:nvSpPr>
              <p:spPr>
                <a:xfrm>
                  <a:off x="6656634" y="5301465"/>
                  <a:ext cx="294054" cy="225024"/>
                </a:xfrm>
                <a:custGeom>
                  <a:avLst/>
                  <a:gdLst>
                    <a:gd name="csX0" fmla="*/ 261195 w 294054"/>
                    <a:gd name="csY0" fmla="*/ 3955 h 225024"/>
                    <a:gd name="csX1" fmla="*/ 8529 w 294054"/>
                    <a:gd name="csY1" fmla="*/ 187592 h 225024"/>
                    <a:gd name="csX2" fmla="*/ 3955 w 294054"/>
                    <a:gd name="csY2" fmla="*/ 216496 h 225024"/>
                    <a:gd name="csX3" fmla="*/ 20711 w 294054"/>
                    <a:gd name="csY3" fmla="*/ 225024 h 225024"/>
                    <a:gd name="csX4" fmla="*/ 32859 w 294054"/>
                    <a:gd name="csY4" fmla="*/ 221068 h 225024"/>
                    <a:gd name="csX5" fmla="*/ 285525 w 294054"/>
                    <a:gd name="csY5" fmla="*/ 37431 h 225024"/>
                    <a:gd name="csX6" fmla="*/ 290099 w 294054"/>
                    <a:gd name="csY6" fmla="*/ 8527 h 225024"/>
                    <a:gd name="csX7" fmla="*/ 261195 w 294054"/>
                    <a:gd name="csY7" fmla="*/ 3955 h 225024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  <a:cxn ang="0">
                      <a:pos x="csX7" y="csY7"/>
                    </a:cxn>
                  </a:cxnLst>
                  <a:rect l="l" t="t" r="r" b="b"/>
                  <a:pathLst>
                    <a:path w="294054" h="225024">
                      <a:moveTo>
                        <a:pt x="261195" y="3955"/>
                      </a:moveTo>
                      <a:lnTo>
                        <a:pt x="8529" y="187592"/>
                      </a:lnTo>
                      <a:cubicBezTo>
                        <a:pt x="-716" y="194310"/>
                        <a:pt x="-2763" y="207250"/>
                        <a:pt x="3955" y="216496"/>
                      </a:cubicBezTo>
                      <a:cubicBezTo>
                        <a:pt x="8005" y="222069"/>
                        <a:pt x="14312" y="225024"/>
                        <a:pt x="20711" y="225024"/>
                      </a:cubicBezTo>
                      <a:cubicBezTo>
                        <a:pt x="24929" y="225024"/>
                        <a:pt x="29187" y="223739"/>
                        <a:pt x="32859" y="221068"/>
                      </a:cubicBezTo>
                      <a:lnTo>
                        <a:pt x="285525" y="37431"/>
                      </a:lnTo>
                      <a:cubicBezTo>
                        <a:pt x="294770" y="30712"/>
                        <a:pt x="296817" y="17772"/>
                        <a:pt x="290099" y="8527"/>
                      </a:cubicBezTo>
                      <a:cubicBezTo>
                        <a:pt x="283381" y="-716"/>
                        <a:pt x="270441" y="-2763"/>
                        <a:pt x="261195" y="3955"/>
                      </a:cubicBezTo>
                      <a:close/>
                    </a:path>
                  </a:pathLst>
                </a:custGeom>
                <a:solidFill>
                  <a:srgbClr val="2B6181"/>
                </a:solidFill>
                <a:ln w="2753" cap="flat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87" name="Graphic 246">
                <a:extLst>
                  <a:ext uri="{FF2B5EF4-FFF2-40B4-BE49-F238E27FC236}">
                    <a16:creationId xmlns:a16="http://schemas.microsoft.com/office/drawing/2014/main" id="{5A676586-7E96-26F6-8611-61DDBB6273E7}"/>
                  </a:ext>
                </a:extLst>
              </p:cNvPr>
              <p:cNvGrpSpPr/>
              <p:nvPr/>
            </p:nvGrpSpPr>
            <p:grpSpPr>
              <a:xfrm>
                <a:off x="6755200" y="5503766"/>
                <a:ext cx="486641" cy="924696"/>
                <a:chOff x="6755200" y="5503766"/>
                <a:chExt cx="486641" cy="924696"/>
              </a:xfrm>
              <a:solidFill>
                <a:srgbClr val="43809F"/>
              </a:solidFill>
            </p:grpSpPr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31E82124-B7F6-9BEA-A983-7F523EB9D660}"/>
                    </a:ext>
                  </a:extLst>
                </p:cNvPr>
                <p:cNvSpPr/>
                <p:nvPr/>
              </p:nvSpPr>
              <p:spPr>
                <a:xfrm>
                  <a:off x="6755200" y="6090844"/>
                  <a:ext cx="486641" cy="337618"/>
                </a:xfrm>
                <a:custGeom>
                  <a:avLst/>
                  <a:gdLst>
                    <a:gd name="csX0" fmla="*/ 478469 w 486641"/>
                    <a:gd name="csY0" fmla="*/ 300451 h 337618"/>
                    <a:gd name="csX1" fmla="*/ 277514 w 486641"/>
                    <a:gd name="csY1" fmla="*/ 147696 h 337618"/>
                    <a:gd name="csX2" fmla="*/ 422921 w 486641"/>
                    <a:gd name="csY2" fmla="*/ 37166 h 337618"/>
                    <a:gd name="csX3" fmla="*/ 426872 w 486641"/>
                    <a:gd name="csY3" fmla="*/ 8171 h 337618"/>
                    <a:gd name="csX4" fmla="*/ 397877 w 486641"/>
                    <a:gd name="csY4" fmla="*/ 4220 h 337618"/>
                    <a:gd name="csX5" fmla="*/ 243321 w 486641"/>
                    <a:gd name="csY5" fmla="*/ 121706 h 337618"/>
                    <a:gd name="csX6" fmla="*/ 88764 w 486641"/>
                    <a:gd name="csY6" fmla="*/ 4220 h 337618"/>
                    <a:gd name="csX7" fmla="*/ 59769 w 486641"/>
                    <a:gd name="csY7" fmla="*/ 8171 h 337618"/>
                    <a:gd name="csX8" fmla="*/ 63720 w 486641"/>
                    <a:gd name="csY8" fmla="*/ 37166 h 337618"/>
                    <a:gd name="csX9" fmla="*/ 209128 w 486641"/>
                    <a:gd name="csY9" fmla="*/ 147696 h 337618"/>
                    <a:gd name="csX10" fmla="*/ 8172 w 486641"/>
                    <a:gd name="csY10" fmla="*/ 300451 h 337618"/>
                    <a:gd name="csX11" fmla="*/ 4221 w 486641"/>
                    <a:gd name="csY11" fmla="*/ 329446 h 337618"/>
                    <a:gd name="csX12" fmla="*/ 20709 w 486641"/>
                    <a:gd name="csY12" fmla="*/ 337618 h 337618"/>
                    <a:gd name="csX13" fmla="*/ 33216 w 486641"/>
                    <a:gd name="csY13" fmla="*/ 333397 h 337618"/>
                    <a:gd name="csX14" fmla="*/ 243321 w 486641"/>
                    <a:gd name="csY14" fmla="*/ 173687 h 337618"/>
                    <a:gd name="csX15" fmla="*/ 453425 w 486641"/>
                    <a:gd name="csY15" fmla="*/ 333397 h 337618"/>
                    <a:gd name="csX16" fmla="*/ 465932 w 486641"/>
                    <a:gd name="csY16" fmla="*/ 337618 h 337618"/>
                    <a:gd name="csX17" fmla="*/ 482420 w 486641"/>
                    <a:gd name="csY17" fmla="*/ 329446 h 337618"/>
                    <a:gd name="csX18" fmla="*/ 478469 w 486641"/>
                    <a:gd name="csY18" fmla="*/ 300451 h 337618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  <a:cxn ang="0">
                      <a:pos x="csX7" y="csY7"/>
                    </a:cxn>
                    <a:cxn ang="0">
                      <a:pos x="csX8" y="csY8"/>
                    </a:cxn>
                    <a:cxn ang="0">
                      <a:pos x="csX9" y="csY9"/>
                    </a:cxn>
                    <a:cxn ang="0">
                      <a:pos x="csX10" y="csY10"/>
                    </a:cxn>
                    <a:cxn ang="0">
                      <a:pos x="csX11" y="csY11"/>
                    </a:cxn>
                    <a:cxn ang="0">
                      <a:pos x="csX12" y="csY12"/>
                    </a:cxn>
                    <a:cxn ang="0">
                      <a:pos x="csX13" y="csY13"/>
                    </a:cxn>
                    <a:cxn ang="0">
                      <a:pos x="csX14" y="csY14"/>
                    </a:cxn>
                    <a:cxn ang="0">
                      <a:pos x="csX15" y="csY15"/>
                    </a:cxn>
                    <a:cxn ang="0">
                      <a:pos x="csX16" y="csY16"/>
                    </a:cxn>
                    <a:cxn ang="0">
                      <a:pos x="csX17" y="csY17"/>
                    </a:cxn>
                    <a:cxn ang="0">
                      <a:pos x="csX18" y="csY18"/>
                    </a:cxn>
                  </a:cxnLst>
                  <a:rect l="l" t="t" r="r" b="b"/>
                  <a:pathLst>
                    <a:path w="486641" h="337618">
                      <a:moveTo>
                        <a:pt x="478469" y="300451"/>
                      </a:moveTo>
                      <a:lnTo>
                        <a:pt x="277514" y="147696"/>
                      </a:lnTo>
                      <a:lnTo>
                        <a:pt x="422921" y="37166"/>
                      </a:lnTo>
                      <a:cubicBezTo>
                        <a:pt x="432021" y="30252"/>
                        <a:pt x="433789" y="17268"/>
                        <a:pt x="426872" y="8171"/>
                      </a:cubicBezTo>
                      <a:cubicBezTo>
                        <a:pt x="419958" y="-926"/>
                        <a:pt x="406977" y="-2694"/>
                        <a:pt x="397877" y="4220"/>
                      </a:cubicBezTo>
                      <a:lnTo>
                        <a:pt x="243321" y="121706"/>
                      </a:lnTo>
                      <a:lnTo>
                        <a:pt x="88764" y="4220"/>
                      </a:lnTo>
                      <a:cubicBezTo>
                        <a:pt x="79667" y="-2694"/>
                        <a:pt x="66686" y="-928"/>
                        <a:pt x="59769" y="8171"/>
                      </a:cubicBezTo>
                      <a:cubicBezTo>
                        <a:pt x="52852" y="17268"/>
                        <a:pt x="54621" y="30252"/>
                        <a:pt x="63720" y="37166"/>
                      </a:cubicBezTo>
                      <a:lnTo>
                        <a:pt x="209128" y="147696"/>
                      </a:lnTo>
                      <a:lnTo>
                        <a:pt x="8172" y="300451"/>
                      </a:lnTo>
                      <a:cubicBezTo>
                        <a:pt x="-927" y="307365"/>
                        <a:pt x="-2696" y="320349"/>
                        <a:pt x="4221" y="329446"/>
                      </a:cubicBezTo>
                      <a:cubicBezTo>
                        <a:pt x="8294" y="334801"/>
                        <a:pt x="14463" y="337618"/>
                        <a:pt x="20709" y="337618"/>
                      </a:cubicBezTo>
                      <a:cubicBezTo>
                        <a:pt x="25074" y="337618"/>
                        <a:pt x="29475" y="336242"/>
                        <a:pt x="33216" y="333397"/>
                      </a:cubicBezTo>
                      <a:lnTo>
                        <a:pt x="243321" y="173687"/>
                      </a:lnTo>
                      <a:lnTo>
                        <a:pt x="453425" y="333397"/>
                      </a:lnTo>
                      <a:cubicBezTo>
                        <a:pt x="457167" y="336242"/>
                        <a:pt x="461567" y="337618"/>
                        <a:pt x="465932" y="337618"/>
                      </a:cubicBezTo>
                      <a:cubicBezTo>
                        <a:pt x="472176" y="337618"/>
                        <a:pt x="478348" y="334801"/>
                        <a:pt x="482420" y="329446"/>
                      </a:cubicBezTo>
                      <a:cubicBezTo>
                        <a:pt x="489337" y="320349"/>
                        <a:pt x="487569" y="307368"/>
                        <a:pt x="478469" y="300451"/>
                      </a:cubicBezTo>
                      <a:close/>
                    </a:path>
                  </a:pathLst>
                </a:custGeom>
                <a:solidFill>
                  <a:srgbClr val="43809F"/>
                </a:solidFill>
                <a:ln w="2753" cap="flat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6ABF4A7B-2463-037C-6077-2A7BAF2E5976}"/>
                    </a:ext>
                  </a:extLst>
                </p:cNvPr>
                <p:cNvSpPr/>
                <p:nvPr/>
              </p:nvSpPr>
              <p:spPr>
                <a:xfrm>
                  <a:off x="6825659" y="5721702"/>
                  <a:ext cx="345717" cy="288093"/>
                </a:xfrm>
                <a:custGeom>
                  <a:avLst/>
                  <a:gdLst>
                    <a:gd name="csX0" fmla="*/ 20697 w 345717"/>
                    <a:gd name="csY0" fmla="*/ 288093 h 288093"/>
                    <a:gd name="csX1" fmla="*/ 34793 w 345717"/>
                    <a:gd name="csY1" fmla="*/ 282545 h 288093"/>
                    <a:gd name="csX2" fmla="*/ 172859 w 345717"/>
                    <a:gd name="csY2" fmla="*/ 153989 h 288093"/>
                    <a:gd name="csX3" fmla="*/ 310924 w 345717"/>
                    <a:gd name="csY3" fmla="*/ 282545 h 288093"/>
                    <a:gd name="csX4" fmla="*/ 325020 w 345717"/>
                    <a:gd name="csY4" fmla="*/ 288093 h 288093"/>
                    <a:gd name="csX5" fmla="*/ 340168 w 345717"/>
                    <a:gd name="csY5" fmla="*/ 281502 h 288093"/>
                    <a:gd name="csX6" fmla="*/ 339125 w 345717"/>
                    <a:gd name="csY6" fmla="*/ 252256 h 288093"/>
                    <a:gd name="csX7" fmla="*/ 203222 w 345717"/>
                    <a:gd name="csY7" fmla="*/ 125712 h 288093"/>
                    <a:gd name="csX8" fmla="*/ 299742 w 345717"/>
                    <a:gd name="csY8" fmla="*/ 35839 h 288093"/>
                    <a:gd name="csX9" fmla="*/ 300785 w 345717"/>
                    <a:gd name="csY9" fmla="*/ 6593 h 288093"/>
                    <a:gd name="csX10" fmla="*/ 271539 w 345717"/>
                    <a:gd name="csY10" fmla="*/ 5550 h 288093"/>
                    <a:gd name="csX11" fmla="*/ 172856 w 345717"/>
                    <a:gd name="csY11" fmla="*/ 97437 h 288093"/>
                    <a:gd name="csX12" fmla="*/ 74173 w 345717"/>
                    <a:gd name="csY12" fmla="*/ 5550 h 288093"/>
                    <a:gd name="csX13" fmla="*/ 44927 w 345717"/>
                    <a:gd name="csY13" fmla="*/ 6593 h 288093"/>
                    <a:gd name="csX14" fmla="*/ 45970 w 345717"/>
                    <a:gd name="csY14" fmla="*/ 35839 h 288093"/>
                    <a:gd name="csX15" fmla="*/ 142490 w 345717"/>
                    <a:gd name="csY15" fmla="*/ 125712 h 288093"/>
                    <a:gd name="csX16" fmla="*/ 6593 w 345717"/>
                    <a:gd name="csY16" fmla="*/ 252259 h 288093"/>
                    <a:gd name="csX17" fmla="*/ 5550 w 345717"/>
                    <a:gd name="csY17" fmla="*/ 281505 h 288093"/>
                    <a:gd name="csX18" fmla="*/ 20697 w 345717"/>
                    <a:gd name="csY18" fmla="*/ 288093 h 288093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  <a:cxn ang="0">
                      <a:pos x="csX7" y="csY7"/>
                    </a:cxn>
                    <a:cxn ang="0">
                      <a:pos x="csX8" y="csY8"/>
                    </a:cxn>
                    <a:cxn ang="0">
                      <a:pos x="csX9" y="csY9"/>
                    </a:cxn>
                    <a:cxn ang="0">
                      <a:pos x="csX10" y="csY10"/>
                    </a:cxn>
                    <a:cxn ang="0">
                      <a:pos x="csX11" y="csY11"/>
                    </a:cxn>
                    <a:cxn ang="0">
                      <a:pos x="csX12" y="csY12"/>
                    </a:cxn>
                    <a:cxn ang="0">
                      <a:pos x="csX13" y="csY13"/>
                    </a:cxn>
                    <a:cxn ang="0">
                      <a:pos x="csX14" y="csY14"/>
                    </a:cxn>
                    <a:cxn ang="0">
                      <a:pos x="csX15" y="csY15"/>
                    </a:cxn>
                    <a:cxn ang="0">
                      <a:pos x="csX16" y="csY16"/>
                    </a:cxn>
                    <a:cxn ang="0">
                      <a:pos x="csX17" y="csY17"/>
                    </a:cxn>
                    <a:cxn ang="0">
                      <a:pos x="csX18" y="csY18"/>
                    </a:cxn>
                  </a:cxnLst>
                  <a:rect l="l" t="t" r="r" b="b"/>
                  <a:pathLst>
                    <a:path w="345717" h="288093">
                      <a:moveTo>
                        <a:pt x="20697" y="288093"/>
                      </a:moveTo>
                      <a:cubicBezTo>
                        <a:pt x="25746" y="288093"/>
                        <a:pt x="30809" y="286256"/>
                        <a:pt x="34793" y="282545"/>
                      </a:cubicBezTo>
                      <a:lnTo>
                        <a:pt x="172859" y="153989"/>
                      </a:lnTo>
                      <a:lnTo>
                        <a:pt x="310924" y="282545"/>
                      </a:lnTo>
                      <a:cubicBezTo>
                        <a:pt x="314911" y="286258"/>
                        <a:pt x="319971" y="288093"/>
                        <a:pt x="325020" y="288093"/>
                      </a:cubicBezTo>
                      <a:cubicBezTo>
                        <a:pt x="330563" y="288093"/>
                        <a:pt x="336092" y="285878"/>
                        <a:pt x="340168" y="281502"/>
                      </a:cubicBezTo>
                      <a:cubicBezTo>
                        <a:pt x="347956" y="273139"/>
                        <a:pt x="347490" y="260045"/>
                        <a:pt x="339125" y="252256"/>
                      </a:cubicBezTo>
                      <a:lnTo>
                        <a:pt x="203222" y="125712"/>
                      </a:lnTo>
                      <a:lnTo>
                        <a:pt x="299742" y="35839"/>
                      </a:lnTo>
                      <a:cubicBezTo>
                        <a:pt x="308107" y="28050"/>
                        <a:pt x="308574" y="14958"/>
                        <a:pt x="300785" y="6593"/>
                      </a:cubicBezTo>
                      <a:cubicBezTo>
                        <a:pt x="292999" y="-1770"/>
                        <a:pt x="279904" y="-2239"/>
                        <a:pt x="271539" y="5550"/>
                      </a:cubicBezTo>
                      <a:lnTo>
                        <a:pt x="172856" y="97437"/>
                      </a:lnTo>
                      <a:lnTo>
                        <a:pt x="74173" y="5550"/>
                      </a:lnTo>
                      <a:cubicBezTo>
                        <a:pt x="65810" y="-2239"/>
                        <a:pt x="52716" y="-1773"/>
                        <a:pt x="44927" y="6593"/>
                      </a:cubicBezTo>
                      <a:cubicBezTo>
                        <a:pt x="37138" y="14955"/>
                        <a:pt x="37604" y="28050"/>
                        <a:pt x="45970" y="35839"/>
                      </a:cubicBezTo>
                      <a:lnTo>
                        <a:pt x="142490" y="125712"/>
                      </a:lnTo>
                      <a:lnTo>
                        <a:pt x="6593" y="252259"/>
                      </a:lnTo>
                      <a:cubicBezTo>
                        <a:pt x="-1773" y="260047"/>
                        <a:pt x="-2239" y="273139"/>
                        <a:pt x="5550" y="281505"/>
                      </a:cubicBezTo>
                      <a:cubicBezTo>
                        <a:pt x="9625" y="285880"/>
                        <a:pt x="15154" y="288093"/>
                        <a:pt x="20697" y="288093"/>
                      </a:cubicBezTo>
                      <a:close/>
                    </a:path>
                  </a:pathLst>
                </a:custGeom>
                <a:solidFill>
                  <a:srgbClr val="43809F"/>
                </a:solidFill>
                <a:ln w="2753" cap="flat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5D69C67B-25ED-81B3-8C3A-0E2BB2572BE2}"/>
                    </a:ext>
                  </a:extLst>
                </p:cNvPr>
                <p:cNvSpPr/>
                <p:nvPr/>
              </p:nvSpPr>
              <p:spPr>
                <a:xfrm>
                  <a:off x="6885072" y="5503766"/>
                  <a:ext cx="226879" cy="199920"/>
                </a:xfrm>
                <a:custGeom>
                  <a:avLst/>
                  <a:gdLst>
                    <a:gd name="csX0" fmla="*/ 20694 w 226879"/>
                    <a:gd name="csY0" fmla="*/ 199921 h 199920"/>
                    <a:gd name="csX1" fmla="*/ 35127 w 226879"/>
                    <a:gd name="csY1" fmla="*/ 194058 h 199920"/>
                    <a:gd name="csX2" fmla="*/ 113440 w 226879"/>
                    <a:gd name="csY2" fmla="*/ 117828 h 199920"/>
                    <a:gd name="csX3" fmla="*/ 191753 w 226879"/>
                    <a:gd name="csY3" fmla="*/ 194055 h 199920"/>
                    <a:gd name="csX4" fmla="*/ 206186 w 226879"/>
                    <a:gd name="csY4" fmla="*/ 199918 h 199920"/>
                    <a:gd name="csX5" fmla="*/ 221015 w 226879"/>
                    <a:gd name="csY5" fmla="*/ 193658 h 199920"/>
                    <a:gd name="csX6" fmla="*/ 220621 w 226879"/>
                    <a:gd name="csY6" fmla="*/ 164395 h 199920"/>
                    <a:gd name="csX7" fmla="*/ 143108 w 226879"/>
                    <a:gd name="csY7" fmla="*/ 88946 h 199920"/>
                    <a:gd name="csX8" fmla="*/ 197991 w 226879"/>
                    <a:gd name="csY8" fmla="*/ 35523 h 199920"/>
                    <a:gd name="csX9" fmla="*/ 198386 w 226879"/>
                    <a:gd name="csY9" fmla="*/ 6260 h 199920"/>
                    <a:gd name="csX10" fmla="*/ 169123 w 226879"/>
                    <a:gd name="csY10" fmla="*/ 5866 h 199920"/>
                    <a:gd name="csX11" fmla="*/ 113440 w 226879"/>
                    <a:gd name="csY11" fmla="*/ 60073 h 199920"/>
                    <a:gd name="csX12" fmla="*/ 57757 w 226879"/>
                    <a:gd name="csY12" fmla="*/ 5871 h 199920"/>
                    <a:gd name="csX13" fmla="*/ 28494 w 226879"/>
                    <a:gd name="csY13" fmla="*/ 6266 h 199920"/>
                    <a:gd name="csX14" fmla="*/ 28889 w 226879"/>
                    <a:gd name="csY14" fmla="*/ 35528 h 199920"/>
                    <a:gd name="csX15" fmla="*/ 83772 w 226879"/>
                    <a:gd name="csY15" fmla="*/ 88952 h 199920"/>
                    <a:gd name="csX16" fmla="*/ 6259 w 226879"/>
                    <a:gd name="csY16" fmla="*/ 164401 h 199920"/>
                    <a:gd name="csX17" fmla="*/ 5865 w 226879"/>
                    <a:gd name="csY17" fmla="*/ 193663 h 199920"/>
                    <a:gd name="csX18" fmla="*/ 20694 w 226879"/>
                    <a:gd name="csY18" fmla="*/ 199921 h 199920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  <a:cxn ang="0">
                      <a:pos x="csX7" y="csY7"/>
                    </a:cxn>
                    <a:cxn ang="0">
                      <a:pos x="csX8" y="csY8"/>
                    </a:cxn>
                    <a:cxn ang="0">
                      <a:pos x="csX9" y="csY9"/>
                    </a:cxn>
                    <a:cxn ang="0">
                      <a:pos x="csX10" y="csY10"/>
                    </a:cxn>
                    <a:cxn ang="0">
                      <a:pos x="csX11" y="csY11"/>
                    </a:cxn>
                    <a:cxn ang="0">
                      <a:pos x="csX12" y="csY12"/>
                    </a:cxn>
                    <a:cxn ang="0">
                      <a:pos x="csX13" y="csY13"/>
                    </a:cxn>
                    <a:cxn ang="0">
                      <a:pos x="csX14" y="csY14"/>
                    </a:cxn>
                    <a:cxn ang="0">
                      <a:pos x="csX15" y="csY15"/>
                    </a:cxn>
                    <a:cxn ang="0">
                      <a:pos x="csX16" y="csY16"/>
                    </a:cxn>
                    <a:cxn ang="0">
                      <a:pos x="csX17" y="csY17"/>
                    </a:cxn>
                    <a:cxn ang="0">
                      <a:pos x="csX18" y="csY18"/>
                    </a:cxn>
                  </a:cxnLst>
                  <a:rect l="l" t="t" r="r" b="b"/>
                  <a:pathLst>
                    <a:path w="226879" h="199920">
                      <a:moveTo>
                        <a:pt x="20694" y="199921"/>
                      </a:moveTo>
                      <a:cubicBezTo>
                        <a:pt x="25898" y="199921"/>
                        <a:pt x="31104" y="197970"/>
                        <a:pt x="35127" y="194058"/>
                      </a:cubicBezTo>
                      <a:lnTo>
                        <a:pt x="113440" y="117828"/>
                      </a:lnTo>
                      <a:lnTo>
                        <a:pt x="191753" y="194055"/>
                      </a:lnTo>
                      <a:cubicBezTo>
                        <a:pt x="195776" y="197970"/>
                        <a:pt x="200982" y="199918"/>
                        <a:pt x="206186" y="199918"/>
                      </a:cubicBezTo>
                      <a:cubicBezTo>
                        <a:pt x="211574" y="199918"/>
                        <a:pt x="216960" y="197827"/>
                        <a:pt x="221015" y="193658"/>
                      </a:cubicBezTo>
                      <a:cubicBezTo>
                        <a:pt x="228986" y="185469"/>
                        <a:pt x="228810" y="172366"/>
                        <a:pt x="220621" y="164395"/>
                      </a:cubicBezTo>
                      <a:lnTo>
                        <a:pt x="143108" y="88946"/>
                      </a:lnTo>
                      <a:lnTo>
                        <a:pt x="197991" y="35523"/>
                      </a:lnTo>
                      <a:cubicBezTo>
                        <a:pt x="206180" y="27552"/>
                        <a:pt x="206357" y="14449"/>
                        <a:pt x="198386" y="6260"/>
                      </a:cubicBezTo>
                      <a:cubicBezTo>
                        <a:pt x="190412" y="-1932"/>
                        <a:pt x="177312" y="-2105"/>
                        <a:pt x="169123" y="5866"/>
                      </a:cubicBezTo>
                      <a:lnTo>
                        <a:pt x="113440" y="60073"/>
                      </a:lnTo>
                      <a:lnTo>
                        <a:pt x="57757" y="5871"/>
                      </a:lnTo>
                      <a:cubicBezTo>
                        <a:pt x="49568" y="-2100"/>
                        <a:pt x="36468" y="-1923"/>
                        <a:pt x="28494" y="6266"/>
                      </a:cubicBezTo>
                      <a:cubicBezTo>
                        <a:pt x="20523" y="14454"/>
                        <a:pt x="20700" y="27557"/>
                        <a:pt x="28889" y="35528"/>
                      </a:cubicBezTo>
                      <a:lnTo>
                        <a:pt x="83772" y="88952"/>
                      </a:lnTo>
                      <a:lnTo>
                        <a:pt x="6259" y="164401"/>
                      </a:lnTo>
                      <a:cubicBezTo>
                        <a:pt x="-1930" y="172372"/>
                        <a:pt x="-2106" y="185474"/>
                        <a:pt x="5865" y="193663"/>
                      </a:cubicBezTo>
                      <a:cubicBezTo>
                        <a:pt x="9920" y="197829"/>
                        <a:pt x="15306" y="199921"/>
                        <a:pt x="20694" y="199921"/>
                      </a:cubicBezTo>
                      <a:close/>
                    </a:path>
                  </a:pathLst>
                </a:custGeom>
                <a:solidFill>
                  <a:srgbClr val="43809F"/>
                </a:solidFill>
                <a:ln w="2753" cap="flat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B32610AD-3D94-8982-FFF0-FB73ADDB87DE}"/>
                  </a:ext>
                </a:extLst>
              </p:cNvPr>
              <p:cNvSpPr/>
              <p:nvPr/>
            </p:nvSpPr>
            <p:spPr>
              <a:xfrm>
                <a:off x="6685856" y="5219940"/>
                <a:ext cx="625311" cy="1327366"/>
              </a:xfrm>
              <a:custGeom>
                <a:avLst/>
                <a:gdLst>
                  <a:gd name="csX0" fmla="*/ 394089 w 625311"/>
                  <a:gd name="csY0" fmla="*/ 28140 h 1327366"/>
                  <a:gd name="csX1" fmla="*/ 360520 w 625311"/>
                  <a:gd name="csY1" fmla="*/ 0 h 1327366"/>
                  <a:gd name="csX2" fmla="*/ 264789 w 625311"/>
                  <a:gd name="csY2" fmla="*/ 0 h 1327366"/>
                  <a:gd name="csX3" fmla="*/ 231222 w 625311"/>
                  <a:gd name="csY3" fmla="*/ 28140 h 1327366"/>
                  <a:gd name="csX4" fmla="*/ 0 w 625311"/>
                  <a:gd name="csY4" fmla="*/ 1327367 h 1327366"/>
                  <a:gd name="csX5" fmla="*/ 625312 w 625311"/>
                  <a:gd name="csY5" fmla="*/ 1327367 h 1327366"/>
                  <a:gd name="csX6" fmla="*/ 307654 w 625311"/>
                  <a:gd name="csY6" fmla="*/ 85269 h 1327366"/>
                  <a:gd name="csX7" fmla="*/ 317658 w 625311"/>
                  <a:gd name="csY7" fmla="*/ 85269 h 1327366"/>
                  <a:gd name="csX8" fmla="*/ 523527 w 625311"/>
                  <a:gd name="csY8" fmla="*/ 1242095 h 1327366"/>
                  <a:gd name="csX9" fmla="*/ 101784 w 625311"/>
                  <a:gd name="csY9" fmla="*/ 1242095 h 132736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</a:cxnLst>
                <a:rect l="l" t="t" r="r" b="b"/>
                <a:pathLst>
                  <a:path w="625311" h="1327366">
                    <a:moveTo>
                      <a:pt x="394089" y="28140"/>
                    </a:moveTo>
                    <a:cubicBezTo>
                      <a:pt x="391190" y="11853"/>
                      <a:pt x="377036" y="0"/>
                      <a:pt x="360520" y="0"/>
                    </a:cubicBezTo>
                    <a:lnTo>
                      <a:pt x="264789" y="0"/>
                    </a:lnTo>
                    <a:cubicBezTo>
                      <a:pt x="248276" y="0"/>
                      <a:pt x="234119" y="11853"/>
                      <a:pt x="231222" y="28140"/>
                    </a:cubicBezTo>
                    <a:lnTo>
                      <a:pt x="0" y="1327367"/>
                    </a:lnTo>
                    <a:lnTo>
                      <a:pt x="625312" y="1327367"/>
                    </a:lnTo>
                    <a:close/>
                    <a:moveTo>
                      <a:pt x="307654" y="85269"/>
                    </a:moveTo>
                    <a:lnTo>
                      <a:pt x="317658" y="85269"/>
                    </a:lnTo>
                    <a:lnTo>
                      <a:pt x="523527" y="1242095"/>
                    </a:lnTo>
                    <a:lnTo>
                      <a:pt x="101784" y="1242095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2753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89" name="Graphic 246">
                <a:extLst>
                  <a:ext uri="{FF2B5EF4-FFF2-40B4-BE49-F238E27FC236}">
                    <a16:creationId xmlns:a16="http://schemas.microsoft.com/office/drawing/2014/main" id="{B1B9128F-1BED-022C-F349-9AD083DF4E4A}"/>
                  </a:ext>
                </a:extLst>
              </p:cNvPr>
              <p:cNvGrpSpPr/>
              <p:nvPr/>
            </p:nvGrpSpPr>
            <p:grpSpPr>
              <a:xfrm>
                <a:off x="6634695" y="5505797"/>
                <a:ext cx="727631" cy="142116"/>
                <a:chOff x="6634695" y="5505797"/>
                <a:chExt cx="727631" cy="142116"/>
              </a:xfrm>
              <a:solidFill>
                <a:srgbClr val="FFA000"/>
              </a:solidFill>
            </p:grpSpPr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id="{15709C73-019D-8897-BC81-C8E5A224A91F}"/>
                    </a:ext>
                  </a:extLst>
                </p:cNvPr>
                <p:cNvSpPr/>
                <p:nvPr/>
              </p:nvSpPr>
              <p:spPr>
                <a:xfrm>
                  <a:off x="6634695" y="5505797"/>
                  <a:ext cx="85268" cy="142116"/>
                </a:xfrm>
                <a:custGeom>
                  <a:avLst/>
                  <a:gdLst>
                    <a:gd name="csX0" fmla="*/ 42636 w 85268"/>
                    <a:gd name="csY0" fmla="*/ 142116 h 142116"/>
                    <a:gd name="csX1" fmla="*/ 0 w 85268"/>
                    <a:gd name="csY1" fmla="*/ 99480 h 142116"/>
                    <a:gd name="csX2" fmla="*/ 0 w 85268"/>
                    <a:gd name="csY2" fmla="*/ 0 h 142116"/>
                    <a:gd name="csX3" fmla="*/ 85269 w 85268"/>
                    <a:gd name="csY3" fmla="*/ 0 h 142116"/>
                    <a:gd name="csX4" fmla="*/ 85269 w 85268"/>
                    <a:gd name="csY4" fmla="*/ 99480 h 142116"/>
                    <a:gd name="csX5" fmla="*/ 42636 w 85268"/>
                    <a:gd name="csY5" fmla="*/ 142116 h 142116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</a:cxnLst>
                  <a:rect l="l" t="t" r="r" b="b"/>
                  <a:pathLst>
                    <a:path w="85268" h="142116">
                      <a:moveTo>
                        <a:pt x="42636" y="142116"/>
                      </a:moveTo>
                      <a:cubicBezTo>
                        <a:pt x="19090" y="142116"/>
                        <a:pt x="0" y="123029"/>
                        <a:pt x="0" y="99480"/>
                      </a:cubicBezTo>
                      <a:lnTo>
                        <a:pt x="0" y="0"/>
                      </a:lnTo>
                      <a:lnTo>
                        <a:pt x="85269" y="0"/>
                      </a:lnTo>
                      <a:lnTo>
                        <a:pt x="85269" y="99480"/>
                      </a:lnTo>
                      <a:cubicBezTo>
                        <a:pt x="85269" y="123029"/>
                        <a:pt x="66181" y="142116"/>
                        <a:pt x="42636" y="142116"/>
                      </a:cubicBezTo>
                      <a:close/>
                    </a:path>
                  </a:pathLst>
                </a:custGeom>
                <a:solidFill>
                  <a:srgbClr val="FFA000"/>
                </a:solidFill>
                <a:ln w="2753" cap="flat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AAE22693-5A71-E3AA-59A4-2C6B437CB004}"/>
                    </a:ext>
                  </a:extLst>
                </p:cNvPr>
                <p:cNvSpPr/>
                <p:nvPr/>
              </p:nvSpPr>
              <p:spPr>
                <a:xfrm>
                  <a:off x="7277058" y="5505797"/>
                  <a:ext cx="85268" cy="142116"/>
                </a:xfrm>
                <a:custGeom>
                  <a:avLst/>
                  <a:gdLst>
                    <a:gd name="csX0" fmla="*/ 42636 w 85268"/>
                    <a:gd name="csY0" fmla="*/ 142116 h 142116"/>
                    <a:gd name="csX1" fmla="*/ 0 w 85268"/>
                    <a:gd name="csY1" fmla="*/ 99480 h 142116"/>
                    <a:gd name="csX2" fmla="*/ 0 w 85268"/>
                    <a:gd name="csY2" fmla="*/ 0 h 142116"/>
                    <a:gd name="csX3" fmla="*/ 85269 w 85268"/>
                    <a:gd name="csY3" fmla="*/ 0 h 142116"/>
                    <a:gd name="csX4" fmla="*/ 85269 w 85268"/>
                    <a:gd name="csY4" fmla="*/ 99480 h 142116"/>
                    <a:gd name="csX5" fmla="*/ 42636 w 85268"/>
                    <a:gd name="csY5" fmla="*/ 142116 h 142116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</a:cxnLst>
                  <a:rect l="l" t="t" r="r" b="b"/>
                  <a:pathLst>
                    <a:path w="85268" h="142116">
                      <a:moveTo>
                        <a:pt x="42636" y="142116"/>
                      </a:moveTo>
                      <a:cubicBezTo>
                        <a:pt x="19090" y="142116"/>
                        <a:pt x="0" y="123029"/>
                        <a:pt x="0" y="99480"/>
                      </a:cubicBezTo>
                      <a:lnTo>
                        <a:pt x="0" y="0"/>
                      </a:lnTo>
                      <a:lnTo>
                        <a:pt x="85269" y="0"/>
                      </a:lnTo>
                      <a:lnTo>
                        <a:pt x="85269" y="99480"/>
                      </a:lnTo>
                      <a:cubicBezTo>
                        <a:pt x="85271" y="123029"/>
                        <a:pt x="66184" y="142116"/>
                        <a:pt x="42636" y="142116"/>
                      </a:cubicBezTo>
                      <a:close/>
                    </a:path>
                  </a:pathLst>
                </a:custGeom>
                <a:solidFill>
                  <a:srgbClr val="FFA000"/>
                </a:solidFill>
                <a:ln w="2753" cap="flat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90" name="Graphic 246">
                <a:extLst>
                  <a:ext uri="{FF2B5EF4-FFF2-40B4-BE49-F238E27FC236}">
                    <a16:creationId xmlns:a16="http://schemas.microsoft.com/office/drawing/2014/main" id="{1CD62E42-7CF9-15CD-2832-822F82206CF6}"/>
                  </a:ext>
                </a:extLst>
              </p:cNvPr>
              <p:cNvGrpSpPr/>
              <p:nvPr/>
            </p:nvGrpSpPr>
            <p:grpSpPr>
              <a:xfrm>
                <a:off x="6563636" y="6048511"/>
                <a:ext cx="869749" cy="142116"/>
                <a:chOff x="6563636" y="6048511"/>
                <a:chExt cx="869749" cy="142116"/>
              </a:xfrm>
              <a:solidFill>
                <a:srgbClr val="FFA000"/>
              </a:solidFill>
            </p:grpSpPr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1AC3AC4C-993A-4A7A-0BA5-8FA49F5F429F}"/>
                    </a:ext>
                  </a:extLst>
                </p:cNvPr>
                <p:cNvSpPr/>
                <p:nvPr/>
              </p:nvSpPr>
              <p:spPr>
                <a:xfrm>
                  <a:off x="6563636" y="6048511"/>
                  <a:ext cx="85268" cy="142116"/>
                </a:xfrm>
                <a:custGeom>
                  <a:avLst/>
                  <a:gdLst>
                    <a:gd name="csX0" fmla="*/ 42636 w 85268"/>
                    <a:gd name="csY0" fmla="*/ 142116 h 142116"/>
                    <a:gd name="csX1" fmla="*/ 0 w 85268"/>
                    <a:gd name="csY1" fmla="*/ 99480 h 142116"/>
                    <a:gd name="csX2" fmla="*/ 0 w 85268"/>
                    <a:gd name="csY2" fmla="*/ 0 h 142116"/>
                    <a:gd name="csX3" fmla="*/ 85269 w 85268"/>
                    <a:gd name="csY3" fmla="*/ 0 h 142116"/>
                    <a:gd name="csX4" fmla="*/ 85269 w 85268"/>
                    <a:gd name="csY4" fmla="*/ 99480 h 142116"/>
                    <a:gd name="csX5" fmla="*/ 42636 w 85268"/>
                    <a:gd name="csY5" fmla="*/ 142116 h 142116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</a:cxnLst>
                  <a:rect l="l" t="t" r="r" b="b"/>
                  <a:pathLst>
                    <a:path w="85268" h="142116">
                      <a:moveTo>
                        <a:pt x="42636" y="142116"/>
                      </a:moveTo>
                      <a:cubicBezTo>
                        <a:pt x="19090" y="142116"/>
                        <a:pt x="0" y="123029"/>
                        <a:pt x="0" y="99480"/>
                      </a:cubicBezTo>
                      <a:lnTo>
                        <a:pt x="0" y="0"/>
                      </a:lnTo>
                      <a:lnTo>
                        <a:pt x="85269" y="0"/>
                      </a:lnTo>
                      <a:lnTo>
                        <a:pt x="85269" y="99480"/>
                      </a:lnTo>
                      <a:cubicBezTo>
                        <a:pt x="85271" y="123026"/>
                        <a:pt x="66181" y="142116"/>
                        <a:pt x="42636" y="142116"/>
                      </a:cubicBezTo>
                      <a:close/>
                    </a:path>
                  </a:pathLst>
                </a:custGeom>
                <a:solidFill>
                  <a:srgbClr val="FFA000"/>
                </a:solidFill>
                <a:ln w="2753" cap="flat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91B5BB96-4723-B430-BA5F-0FA3DBD50EB6}"/>
                    </a:ext>
                  </a:extLst>
                </p:cNvPr>
                <p:cNvSpPr/>
                <p:nvPr/>
              </p:nvSpPr>
              <p:spPr>
                <a:xfrm>
                  <a:off x="7348117" y="6048511"/>
                  <a:ext cx="85268" cy="142116"/>
                </a:xfrm>
                <a:custGeom>
                  <a:avLst/>
                  <a:gdLst>
                    <a:gd name="csX0" fmla="*/ 42636 w 85268"/>
                    <a:gd name="csY0" fmla="*/ 142116 h 142116"/>
                    <a:gd name="csX1" fmla="*/ 0 w 85268"/>
                    <a:gd name="csY1" fmla="*/ 99480 h 142116"/>
                    <a:gd name="csX2" fmla="*/ 0 w 85268"/>
                    <a:gd name="csY2" fmla="*/ 0 h 142116"/>
                    <a:gd name="csX3" fmla="*/ 85269 w 85268"/>
                    <a:gd name="csY3" fmla="*/ 0 h 142116"/>
                    <a:gd name="csX4" fmla="*/ 85269 w 85268"/>
                    <a:gd name="csY4" fmla="*/ 99480 h 142116"/>
                    <a:gd name="csX5" fmla="*/ 42636 w 85268"/>
                    <a:gd name="csY5" fmla="*/ 142116 h 142116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</a:cxnLst>
                  <a:rect l="l" t="t" r="r" b="b"/>
                  <a:pathLst>
                    <a:path w="85268" h="142116">
                      <a:moveTo>
                        <a:pt x="42636" y="142116"/>
                      </a:moveTo>
                      <a:cubicBezTo>
                        <a:pt x="19090" y="142116"/>
                        <a:pt x="0" y="123029"/>
                        <a:pt x="0" y="99480"/>
                      </a:cubicBezTo>
                      <a:lnTo>
                        <a:pt x="0" y="0"/>
                      </a:lnTo>
                      <a:lnTo>
                        <a:pt x="85269" y="0"/>
                      </a:lnTo>
                      <a:lnTo>
                        <a:pt x="85269" y="99480"/>
                      </a:lnTo>
                      <a:cubicBezTo>
                        <a:pt x="85271" y="123026"/>
                        <a:pt x="66181" y="142116"/>
                        <a:pt x="42636" y="142116"/>
                      </a:cubicBezTo>
                      <a:close/>
                    </a:path>
                  </a:pathLst>
                </a:custGeom>
                <a:solidFill>
                  <a:srgbClr val="FFA000"/>
                </a:solidFill>
                <a:ln w="2753" cap="flat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91" name="Graphic 246">
                <a:extLst>
                  <a:ext uri="{FF2B5EF4-FFF2-40B4-BE49-F238E27FC236}">
                    <a16:creationId xmlns:a16="http://schemas.microsoft.com/office/drawing/2014/main" id="{3F4AEDE5-6C26-6E8D-DA1B-582AAE832057}"/>
                  </a:ext>
                </a:extLst>
              </p:cNvPr>
              <p:cNvGrpSpPr/>
              <p:nvPr/>
            </p:nvGrpSpPr>
            <p:grpSpPr>
              <a:xfrm>
                <a:off x="6423567" y="5485104"/>
                <a:ext cx="1149893" cy="1104835"/>
                <a:chOff x="6423567" y="5485104"/>
                <a:chExt cx="1149893" cy="1104835"/>
              </a:xfrm>
              <a:solidFill>
                <a:srgbClr val="43809F"/>
              </a:solidFill>
            </p:grpSpPr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A821E8A3-81B6-9BE6-26AA-3DFCB97D7990}"/>
                    </a:ext>
                  </a:extLst>
                </p:cNvPr>
                <p:cNvSpPr/>
                <p:nvPr/>
              </p:nvSpPr>
              <p:spPr>
                <a:xfrm>
                  <a:off x="6562841" y="5485104"/>
                  <a:ext cx="871344" cy="41385"/>
                </a:xfrm>
                <a:custGeom>
                  <a:avLst/>
                  <a:gdLst>
                    <a:gd name="csX0" fmla="*/ 850649 w 871344"/>
                    <a:gd name="csY0" fmla="*/ 0 h 41385"/>
                    <a:gd name="csX1" fmla="*/ 20693 w 871344"/>
                    <a:gd name="csY1" fmla="*/ 0 h 41385"/>
                    <a:gd name="csX2" fmla="*/ 0 w 871344"/>
                    <a:gd name="csY2" fmla="*/ 20693 h 41385"/>
                    <a:gd name="csX3" fmla="*/ 20693 w 871344"/>
                    <a:gd name="csY3" fmla="*/ 41386 h 41385"/>
                    <a:gd name="csX4" fmla="*/ 850652 w 871344"/>
                    <a:gd name="csY4" fmla="*/ 41386 h 41385"/>
                    <a:gd name="csX5" fmla="*/ 871345 w 871344"/>
                    <a:gd name="csY5" fmla="*/ 20693 h 41385"/>
                    <a:gd name="csX6" fmla="*/ 850649 w 871344"/>
                    <a:gd name="csY6" fmla="*/ 0 h 41385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</a:cxnLst>
                  <a:rect l="l" t="t" r="r" b="b"/>
                  <a:pathLst>
                    <a:path w="871344" h="41385">
                      <a:moveTo>
                        <a:pt x="850649" y="0"/>
                      </a:moveTo>
                      <a:lnTo>
                        <a:pt x="20693" y="0"/>
                      </a:lnTo>
                      <a:cubicBezTo>
                        <a:pt x="9265" y="0"/>
                        <a:pt x="0" y="9265"/>
                        <a:pt x="0" y="20693"/>
                      </a:cubicBezTo>
                      <a:cubicBezTo>
                        <a:pt x="0" y="32121"/>
                        <a:pt x="9265" y="41386"/>
                        <a:pt x="20693" y="41386"/>
                      </a:cubicBezTo>
                      <a:lnTo>
                        <a:pt x="850652" y="41386"/>
                      </a:lnTo>
                      <a:cubicBezTo>
                        <a:pt x="862080" y="41386"/>
                        <a:pt x="871345" y="32121"/>
                        <a:pt x="871345" y="20693"/>
                      </a:cubicBezTo>
                      <a:cubicBezTo>
                        <a:pt x="871345" y="9265"/>
                        <a:pt x="862077" y="0"/>
                        <a:pt x="850649" y="0"/>
                      </a:cubicBezTo>
                      <a:close/>
                    </a:path>
                  </a:pathLst>
                </a:custGeom>
                <a:solidFill>
                  <a:srgbClr val="43809F"/>
                </a:solidFill>
                <a:ln w="2753" cap="flat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2B18979F-7324-963E-11F5-42F48F018FCC}"/>
                    </a:ext>
                  </a:extLst>
                </p:cNvPr>
                <p:cNvSpPr/>
                <p:nvPr/>
              </p:nvSpPr>
              <p:spPr>
                <a:xfrm>
                  <a:off x="6423567" y="6027818"/>
                  <a:ext cx="1149893" cy="41385"/>
                </a:xfrm>
                <a:custGeom>
                  <a:avLst/>
                  <a:gdLst>
                    <a:gd name="csX0" fmla="*/ 1129198 w 1149893"/>
                    <a:gd name="csY0" fmla="*/ 0 h 41385"/>
                    <a:gd name="csX1" fmla="*/ 20693 w 1149893"/>
                    <a:gd name="csY1" fmla="*/ 0 h 41385"/>
                    <a:gd name="csX2" fmla="*/ 0 w 1149893"/>
                    <a:gd name="csY2" fmla="*/ 20693 h 41385"/>
                    <a:gd name="csX3" fmla="*/ 20693 w 1149893"/>
                    <a:gd name="csY3" fmla="*/ 41386 h 41385"/>
                    <a:gd name="csX4" fmla="*/ 1129200 w 1149893"/>
                    <a:gd name="csY4" fmla="*/ 41386 h 41385"/>
                    <a:gd name="csX5" fmla="*/ 1149893 w 1149893"/>
                    <a:gd name="csY5" fmla="*/ 20693 h 41385"/>
                    <a:gd name="csX6" fmla="*/ 1129198 w 1149893"/>
                    <a:gd name="csY6" fmla="*/ 0 h 41385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</a:cxnLst>
                  <a:rect l="l" t="t" r="r" b="b"/>
                  <a:pathLst>
                    <a:path w="1149893" h="41385">
                      <a:moveTo>
                        <a:pt x="1129198" y="0"/>
                      </a:moveTo>
                      <a:lnTo>
                        <a:pt x="20693" y="0"/>
                      </a:lnTo>
                      <a:cubicBezTo>
                        <a:pt x="9265" y="0"/>
                        <a:pt x="0" y="9265"/>
                        <a:pt x="0" y="20693"/>
                      </a:cubicBezTo>
                      <a:cubicBezTo>
                        <a:pt x="0" y="32121"/>
                        <a:pt x="9265" y="41386"/>
                        <a:pt x="20693" y="41386"/>
                      </a:cubicBezTo>
                      <a:lnTo>
                        <a:pt x="1129200" y="41386"/>
                      </a:lnTo>
                      <a:cubicBezTo>
                        <a:pt x="1140628" y="41386"/>
                        <a:pt x="1149893" y="32121"/>
                        <a:pt x="1149893" y="20693"/>
                      </a:cubicBezTo>
                      <a:cubicBezTo>
                        <a:pt x="1149893" y="9265"/>
                        <a:pt x="1140626" y="0"/>
                        <a:pt x="1129198" y="0"/>
                      </a:cubicBezTo>
                      <a:close/>
                    </a:path>
                  </a:pathLst>
                </a:custGeom>
                <a:solidFill>
                  <a:srgbClr val="43809F"/>
                </a:solidFill>
                <a:ln w="2753" cap="flat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9464FD2A-50E1-6FBB-FFFE-27E8E5EE66FD}"/>
                    </a:ext>
                  </a:extLst>
                </p:cNvPr>
                <p:cNvSpPr/>
                <p:nvPr/>
              </p:nvSpPr>
              <p:spPr>
                <a:xfrm>
                  <a:off x="6594901" y="6462035"/>
                  <a:ext cx="807221" cy="127904"/>
                </a:xfrm>
                <a:custGeom>
                  <a:avLst/>
                  <a:gdLst>
                    <a:gd name="csX0" fmla="*/ 807222 w 807221"/>
                    <a:gd name="csY0" fmla="*/ 127904 h 127904"/>
                    <a:gd name="csX1" fmla="*/ 0 w 807221"/>
                    <a:gd name="csY1" fmla="*/ 127904 h 127904"/>
                    <a:gd name="csX2" fmla="*/ 0 w 807221"/>
                    <a:gd name="csY2" fmla="*/ 28424 h 127904"/>
                    <a:gd name="csX3" fmla="*/ 28424 w 807221"/>
                    <a:gd name="csY3" fmla="*/ 0 h 127904"/>
                    <a:gd name="csX4" fmla="*/ 778798 w 807221"/>
                    <a:gd name="csY4" fmla="*/ 0 h 127904"/>
                    <a:gd name="csX5" fmla="*/ 807222 w 807221"/>
                    <a:gd name="csY5" fmla="*/ 28424 h 127904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</a:cxnLst>
                  <a:rect l="l" t="t" r="r" b="b"/>
                  <a:pathLst>
                    <a:path w="807221" h="127904">
                      <a:moveTo>
                        <a:pt x="807222" y="127904"/>
                      </a:moveTo>
                      <a:lnTo>
                        <a:pt x="0" y="127904"/>
                      </a:lnTo>
                      <a:lnTo>
                        <a:pt x="0" y="28424"/>
                      </a:lnTo>
                      <a:cubicBezTo>
                        <a:pt x="0" y="12725"/>
                        <a:pt x="12725" y="0"/>
                        <a:pt x="28424" y="0"/>
                      </a:cubicBezTo>
                      <a:lnTo>
                        <a:pt x="778798" y="0"/>
                      </a:lnTo>
                      <a:cubicBezTo>
                        <a:pt x="794497" y="0"/>
                        <a:pt x="807222" y="12725"/>
                        <a:pt x="807222" y="28424"/>
                      </a:cubicBezTo>
                      <a:close/>
                    </a:path>
                  </a:pathLst>
                </a:custGeom>
                <a:solidFill>
                  <a:srgbClr val="43809F"/>
                </a:solidFill>
                <a:ln w="2753" cap="flat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AA054232-461E-FDEB-EB23-1F2A2452BF81}"/>
                  </a:ext>
                </a:extLst>
              </p:cNvPr>
              <p:cNvSpPr/>
              <p:nvPr/>
            </p:nvSpPr>
            <p:spPr>
              <a:xfrm>
                <a:off x="6292195" y="6547303"/>
                <a:ext cx="1412637" cy="85271"/>
              </a:xfrm>
              <a:custGeom>
                <a:avLst/>
                <a:gdLst>
                  <a:gd name="csX0" fmla="*/ 1369999 w 1412637"/>
                  <a:gd name="csY0" fmla="*/ 85271 h 85271"/>
                  <a:gd name="csX1" fmla="*/ 42636 w 1412637"/>
                  <a:gd name="csY1" fmla="*/ 85271 h 85271"/>
                  <a:gd name="csX2" fmla="*/ 0 w 1412637"/>
                  <a:gd name="csY2" fmla="*/ 42636 h 85271"/>
                  <a:gd name="csX3" fmla="*/ 42636 w 1412637"/>
                  <a:gd name="csY3" fmla="*/ 0 h 85271"/>
                  <a:gd name="csX4" fmla="*/ 1370002 w 1412637"/>
                  <a:gd name="csY4" fmla="*/ 0 h 85271"/>
                  <a:gd name="csX5" fmla="*/ 1412638 w 1412637"/>
                  <a:gd name="csY5" fmla="*/ 42636 h 85271"/>
                  <a:gd name="csX6" fmla="*/ 1369999 w 1412637"/>
                  <a:gd name="csY6" fmla="*/ 85271 h 8527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</a:cxnLst>
                <a:rect l="l" t="t" r="r" b="b"/>
                <a:pathLst>
                  <a:path w="1412637" h="85271">
                    <a:moveTo>
                      <a:pt x="1369999" y="85271"/>
                    </a:moveTo>
                    <a:lnTo>
                      <a:pt x="42636" y="85271"/>
                    </a:lnTo>
                    <a:cubicBezTo>
                      <a:pt x="19087" y="85271"/>
                      <a:pt x="0" y="66184"/>
                      <a:pt x="0" y="42636"/>
                    </a:cubicBezTo>
                    <a:cubicBezTo>
                      <a:pt x="0" y="19090"/>
                      <a:pt x="19087" y="0"/>
                      <a:pt x="42636" y="0"/>
                    </a:cubicBezTo>
                    <a:lnTo>
                      <a:pt x="1370002" y="0"/>
                    </a:lnTo>
                    <a:cubicBezTo>
                      <a:pt x="1393548" y="0"/>
                      <a:pt x="1412638" y="19087"/>
                      <a:pt x="1412638" y="42636"/>
                    </a:cubicBezTo>
                    <a:cubicBezTo>
                      <a:pt x="1412635" y="66184"/>
                      <a:pt x="1393548" y="85271"/>
                      <a:pt x="1369999" y="85271"/>
                    </a:cubicBezTo>
                    <a:close/>
                  </a:path>
                </a:pathLst>
              </a:custGeom>
              <a:solidFill>
                <a:srgbClr val="D67B42"/>
              </a:solidFill>
              <a:ln w="2753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6765715B-C82A-E22D-BF87-4498A93D4D61}"/>
                  </a:ext>
                </a:extLst>
              </p:cNvPr>
              <p:cNvSpPr/>
              <p:nvPr/>
            </p:nvSpPr>
            <p:spPr>
              <a:xfrm>
                <a:off x="7576925" y="6547306"/>
                <a:ext cx="127904" cy="85271"/>
              </a:xfrm>
              <a:custGeom>
                <a:avLst/>
                <a:gdLst>
                  <a:gd name="csX0" fmla="*/ 85269 w 127904"/>
                  <a:gd name="csY0" fmla="*/ 0 h 85271"/>
                  <a:gd name="csX1" fmla="*/ 0 w 127904"/>
                  <a:gd name="csY1" fmla="*/ 0 h 85271"/>
                  <a:gd name="csX2" fmla="*/ 42636 w 127904"/>
                  <a:gd name="csY2" fmla="*/ 42636 h 85271"/>
                  <a:gd name="csX3" fmla="*/ 0 w 127904"/>
                  <a:gd name="csY3" fmla="*/ 85271 h 85271"/>
                  <a:gd name="csX4" fmla="*/ 85269 w 127904"/>
                  <a:gd name="csY4" fmla="*/ 85271 h 85271"/>
                  <a:gd name="csX5" fmla="*/ 127904 w 127904"/>
                  <a:gd name="csY5" fmla="*/ 42636 h 85271"/>
                  <a:gd name="csX6" fmla="*/ 85269 w 127904"/>
                  <a:gd name="csY6" fmla="*/ 0 h 8527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</a:cxnLst>
                <a:rect l="l" t="t" r="r" b="b"/>
                <a:pathLst>
                  <a:path w="127904" h="85271">
                    <a:moveTo>
                      <a:pt x="85269" y="0"/>
                    </a:moveTo>
                    <a:lnTo>
                      <a:pt x="0" y="0"/>
                    </a:lnTo>
                    <a:cubicBezTo>
                      <a:pt x="23546" y="0"/>
                      <a:pt x="42636" y="19090"/>
                      <a:pt x="42636" y="42636"/>
                    </a:cubicBezTo>
                    <a:cubicBezTo>
                      <a:pt x="42636" y="66181"/>
                      <a:pt x="23549" y="85271"/>
                      <a:pt x="0" y="85271"/>
                    </a:cubicBezTo>
                    <a:lnTo>
                      <a:pt x="85269" y="85271"/>
                    </a:lnTo>
                    <a:cubicBezTo>
                      <a:pt x="108814" y="85271"/>
                      <a:pt x="127904" y="66181"/>
                      <a:pt x="127904" y="42636"/>
                    </a:cubicBezTo>
                    <a:cubicBezTo>
                      <a:pt x="127904" y="19087"/>
                      <a:pt x="108817" y="0"/>
                      <a:pt x="85269" y="0"/>
                    </a:cubicBezTo>
                    <a:close/>
                  </a:path>
                </a:pathLst>
              </a:custGeom>
              <a:solidFill>
                <a:srgbClr val="BE652B"/>
              </a:solidFill>
              <a:ln w="2753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09" name="Arc 108">
              <a:extLst>
                <a:ext uri="{FF2B5EF4-FFF2-40B4-BE49-F238E27FC236}">
                  <a16:creationId xmlns:a16="http://schemas.microsoft.com/office/drawing/2014/main" id="{FABAC84D-92B8-EE3D-EF91-2E2C02630BB1}"/>
                </a:ext>
              </a:extLst>
            </p:cNvPr>
            <p:cNvSpPr/>
            <p:nvPr/>
          </p:nvSpPr>
          <p:spPr>
            <a:xfrm rot="10800000">
              <a:off x="2451816" y="2092286"/>
              <a:ext cx="6453010" cy="636420"/>
            </a:xfrm>
            <a:prstGeom prst="arc">
              <a:avLst>
                <a:gd name="adj1" fmla="val 10902828"/>
                <a:gd name="adj2" fmla="val 21510164"/>
              </a:avLst>
            </a:prstGeom>
            <a:ln>
              <a:solidFill>
                <a:schemeClr val="bg2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2" name="Arc 181">
              <a:extLst>
                <a:ext uri="{FF2B5EF4-FFF2-40B4-BE49-F238E27FC236}">
                  <a16:creationId xmlns:a16="http://schemas.microsoft.com/office/drawing/2014/main" id="{B65343C2-0FBF-A27D-56D6-1F68452A32F4}"/>
                </a:ext>
              </a:extLst>
            </p:cNvPr>
            <p:cNvSpPr/>
            <p:nvPr/>
          </p:nvSpPr>
          <p:spPr>
            <a:xfrm rot="10800000">
              <a:off x="2503665" y="1763723"/>
              <a:ext cx="6453010" cy="636420"/>
            </a:xfrm>
            <a:prstGeom prst="arc">
              <a:avLst>
                <a:gd name="adj1" fmla="val 10904678"/>
                <a:gd name="adj2" fmla="val 21510164"/>
              </a:avLst>
            </a:prstGeom>
            <a:ln>
              <a:solidFill>
                <a:schemeClr val="bg2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73" name="Group 472">
            <a:extLst>
              <a:ext uri="{FF2B5EF4-FFF2-40B4-BE49-F238E27FC236}">
                <a16:creationId xmlns:a16="http://schemas.microsoft.com/office/drawing/2014/main" id="{92A72E3B-7739-18CE-C68E-E5E4EEF260CC}"/>
              </a:ext>
            </a:extLst>
          </p:cNvPr>
          <p:cNvGrpSpPr/>
          <p:nvPr/>
        </p:nvGrpSpPr>
        <p:grpSpPr>
          <a:xfrm>
            <a:off x="2248443" y="4373146"/>
            <a:ext cx="1241407" cy="812606"/>
            <a:chOff x="1521217" y="3220748"/>
            <a:chExt cx="1241407" cy="812606"/>
          </a:xfrm>
        </p:grpSpPr>
        <p:sp>
          <p:nvSpPr>
            <p:cNvPr id="399" name="Rectangle: Rounded Corners 398">
              <a:extLst>
                <a:ext uri="{FF2B5EF4-FFF2-40B4-BE49-F238E27FC236}">
                  <a16:creationId xmlns:a16="http://schemas.microsoft.com/office/drawing/2014/main" id="{17FC4E61-3AC9-B243-5528-9B00FDB9A918}"/>
                </a:ext>
              </a:extLst>
            </p:cNvPr>
            <p:cNvSpPr/>
            <p:nvPr/>
          </p:nvSpPr>
          <p:spPr>
            <a:xfrm>
              <a:off x="1544675" y="3429293"/>
              <a:ext cx="1185563" cy="402211"/>
            </a:xfrm>
            <a:prstGeom prst="roundRect">
              <a:avLst>
                <a:gd name="adj" fmla="val 6603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0" name="Rectangle 399">
              <a:extLst>
                <a:ext uri="{FF2B5EF4-FFF2-40B4-BE49-F238E27FC236}">
                  <a16:creationId xmlns:a16="http://schemas.microsoft.com/office/drawing/2014/main" id="{F339BD13-D377-F165-C234-C6713FB1211A}"/>
                </a:ext>
              </a:extLst>
            </p:cNvPr>
            <p:cNvSpPr/>
            <p:nvPr/>
          </p:nvSpPr>
          <p:spPr>
            <a:xfrm>
              <a:off x="1521217" y="3812240"/>
              <a:ext cx="1241407" cy="31041"/>
            </a:xfrm>
            <a:prstGeom prst="rect">
              <a:avLst/>
            </a:prstGeom>
            <a:solidFill>
              <a:srgbClr val="364C59"/>
            </a:solidFill>
            <a:ln w="31274" cap="flat">
              <a:noFill/>
              <a:prstDash val="solid"/>
              <a:miter/>
            </a:ln>
          </p:spPr>
          <p:txBody>
            <a:bodyPr anchor="ctr"/>
            <a:lstStyle/>
            <a:p>
              <a:endParaRPr lang="en-GB" sz="900"/>
            </a:p>
          </p:txBody>
        </p: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6B6B38CC-148C-75BC-7E13-ABEF3842E49F}"/>
                </a:ext>
              </a:extLst>
            </p:cNvPr>
            <p:cNvGrpSpPr/>
            <p:nvPr/>
          </p:nvGrpSpPr>
          <p:grpSpPr>
            <a:xfrm>
              <a:off x="1673571" y="3220748"/>
              <a:ext cx="922293" cy="307431"/>
              <a:chOff x="1769828" y="3115929"/>
              <a:chExt cx="922293" cy="307431"/>
            </a:xfrm>
          </p:grpSpPr>
          <p:pic>
            <p:nvPicPr>
              <p:cNvPr id="191" name="Graphic 190">
                <a:extLst>
                  <a:ext uri="{FF2B5EF4-FFF2-40B4-BE49-F238E27FC236}">
                    <a16:creationId xmlns:a16="http://schemas.microsoft.com/office/drawing/2014/main" id="{10176D90-584C-1358-0D27-F29DE15C1D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384690" y="3115929"/>
                <a:ext cx="307431" cy="307431"/>
              </a:xfrm>
              <a:prstGeom prst="rect">
                <a:avLst/>
              </a:prstGeom>
            </p:spPr>
          </p:pic>
          <p:pic>
            <p:nvPicPr>
              <p:cNvPr id="192" name="Graphic 191">
                <a:extLst>
                  <a:ext uri="{FF2B5EF4-FFF2-40B4-BE49-F238E27FC236}">
                    <a16:creationId xmlns:a16="http://schemas.microsoft.com/office/drawing/2014/main" id="{C15710F6-BDD7-349A-BFB2-FF7007EAFC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769828" y="3115929"/>
                <a:ext cx="307431" cy="307431"/>
              </a:xfrm>
              <a:prstGeom prst="rect">
                <a:avLst/>
              </a:prstGeom>
            </p:spPr>
          </p:pic>
          <p:pic>
            <p:nvPicPr>
              <p:cNvPr id="193" name="Graphic 192">
                <a:extLst>
                  <a:ext uri="{FF2B5EF4-FFF2-40B4-BE49-F238E27FC236}">
                    <a16:creationId xmlns:a16="http://schemas.microsoft.com/office/drawing/2014/main" id="{A16F2BC2-CCA9-7243-E65A-2108D369D2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077259" y="3115929"/>
                <a:ext cx="307431" cy="307431"/>
              </a:xfrm>
              <a:prstGeom prst="rect">
                <a:avLst/>
              </a:prstGeom>
            </p:spPr>
          </p:pic>
        </p:grpSp>
        <p:grpSp>
          <p:nvGrpSpPr>
            <p:cNvPr id="401" name="Group 400">
              <a:extLst>
                <a:ext uri="{FF2B5EF4-FFF2-40B4-BE49-F238E27FC236}">
                  <a16:creationId xmlns:a16="http://schemas.microsoft.com/office/drawing/2014/main" id="{91C8494E-6387-5504-B525-098EACD589BB}"/>
                </a:ext>
              </a:extLst>
            </p:cNvPr>
            <p:cNvGrpSpPr/>
            <p:nvPr/>
          </p:nvGrpSpPr>
          <p:grpSpPr>
            <a:xfrm>
              <a:off x="1673571" y="3424686"/>
              <a:ext cx="922293" cy="307431"/>
              <a:chOff x="1769828" y="3115929"/>
              <a:chExt cx="922293" cy="307431"/>
            </a:xfrm>
          </p:grpSpPr>
          <p:pic>
            <p:nvPicPr>
              <p:cNvPr id="403" name="Graphic 402">
                <a:extLst>
                  <a:ext uri="{FF2B5EF4-FFF2-40B4-BE49-F238E27FC236}">
                    <a16:creationId xmlns:a16="http://schemas.microsoft.com/office/drawing/2014/main" id="{FE4C779C-38C5-5F2D-3B52-98D038763F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384690" y="3115929"/>
                <a:ext cx="307431" cy="307431"/>
              </a:xfrm>
              <a:prstGeom prst="rect">
                <a:avLst/>
              </a:prstGeom>
            </p:spPr>
          </p:pic>
          <p:pic>
            <p:nvPicPr>
              <p:cNvPr id="407" name="Graphic 406">
                <a:extLst>
                  <a:ext uri="{FF2B5EF4-FFF2-40B4-BE49-F238E27FC236}">
                    <a16:creationId xmlns:a16="http://schemas.microsoft.com/office/drawing/2014/main" id="{4458F052-E490-1CBC-00EB-44872D180C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769828" y="3115929"/>
                <a:ext cx="307431" cy="307431"/>
              </a:xfrm>
              <a:prstGeom prst="rect">
                <a:avLst/>
              </a:prstGeom>
            </p:spPr>
          </p:pic>
          <p:pic>
            <p:nvPicPr>
              <p:cNvPr id="408" name="Graphic 407">
                <a:extLst>
                  <a:ext uri="{FF2B5EF4-FFF2-40B4-BE49-F238E27FC236}">
                    <a16:creationId xmlns:a16="http://schemas.microsoft.com/office/drawing/2014/main" id="{9CE4C805-DDE2-4CC9-92AF-7C2A5C42AF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077259" y="3115929"/>
                <a:ext cx="307431" cy="307431"/>
              </a:xfrm>
              <a:prstGeom prst="rect">
                <a:avLst/>
              </a:prstGeom>
            </p:spPr>
          </p:pic>
        </p:grpSp>
        <p:sp>
          <p:nvSpPr>
            <p:cNvPr id="409" name="Rectangle: Rounded Corners 408">
              <a:extLst>
                <a:ext uri="{FF2B5EF4-FFF2-40B4-BE49-F238E27FC236}">
                  <a16:creationId xmlns:a16="http://schemas.microsoft.com/office/drawing/2014/main" id="{17B98500-CC8D-0E3C-25BA-3C133668F26E}"/>
                </a:ext>
              </a:extLst>
            </p:cNvPr>
            <p:cNvSpPr/>
            <p:nvPr/>
          </p:nvSpPr>
          <p:spPr>
            <a:xfrm>
              <a:off x="1669068" y="3882170"/>
              <a:ext cx="945704" cy="151184"/>
            </a:xfrm>
            <a:prstGeom prst="roundRect">
              <a:avLst>
                <a:gd name="adj" fmla="val 27318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>
                  <a:solidFill>
                    <a:srgbClr val="26397B"/>
                  </a:solidFill>
                </a:rPr>
                <a:t>Solar plant</a:t>
              </a:r>
            </a:p>
          </p:txBody>
        </p:sp>
      </p:grpSp>
      <p:grpSp>
        <p:nvGrpSpPr>
          <p:cNvPr id="412" name="Group 411">
            <a:extLst>
              <a:ext uri="{FF2B5EF4-FFF2-40B4-BE49-F238E27FC236}">
                <a16:creationId xmlns:a16="http://schemas.microsoft.com/office/drawing/2014/main" id="{A2505E7B-DE60-6B49-4042-E82DEBF07102}"/>
              </a:ext>
            </a:extLst>
          </p:cNvPr>
          <p:cNvGrpSpPr/>
          <p:nvPr/>
        </p:nvGrpSpPr>
        <p:grpSpPr>
          <a:xfrm>
            <a:off x="768917" y="5307541"/>
            <a:ext cx="3523273" cy="870162"/>
            <a:chOff x="7913119" y="1227280"/>
            <a:chExt cx="3523273" cy="870162"/>
          </a:xfrm>
        </p:grpSpPr>
        <p:sp>
          <p:nvSpPr>
            <p:cNvPr id="418" name="Rectangle: Rounded Corners 417">
              <a:extLst>
                <a:ext uri="{FF2B5EF4-FFF2-40B4-BE49-F238E27FC236}">
                  <a16:creationId xmlns:a16="http://schemas.microsoft.com/office/drawing/2014/main" id="{FF08B671-E52E-2ED5-ABD3-533D9DF45C66}"/>
                </a:ext>
              </a:extLst>
            </p:cNvPr>
            <p:cNvSpPr/>
            <p:nvPr/>
          </p:nvSpPr>
          <p:spPr>
            <a:xfrm>
              <a:off x="8183119" y="1227280"/>
              <a:ext cx="3253273" cy="87016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1600" b="1">
                  <a:solidFill>
                    <a:srgbClr val="FF6B70"/>
                  </a:solidFill>
                  <a:latin typeface="+mj-lt"/>
                  <a:ea typeface="+mj-ea"/>
                  <a:cs typeface="+mj-cs"/>
                </a:rPr>
                <a:t>Curtailed clean electricity</a:t>
              </a:r>
            </a:p>
            <a:p>
              <a:r>
                <a:rPr lang="en-GB" sz="1000">
                  <a:solidFill>
                    <a:schemeClr val="tx1"/>
                  </a:solidFill>
                </a:rPr>
                <a:t>CPH2’s electrolyser can capture curtailed (often otherwise wasted) energy to produce hydrogen and saleable oxygen, decoupling our customers from volatile commodity markets in mission critical applications</a:t>
              </a:r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724F7166-49F4-461E-B269-970608895D71}"/>
                </a:ext>
              </a:extLst>
            </p:cNvPr>
            <p:cNvSpPr/>
            <p:nvPr/>
          </p:nvSpPr>
          <p:spPr>
            <a:xfrm>
              <a:off x="7913119" y="1498990"/>
              <a:ext cx="270000" cy="270000"/>
            </a:xfrm>
            <a:prstGeom prst="ellipse">
              <a:avLst/>
            </a:prstGeom>
            <a:solidFill>
              <a:srgbClr val="FF6B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/>
                <a:t>1</a:t>
              </a:r>
            </a:p>
          </p:txBody>
        </p:sp>
      </p:grpSp>
      <p:grpSp>
        <p:nvGrpSpPr>
          <p:cNvPr id="454" name="Group 453">
            <a:extLst>
              <a:ext uri="{FF2B5EF4-FFF2-40B4-BE49-F238E27FC236}">
                <a16:creationId xmlns:a16="http://schemas.microsoft.com/office/drawing/2014/main" id="{421BE466-CC53-935B-7A85-29AEA39D9E60}"/>
              </a:ext>
            </a:extLst>
          </p:cNvPr>
          <p:cNvGrpSpPr/>
          <p:nvPr/>
        </p:nvGrpSpPr>
        <p:grpSpPr>
          <a:xfrm>
            <a:off x="1042862" y="1154999"/>
            <a:ext cx="3523272" cy="870162"/>
            <a:chOff x="7913119" y="1227280"/>
            <a:chExt cx="3523272" cy="870162"/>
          </a:xfrm>
        </p:grpSpPr>
        <p:sp>
          <p:nvSpPr>
            <p:cNvPr id="455" name="Rectangle: Rounded Corners 454">
              <a:extLst>
                <a:ext uri="{FF2B5EF4-FFF2-40B4-BE49-F238E27FC236}">
                  <a16:creationId xmlns:a16="http://schemas.microsoft.com/office/drawing/2014/main" id="{ABDB7352-C9B8-F13B-80A2-6AB3075DE435}"/>
                </a:ext>
              </a:extLst>
            </p:cNvPr>
            <p:cNvSpPr/>
            <p:nvPr/>
          </p:nvSpPr>
          <p:spPr>
            <a:xfrm>
              <a:off x="8183118" y="1227280"/>
              <a:ext cx="3253273" cy="87016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1600" b="1">
                  <a:solidFill>
                    <a:srgbClr val="26397B"/>
                  </a:solidFill>
                  <a:latin typeface="+mj-lt"/>
                  <a:ea typeface="+mj-ea"/>
                  <a:cs typeface="+mj-cs"/>
                </a:rPr>
                <a:t>Oxygen</a:t>
              </a:r>
            </a:p>
            <a:p>
              <a:r>
                <a:rPr lang="en-GB" sz="1000">
                  <a:solidFill>
                    <a:schemeClr val="tx1"/>
                  </a:solidFill>
                </a:rPr>
                <a:t>While competitors vent their low-purity oxygen, CPH2 can monetise higher purities for medical and wastewater treatment uses to subsidise the price of green hydrogen</a:t>
              </a:r>
            </a:p>
          </p:txBody>
        </p:sp>
        <p:sp>
          <p:nvSpPr>
            <p:cNvPr id="456" name="Oval 455">
              <a:extLst>
                <a:ext uri="{FF2B5EF4-FFF2-40B4-BE49-F238E27FC236}">
                  <a16:creationId xmlns:a16="http://schemas.microsoft.com/office/drawing/2014/main" id="{061D0EDE-3E6C-6F10-2308-DBF9C34079E0}"/>
                </a:ext>
              </a:extLst>
            </p:cNvPr>
            <p:cNvSpPr/>
            <p:nvPr/>
          </p:nvSpPr>
          <p:spPr>
            <a:xfrm>
              <a:off x="7913119" y="1591738"/>
              <a:ext cx="270000" cy="270000"/>
            </a:xfrm>
            <a:prstGeom prst="ellipse">
              <a:avLst/>
            </a:prstGeom>
            <a:solidFill>
              <a:srgbClr val="26397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/>
                <a:t>2</a:t>
              </a:r>
            </a:p>
          </p:txBody>
        </p:sp>
      </p:grpSp>
      <p:grpSp>
        <p:nvGrpSpPr>
          <p:cNvPr id="457" name="Group 456">
            <a:extLst>
              <a:ext uri="{FF2B5EF4-FFF2-40B4-BE49-F238E27FC236}">
                <a16:creationId xmlns:a16="http://schemas.microsoft.com/office/drawing/2014/main" id="{63DD619E-AA82-C9F1-2FA8-2FF9C6355EB6}"/>
              </a:ext>
            </a:extLst>
          </p:cNvPr>
          <p:cNvGrpSpPr/>
          <p:nvPr/>
        </p:nvGrpSpPr>
        <p:grpSpPr>
          <a:xfrm>
            <a:off x="9265870" y="1232628"/>
            <a:ext cx="2722076" cy="870162"/>
            <a:chOff x="7913119" y="1302980"/>
            <a:chExt cx="2722076" cy="870162"/>
          </a:xfrm>
        </p:grpSpPr>
        <p:sp>
          <p:nvSpPr>
            <p:cNvPr id="458" name="Rectangle: Rounded Corners 457">
              <a:extLst>
                <a:ext uri="{FF2B5EF4-FFF2-40B4-BE49-F238E27FC236}">
                  <a16:creationId xmlns:a16="http://schemas.microsoft.com/office/drawing/2014/main" id="{0A720309-CEAC-EE2B-2D77-7218C4D00408}"/>
                </a:ext>
              </a:extLst>
            </p:cNvPr>
            <p:cNvSpPr/>
            <p:nvPr/>
          </p:nvSpPr>
          <p:spPr>
            <a:xfrm>
              <a:off x="8183119" y="1302980"/>
              <a:ext cx="2452076" cy="87016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1600" b="1">
                  <a:solidFill>
                    <a:srgbClr val="26397B"/>
                  </a:solidFill>
                  <a:latin typeface="+mj-lt"/>
                  <a:ea typeface="+mj-ea"/>
                  <a:cs typeface="+mj-cs"/>
                </a:rPr>
                <a:t>Hydrogen</a:t>
              </a:r>
              <a:endParaRPr lang="en-GB" sz="1000" b="1">
                <a:solidFill>
                  <a:srgbClr val="26397B"/>
                </a:solidFill>
              </a:endParaRPr>
            </a:p>
            <a:p>
              <a:r>
                <a:rPr lang="en-GB" sz="1000">
                  <a:solidFill>
                    <a:schemeClr val="tx1"/>
                  </a:solidFill>
                </a:rPr>
                <a:t>CPH2’s solution eliminates transport "tax" associated with tube-trailer delivery from centralised plants</a:t>
              </a:r>
            </a:p>
          </p:txBody>
        </p:sp>
        <p:sp>
          <p:nvSpPr>
            <p:cNvPr id="459" name="Oval 458">
              <a:extLst>
                <a:ext uri="{FF2B5EF4-FFF2-40B4-BE49-F238E27FC236}">
                  <a16:creationId xmlns:a16="http://schemas.microsoft.com/office/drawing/2014/main" id="{7501060E-203B-A777-A410-131CBAB1E800}"/>
                </a:ext>
              </a:extLst>
            </p:cNvPr>
            <p:cNvSpPr/>
            <p:nvPr/>
          </p:nvSpPr>
          <p:spPr>
            <a:xfrm>
              <a:off x="7913119" y="1589809"/>
              <a:ext cx="270000" cy="270000"/>
            </a:xfrm>
            <a:prstGeom prst="ellipse">
              <a:avLst/>
            </a:prstGeom>
            <a:solidFill>
              <a:srgbClr val="26397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/>
                <a:t>3</a:t>
              </a:r>
            </a:p>
          </p:txBody>
        </p:sp>
      </p:grpSp>
      <p:grpSp>
        <p:nvGrpSpPr>
          <p:cNvPr id="460" name="Group 459">
            <a:extLst>
              <a:ext uri="{FF2B5EF4-FFF2-40B4-BE49-F238E27FC236}">
                <a16:creationId xmlns:a16="http://schemas.microsoft.com/office/drawing/2014/main" id="{0DA7F29C-0F85-0E2B-928A-5E10CAE3C974}"/>
              </a:ext>
            </a:extLst>
          </p:cNvPr>
          <p:cNvGrpSpPr/>
          <p:nvPr/>
        </p:nvGrpSpPr>
        <p:grpSpPr>
          <a:xfrm>
            <a:off x="9265870" y="5314975"/>
            <a:ext cx="2599575" cy="870162"/>
            <a:chOff x="7913119" y="1227280"/>
            <a:chExt cx="2599575" cy="870162"/>
          </a:xfrm>
        </p:grpSpPr>
        <p:sp>
          <p:nvSpPr>
            <p:cNvPr id="461" name="Rectangle: Rounded Corners 460">
              <a:extLst>
                <a:ext uri="{FF2B5EF4-FFF2-40B4-BE49-F238E27FC236}">
                  <a16:creationId xmlns:a16="http://schemas.microsoft.com/office/drawing/2014/main" id="{ABB5D1F0-34C5-E19B-01F5-85BF8F4ACA0B}"/>
                </a:ext>
              </a:extLst>
            </p:cNvPr>
            <p:cNvSpPr/>
            <p:nvPr/>
          </p:nvSpPr>
          <p:spPr>
            <a:xfrm>
              <a:off x="8183119" y="1227280"/>
              <a:ext cx="2329575" cy="87016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1600" b="1">
                  <a:solidFill>
                    <a:srgbClr val="26397B"/>
                  </a:solidFill>
                  <a:latin typeface="+mj-lt"/>
                  <a:ea typeface="+mj-ea"/>
                  <a:cs typeface="+mj-cs"/>
                </a:rPr>
                <a:t>Distributed clean power</a:t>
              </a:r>
            </a:p>
            <a:p>
              <a:r>
                <a:rPr lang="en-GB" sz="1000">
                  <a:solidFill>
                    <a:schemeClr val="tx1"/>
                  </a:solidFill>
                </a:rPr>
                <a:t>Growing demand from data centres who want behind-the-meter sources of electricity</a:t>
              </a:r>
            </a:p>
          </p:txBody>
        </p:sp>
        <p:sp>
          <p:nvSpPr>
            <p:cNvPr id="462" name="Oval 461">
              <a:extLst>
                <a:ext uri="{FF2B5EF4-FFF2-40B4-BE49-F238E27FC236}">
                  <a16:creationId xmlns:a16="http://schemas.microsoft.com/office/drawing/2014/main" id="{2C0A3C52-A43C-D8E8-20B4-959F27208042}"/>
                </a:ext>
              </a:extLst>
            </p:cNvPr>
            <p:cNvSpPr/>
            <p:nvPr/>
          </p:nvSpPr>
          <p:spPr>
            <a:xfrm>
              <a:off x="7913119" y="1498990"/>
              <a:ext cx="270000" cy="270000"/>
            </a:xfrm>
            <a:prstGeom prst="ellipse">
              <a:avLst/>
            </a:prstGeom>
            <a:solidFill>
              <a:srgbClr val="26397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/>
                <a:t>4</a:t>
              </a:r>
            </a:p>
          </p:txBody>
        </p:sp>
      </p:grpSp>
      <p:sp>
        <p:nvSpPr>
          <p:cNvPr id="469" name="Rectangle: Rounded Corners 468">
            <a:extLst>
              <a:ext uri="{FF2B5EF4-FFF2-40B4-BE49-F238E27FC236}">
                <a16:creationId xmlns:a16="http://schemas.microsoft.com/office/drawing/2014/main" id="{F5FB88E0-44C2-8C8F-7A7E-B6D03081C6EF}"/>
              </a:ext>
            </a:extLst>
          </p:cNvPr>
          <p:cNvSpPr/>
          <p:nvPr/>
        </p:nvSpPr>
        <p:spPr>
          <a:xfrm>
            <a:off x="3892138" y="4723620"/>
            <a:ext cx="1061926" cy="201226"/>
          </a:xfrm>
          <a:prstGeom prst="roundRect">
            <a:avLst>
              <a:gd name="adj" fmla="val 27318"/>
            </a:avLst>
          </a:prstGeom>
          <a:noFill/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800">
                <a:solidFill>
                  <a:schemeClr val="tx1"/>
                </a:solidFill>
              </a:rPr>
              <a:t>Curtailed, low-cost clean electricity</a:t>
            </a:r>
          </a:p>
        </p:txBody>
      </p:sp>
      <p:sp>
        <p:nvSpPr>
          <p:cNvPr id="472" name="Oval 471">
            <a:extLst>
              <a:ext uri="{FF2B5EF4-FFF2-40B4-BE49-F238E27FC236}">
                <a16:creationId xmlns:a16="http://schemas.microsoft.com/office/drawing/2014/main" id="{9F1FF2F8-F884-16BD-AC85-6717A38F338B}"/>
              </a:ext>
            </a:extLst>
          </p:cNvPr>
          <p:cNvSpPr/>
          <p:nvPr/>
        </p:nvSpPr>
        <p:spPr>
          <a:xfrm>
            <a:off x="3794687" y="4708140"/>
            <a:ext cx="152408" cy="152408"/>
          </a:xfrm>
          <a:prstGeom prst="ellipse">
            <a:avLst/>
          </a:prstGeom>
          <a:solidFill>
            <a:srgbClr val="FF6B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/>
              <a:t>1</a:t>
            </a:r>
          </a:p>
        </p:txBody>
      </p:sp>
      <p:grpSp>
        <p:nvGrpSpPr>
          <p:cNvPr id="465" name="Group 464">
            <a:extLst>
              <a:ext uri="{FF2B5EF4-FFF2-40B4-BE49-F238E27FC236}">
                <a16:creationId xmlns:a16="http://schemas.microsoft.com/office/drawing/2014/main" id="{012522D2-53D3-EFD2-04D1-B1BDB3753BC4}"/>
              </a:ext>
            </a:extLst>
          </p:cNvPr>
          <p:cNvGrpSpPr/>
          <p:nvPr/>
        </p:nvGrpSpPr>
        <p:grpSpPr>
          <a:xfrm>
            <a:off x="4875954" y="4710494"/>
            <a:ext cx="177867" cy="86621"/>
            <a:chOff x="3838575" y="1766888"/>
            <a:chExt cx="177867" cy="86621"/>
          </a:xfrm>
          <a:solidFill>
            <a:srgbClr val="FF6B70"/>
          </a:solidFill>
        </p:grpSpPr>
        <p:sp>
          <p:nvSpPr>
            <p:cNvPr id="466" name="Arrow: Chevron 465">
              <a:extLst>
                <a:ext uri="{FF2B5EF4-FFF2-40B4-BE49-F238E27FC236}">
                  <a16:creationId xmlns:a16="http://schemas.microsoft.com/office/drawing/2014/main" id="{FB69DA74-FF72-AACD-060E-DB8AB5A584AA}"/>
                </a:ext>
              </a:extLst>
            </p:cNvPr>
            <p:cNvSpPr/>
            <p:nvPr/>
          </p:nvSpPr>
          <p:spPr>
            <a:xfrm>
              <a:off x="3838575" y="1766888"/>
              <a:ext cx="45719" cy="8662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67" name="Arrow: Chevron 466">
              <a:extLst>
                <a:ext uri="{FF2B5EF4-FFF2-40B4-BE49-F238E27FC236}">
                  <a16:creationId xmlns:a16="http://schemas.microsoft.com/office/drawing/2014/main" id="{04674EFF-C22F-3EDB-9D6E-B9F486FCD714}"/>
                </a:ext>
              </a:extLst>
            </p:cNvPr>
            <p:cNvSpPr/>
            <p:nvPr/>
          </p:nvSpPr>
          <p:spPr>
            <a:xfrm>
              <a:off x="3902143" y="1766888"/>
              <a:ext cx="45719" cy="8662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68" name="Arrow: Chevron 467">
              <a:extLst>
                <a:ext uri="{FF2B5EF4-FFF2-40B4-BE49-F238E27FC236}">
                  <a16:creationId xmlns:a16="http://schemas.microsoft.com/office/drawing/2014/main" id="{C928CA9F-20ED-E8A0-75B6-07DA95CA0910}"/>
                </a:ext>
              </a:extLst>
            </p:cNvPr>
            <p:cNvSpPr/>
            <p:nvPr/>
          </p:nvSpPr>
          <p:spPr>
            <a:xfrm>
              <a:off x="3970723" y="1766888"/>
              <a:ext cx="45719" cy="8662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cxnSp>
        <p:nvCxnSpPr>
          <p:cNvPr id="479" name="Straight Connector 478">
            <a:extLst>
              <a:ext uri="{FF2B5EF4-FFF2-40B4-BE49-F238E27FC236}">
                <a16:creationId xmlns:a16="http://schemas.microsoft.com/office/drawing/2014/main" id="{F66EC01B-615D-100B-E94B-051647514E6A}"/>
              </a:ext>
            </a:extLst>
          </p:cNvPr>
          <p:cNvCxnSpPr>
            <a:cxnSpLocks/>
          </p:cNvCxnSpPr>
          <p:nvPr/>
        </p:nvCxnSpPr>
        <p:spPr>
          <a:xfrm>
            <a:off x="6239661" y="4645121"/>
            <a:ext cx="2789312" cy="0"/>
          </a:xfrm>
          <a:prstGeom prst="line">
            <a:avLst/>
          </a:prstGeom>
          <a:ln w="12700">
            <a:solidFill>
              <a:srgbClr val="26397B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0" name="Rectangle: Rounded Corners 479">
            <a:extLst>
              <a:ext uri="{FF2B5EF4-FFF2-40B4-BE49-F238E27FC236}">
                <a16:creationId xmlns:a16="http://schemas.microsoft.com/office/drawing/2014/main" id="{14B4A316-B878-3249-1D23-270B75456D38}"/>
              </a:ext>
            </a:extLst>
          </p:cNvPr>
          <p:cNvSpPr/>
          <p:nvPr/>
        </p:nvSpPr>
        <p:spPr>
          <a:xfrm>
            <a:off x="7313019" y="4723620"/>
            <a:ext cx="1017918" cy="201226"/>
          </a:xfrm>
          <a:prstGeom prst="roundRect">
            <a:avLst>
              <a:gd name="adj" fmla="val 27318"/>
            </a:avLst>
          </a:prstGeom>
          <a:noFill/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800">
                <a:solidFill>
                  <a:schemeClr val="tx1"/>
                </a:solidFill>
              </a:rPr>
              <a:t>Clean, behind-the-meter power</a:t>
            </a:r>
          </a:p>
        </p:txBody>
      </p:sp>
      <p:sp>
        <p:nvSpPr>
          <p:cNvPr id="481" name="Oval 480">
            <a:extLst>
              <a:ext uri="{FF2B5EF4-FFF2-40B4-BE49-F238E27FC236}">
                <a16:creationId xmlns:a16="http://schemas.microsoft.com/office/drawing/2014/main" id="{F3AB78B4-82FA-E9C3-6642-18A8042263E5}"/>
              </a:ext>
            </a:extLst>
          </p:cNvPr>
          <p:cNvSpPr/>
          <p:nvPr/>
        </p:nvSpPr>
        <p:spPr>
          <a:xfrm>
            <a:off x="7215568" y="4708140"/>
            <a:ext cx="152408" cy="152408"/>
          </a:xfrm>
          <a:prstGeom prst="ellipse">
            <a:avLst/>
          </a:prstGeom>
          <a:solidFill>
            <a:srgbClr val="2639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/>
              <a:t>4</a:t>
            </a:r>
          </a:p>
        </p:txBody>
      </p:sp>
      <p:grpSp>
        <p:nvGrpSpPr>
          <p:cNvPr id="482" name="Group 481">
            <a:extLst>
              <a:ext uri="{FF2B5EF4-FFF2-40B4-BE49-F238E27FC236}">
                <a16:creationId xmlns:a16="http://schemas.microsoft.com/office/drawing/2014/main" id="{5743CDCD-B517-94EA-B138-19957AEF7346}"/>
              </a:ext>
            </a:extLst>
          </p:cNvPr>
          <p:cNvGrpSpPr/>
          <p:nvPr/>
        </p:nvGrpSpPr>
        <p:grpSpPr>
          <a:xfrm>
            <a:off x="6980085" y="4708140"/>
            <a:ext cx="177867" cy="86621"/>
            <a:chOff x="3838575" y="1766888"/>
            <a:chExt cx="177867" cy="86621"/>
          </a:xfrm>
          <a:solidFill>
            <a:srgbClr val="26397B"/>
          </a:solidFill>
        </p:grpSpPr>
        <p:sp>
          <p:nvSpPr>
            <p:cNvPr id="483" name="Arrow: Chevron 482">
              <a:extLst>
                <a:ext uri="{FF2B5EF4-FFF2-40B4-BE49-F238E27FC236}">
                  <a16:creationId xmlns:a16="http://schemas.microsoft.com/office/drawing/2014/main" id="{A809BB1E-BFAF-98D7-E49A-1ACB8AEE4043}"/>
                </a:ext>
              </a:extLst>
            </p:cNvPr>
            <p:cNvSpPr/>
            <p:nvPr/>
          </p:nvSpPr>
          <p:spPr>
            <a:xfrm>
              <a:off x="3838575" y="1766888"/>
              <a:ext cx="45719" cy="8662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84" name="Arrow: Chevron 483">
              <a:extLst>
                <a:ext uri="{FF2B5EF4-FFF2-40B4-BE49-F238E27FC236}">
                  <a16:creationId xmlns:a16="http://schemas.microsoft.com/office/drawing/2014/main" id="{E51AC800-8636-9748-DF1E-380BF6864EF3}"/>
                </a:ext>
              </a:extLst>
            </p:cNvPr>
            <p:cNvSpPr/>
            <p:nvPr/>
          </p:nvSpPr>
          <p:spPr>
            <a:xfrm>
              <a:off x="3902143" y="1766888"/>
              <a:ext cx="45719" cy="8662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85" name="Arrow: Chevron 484">
              <a:extLst>
                <a:ext uri="{FF2B5EF4-FFF2-40B4-BE49-F238E27FC236}">
                  <a16:creationId xmlns:a16="http://schemas.microsoft.com/office/drawing/2014/main" id="{8BD634B9-CAC9-B177-A9A0-B26AF5EF814F}"/>
                </a:ext>
              </a:extLst>
            </p:cNvPr>
            <p:cNvSpPr/>
            <p:nvPr/>
          </p:nvSpPr>
          <p:spPr>
            <a:xfrm>
              <a:off x="3970723" y="1766888"/>
              <a:ext cx="45719" cy="8662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cxnSp>
        <p:nvCxnSpPr>
          <p:cNvPr id="486" name="Straight Connector 485">
            <a:extLst>
              <a:ext uri="{FF2B5EF4-FFF2-40B4-BE49-F238E27FC236}">
                <a16:creationId xmlns:a16="http://schemas.microsoft.com/office/drawing/2014/main" id="{5728FC3F-BD35-13FB-A655-E3EC40242C91}"/>
              </a:ext>
            </a:extLst>
          </p:cNvPr>
          <p:cNvCxnSpPr>
            <a:cxnSpLocks/>
          </p:cNvCxnSpPr>
          <p:nvPr/>
        </p:nvCxnSpPr>
        <p:spPr>
          <a:xfrm>
            <a:off x="4256638" y="4119364"/>
            <a:ext cx="1597838" cy="0"/>
          </a:xfrm>
          <a:prstGeom prst="line">
            <a:avLst/>
          </a:prstGeom>
          <a:ln w="12700">
            <a:solidFill>
              <a:srgbClr val="26397B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8" name="Straight Connector 487">
            <a:extLst>
              <a:ext uri="{FF2B5EF4-FFF2-40B4-BE49-F238E27FC236}">
                <a16:creationId xmlns:a16="http://schemas.microsoft.com/office/drawing/2014/main" id="{4AA8746C-3BAF-7DAA-78B7-721737DDF1BD}"/>
              </a:ext>
            </a:extLst>
          </p:cNvPr>
          <p:cNvCxnSpPr>
            <a:cxnSpLocks/>
          </p:cNvCxnSpPr>
          <p:nvPr/>
        </p:nvCxnSpPr>
        <p:spPr>
          <a:xfrm>
            <a:off x="6143696" y="4119364"/>
            <a:ext cx="1597838" cy="0"/>
          </a:xfrm>
          <a:prstGeom prst="line">
            <a:avLst/>
          </a:prstGeom>
          <a:ln w="12700">
            <a:solidFill>
              <a:srgbClr val="26397B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9" name="Straight Connector 488">
            <a:extLst>
              <a:ext uri="{FF2B5EF4-FFF2-40B4-BE49-F238E27FC236}">
                <a16:creationId xmlns:a16="http://schemas.microsoft.com/office/drawing/2014/main" id="{58D9B2CE-66DE-1F91-01A1-F52EF9D475A0}"/>
              </a:ext>
            </a:extLst>
          </p:cNvPr>
          <p:cNvCxnSpPr>
            <a:cxnSpLocks/>
            <a:stCxn id="315" idx="2"/>
          </p:cNvCxnSpPr>
          <p:nvPr/>
        </p:nvCxnSpPr>
        <p:spPr>
          <a:xfrm>
            <a:off x="7635876" y="3837057"/>
            <a:ext cx="86456" cy="282307"/>
          </a:xfrm>
          <a:prstGeom prst="line">
            <a:avLst/>
          </a:prstGeom>
          <a:ln w="12700">
            <a:solidFill>
              <a:srgbClr val="26397B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4" name="Straight Connector 493">
            <a:extLst>
              <a:ext uri="{FF2B5EF4-FFF2-40B4-BE49-F238E27FC236}">
                <a16:creationId xmlns:a16="http://schemas.microsoft.com/office/drawing/2014/main" id="{2DABE807-5430-BB0F-F16F-FC865BE3370C}"/>
              </a:ext>
            </a:extLst>
          </p:cNvPr>
          <p:cNvCxnSpPr>
            <a:cxnSpLocks/>
          </p:cNvCxnSpPr>
          <p:nvPr/>
        </p:nvCxnSpPr>
        <p:spPr>
          <a:xfrm>
            <a:off x="4256638" y="3837057"/>
            <a:ext cx="0" cy="282307"/>
          </a:xfrm>
          <a:prstGeom prst="line">
            <a:avLst/>
          </a:prstGeom>
          <a:ln w="12700">
            <a:solidFill>
              <a:srgbClr val="26397B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5" name="Rectangle: Rounded Corners 494">
            <a:extLst>
              <a:ext uri="{FF2B5EF4-FFF2-40B4-BE49-F238E27FC236}">
                <a16:creationId xmlns:a16="http://schemas.microsoft.com/office/drawing/2014/main" id="{A93F70B5-591D-6C37-5E74-DFD71859ED74}"/>
              </a:ext>
            </a:extLst>
          </p:cNvPr>
          <p:cNvSpPr/>
          <p:nvPr/>
        </p:nvSpPr>
        <p:spPr>
          <a:xfrm>
            <a:off x="6747183" y="4200042"/>
            <a:ext cx="1017918" cy="201226"/>
          </a:xfrm>
          <a:prstGeom prst="roundRect">
            <a:avLst>
              <a:gd name="adj" fmla="val 27318"/>
            </a:avLst>
          </a:prstGeom>
          <a:noFill/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800">
                <a:solidFill>
                  <a:schemeClr val="tx1"/>
                </a:solidFill>
              </a:rPr>
              <a:t>High purity green hydrogen</a:t>
            </a:r>
          </a:p>
        </p:txBody>
      </p:sp>
      <p:sp>
        <p:nvSpPr>
          <p:cNvPr id="496" name="Oval 495">
            <a:extLst>
              <a:ext uri="{FF2B5EF4-FFF2-40B4-BE49-F238E27FC236}">
                <a16:creationId xmlns:a16="http://schemas.microsoft.com/office/drawing/2014/main" id="{26CF9EA3-BC69-BC8F-A723-DA2D3AC56226}"/>
              </a:ext>
            </a:extLst>
          </p:cNvPr>
          <p:cNvSpPr/>
          <p:nvPr/>
        </p:nvSpPr>
        <p:spPr>
          <a:xfrm>
            <a:off x="6649732" y="4184562"/>
            <a:ext cx="152408" cy="152408"/>
          </a:xfrm>
          <a:prstGeom prst="ellipse">
            <a:avLst/>
          </a:prstGeom>
          <a:solidFill>
            <a:srgbClr val="2639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/>
              <a:t>3</a:t>
            </a:r>
          </a:p>
        </p:txBody>
      </p:sp>
      <p:grpSp>
        <p:nvGrpSpPr>
          <p:cNvPr id="497" name="Group 496">
            <a:extLst>
              <a:ext uri="{FF2B5EF4-FFF2-40B4-BE49-F238E27FC236}">
                <a16:creationId xmlns:a16="http://schemas.microsoft.com/office/drawing/2014/main" id="{D9036760-1272-A350-3F2D-180430807C1D}"/>
              </a:ext>
            </a:extLst>
          </p:cNvPr>
          <p:cNvGrpSpPr/>
          <p:nvPr/>
        </p:nvGrpSpPr>
        <p:grpSpPr>
          <a:xfrm>
            <a:off x="6949312" y="3966689"/>
            <a:ext cx="177867" cy="86621"/>
            <a:chOff x="3838575" y="1766888"/>
            <a:chExt cx="177867" cy="86621"/>
          </a:xfrm>
          <a:solidFill>
            <a:srgbClr val="26397B"/>
          </a:solidFill>
        </p:grpSpPr>
        <p:sp>
          <p:nvSpPr>
            <p:cNvPr id="498" name="Arrow: Chevron 497">
              <a:extLst>
                <a:ext uri="{FF2B5EF4-FFF2-40B4-BE49-F238E27FC236}">
                  <a16:creationId xmlns:a16="http://schemas.microsoft.com/office/drawing/2014/main" id="{B62534C1-382D-7EF2-CD54-10A03F8D49A9}"/>
                </a:ext>
              </a:extLst>
            </p:cNvPr>
            <p:cNvSpPr/>
            <p:nvPr/>
          </p:nvSpPr>
          <p:spPr>
            <a:xfrm>
              <a:off x="3838575" y="1766888"/>
              <a:ext cx="45719" cy="8662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99" name="Arrow: Chevron 498">
              <a:extLst>
                <a:ext uri="{FF2B5EF4-FFF2-40B4-BE49-F238E27FC236}">
                  <a16:creationId xmlns:a16="http://schemas.microsoft.com/office/drawing/2014/main" id="{F44E5E7C-D67D-2E21-F901-BAE6A1692E9A}"/>
                </a:ext>
              </a:extLst>
            </p:cNvPr>
            <p:cNvSpPr/>
            <p:nvPr/>
          </p:nvSpPr>
          <p:spPr>
            <a:xfrm>
              <a:off x="3902143" y="1766888"/>
              <a:ext cx="45719" cy="8662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00" name="Arrow: Chevron 499">
              <a:extLst>
                <a:ext uri="{FF2B5EF4-FFF2-40B4-BE49-F238E27FC236}">
                  <a16:creationId xmlns:a16="http://schemas.microsoft.com/office/drawing/2014/main" id="{A2E2BC76-A2FD-4749-E88B-3FB21FDE02BE}"/>
                </a:ext>
              </a:extLst>
            </p:cNvPr>
            <p:cNvSpPr/>
            <p:nvPr/>
          </p:nvSpPr>
          <p:spPr>
            <a:xfrm>
              <a:off x="3970723" y="1766888"/>
              <a:ext cx="45719" cy="8662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501" name="Rectangle: Rounded Corners 500">
            <a:extLst>
              <a:ext uri="{FF2B5EF4-FFF2-40B4-BE49-F238E27FC236}">
                <a16:creationId xmlns:a16="http://schemas.microsoft.com/office/drawing/2014/main" id="{D9F69824-6404-728B-4DE6-C95183FD0C2E}"/>
              </a:ext>
            </a:extLst>
          </p:cNvPr>
          <p:cNvSpPr/>
          <p:nvPr/>
        </p:nvSpPr>
        <p:spPr>
          <a:xfrm>
            <a:off x="4511178" y="4200042"/>
            <a:ext cx="1017918" cy="201226"/>
          </a:xfrm>
          <a:prstGeom prst="roundRect">
            <a:avLst>
              <a:gd name="adj" fmla="val 27318"/>
            </a:avLst>
          </a:prstGeom>
          <a:noFill/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800">
                <a:solidFill>
                  <a:schemeClr val="tx1"/>
                </a:solidFill>
              </a:rPr>
              <a:t>High Purity Oxygen</a:t>
            </a:r>
          </a:p>
        </p:txBody>
      </p:sp>
      <p:sp>
        <p:nvSpPr>
          <p:cNvPr id="502" name="Oval 501">
            <a:extLst>
              <a:ext uri="{FF2B5EF4-FFF2-40B4-BE49-F238E27FC236}">
                <a16:creationId xmlns:a16="http://schemas.microsoft.com/office/drawing/2014/main" id="{C52CFFBE-F02A-CBF3-CF43-2A2CDD459BBC}"/>
              </a:ext>
            </a:extLst>
          </p:cNvPr>
          <p:cNvSpPr/>
          <p:nvPr/>
        </p:nvSpPr>
        <p:spPr>
          <a:xfrm>
            <a:off x="4413727" y="4184562"/>
            <a:ext cx="152408" cy="152408"/>
          </a:xfrm>
          <a:prstGeom prst="ellipse">
            <a:avLst/>
          </a:prstGeom>
          <a:solidFill>
            <a:srgbClr val="2639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/>
              <a:t>2</a:t>
            </a:r>
          </a:p>
        </p:txBody>
      </p:sp>
      <p:grpSp>
        <p:nvGrpSpPr>
          <p:cNvPr id="508" name="Group 507">
            <a:extLst>
              <a:ext uri="{FF2B5EF4-FFF2-40B4-BE49-F238E27FC236}">
                <a16:creationId xmlns:a16="http://schemas.microsoft.com/office/drawing/2014/main" id="{91098A20-176C-7D5E-AFFC-CB4825C69677}"/>
              </a:ext>
            </a:extLst>
          </p:cNvPr>
          <p:cNvGrpSpPr/>
          <p:nvPr/>
        </p:nvGrpSpPr>
        <p:grpSpPr>
          <a:xfrm rot="10800000">
            <a:off x="4865130" y="3966689"/>
            <a:ext cx="177867" cy="86621"/>
            <a:chOff x="3838575" y="1766888"/>
            <a:chExt cx="177867" cy="86621"/>
          </a:xfrm>
          <a:solidFill>
            <a:srgbClr val="26397B"/>
          </a:solidFill>
        </p:grpSpPr>
        <p:sp>
          <p:nvSpPr>
            <p:cNvPr id="509" name="Arrow: Chevron 508">
              <a:extLst>
                <a:ext uri="{FF2B5EF4-FFF2-40B4-BE49-F238E27FC236}">
                  <a16:creationId xmlns:a16="http://schemas.microsoft.com/office/drawing/2014/main" id="{6585FBBE-537D-50D1-ACA8-C62FBAA02F85}"/>
                </a:ext>
              </a:extLst>
            </p:cNvPr>
            <p:cNvSpPr/>
            <p:nvPr/>
          </p:nvSpPr>
          <p:spPr>
            <a:xfrm>
              <a:off x="3838575" y="1766888"/>
              <a:ext cx="45719" cy="8662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10" name="Arrow: Chevron 509">
              <a:extLst>
                <a:ext uri="{FF2B5EF4-FFF2-40B4-BE49-F238E27FC236}">
                  <a16:creationId xmlns:a16="http://schemas.microsoft.com/office/drawing/2014/main" id="{1FF91C00-3169-B53F-895B-02BB3CDCAEAD}"/>
                </a:ext>
              </a:extLst>
            </p:cNvPr>
            <p:cNvSpPr/>
            <p:nvPr/>
          </p:nvSpPr>
          <p:spPr>
            <a:xfrm>
              <a:off x="3902143" y="1766888"/>
              <a:ext cx="45719" cy="8662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11" name="Arrow: Chevron 510">
              <a:extLst>
                <a:ext uri="{FF2B5EF4-FFF2-40B4-BE49-F238E27FC236}">
                  <a16:creationId xmlns:a16="http://schemas.microsoft.com/office/drawing/2014/main" id="{784BD73D-D38A-1429-232D-1C58C938481D}"/>
                </a:ext>
              </a:extLst>
            </p:cNvPr>
            <p:cNvSpPr/>
            <p:nvPr/>
          </p:nvSpPr>
          <p:spPr>
            <a:xfrm>
              <a:off x="3970723" y="1766888"/>
              <a:ext cx="45719" cy="8662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463" name="Group 462">
            <a:extLst>
              <a:ext uri="{FF2B5EF4-FFF2-40B4-BE49-F238E27FC236}">
                <a16:creationId xmlns:a16="http://schemas.microsoft.com/office/drawing/2014/main" id="{CB1DDA19-5723-A0B2-87A0-FA1DF8ACDFEB}"/>
              </a:ext>
            </a:extLst>
          </p:cNvPr>
          <p:cNvGrpSpPr/>
          <p:nvPr/>
        </p:nvGrpSpPr>
        <p:grpSpPr>
          <a:xfrm>
            <a:off x="5301883" y="3950795"/>
            <a:ext cx="1312767" cy="1229506"/>
            <a:chOff x="5213876" y="2809347"/>
            <a:chExt cx="1312767" cy="1229506"/>
          </a:xfrm>
        </p:grpSpPr>
        <p:grpSp>
          <p:nvGrpSpPr>
            <p:cNvPr id="397" name="Group 396">
              <a:extLst>
                <a:ext uri="{FF2B5EF4-FFF2-40B4-BE49-F238E27FC236}">
                  <a16:creationId xmlns:a16="http://schemas.microsoft.com/office/drawing/2014/main" id="{E5AFD8DD-785B-77EC-3224-0C84F6D23DB4}"/>
                </a:ext>
              </a:extLst>
            </p:cNvPr>
            <p:cNvGrpSpPr/>
            <p:nvPr/>
          </p:nvGrpSpPr>
          <p:grpSpPr>
            <a:xfrm>
              <a:off x="5285236" y="2809347"/>
              <a:ext cx="1241407" cy="1045704"/>
              <a:chOff x="3557942" y="3003634"/>
              <a:chExt cx="1241407" cy="1045704"/>
            </a:xfrm>
          </p:grpSpPr>
          <p:sp>
            <p:nvSpPr>
              <p:cNvPr id="381" name="Rectangle: Rounded Corners 380">
                <a:extLst>
                  <a:ext uri="{FF2B5EF4-FFF2-40B4-BE49-F238E27FC236}">
                    <a16:creationId xmlns:a16="http://schemas.microsoft.com/office/drawing/2014/main" id="{1F39E9D4-8A49-3745-6AE5-B8D342F123A8}"/>
                  </a:ext>
                </a:extLst>
              </p:cNvPr>
              <p:cNvSpPr/>
              <p:nvPr/>
            </p:nvSpPr>
            <p:spPr>
              <a:xfrm>
                <a:off x="3581400" y="3624680"/>
                <a:ext cx="1185563" cy="402211"/>
              </a:xfrm>
              <a:prstGeom prst="roundRect">
                <a:avLst>
                  <a:gd name="adj" fmla="val 6603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57" name="Graphic 256">
                <a:extLst>
                  <a:ext uri="{FF2B5EF4-FFF2-40B4-BE49-F238E27FC236}">
                    <a16:creationId xmlns:a16="http://schemas.microsoft.com/office/drawing/2014/main" id="{00D17753-960B-4C75-FFE2-4F3056C070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889828" y="3003634"/>
                <a:ext cx="877135" cy="877135"/>
              </a:xfrm>
              <a:prstGeom prst="rect">
                <a:avLst/>
              </a:prstGeom>
            </p:spPr>
          </p:pic>
          <p:pic>
            <p:nvPicPr>
              <p:cNvPr id="256" name="Graphic 255">
                <a:extLst>
                  <a:ext uri="{FF2B5EF4-FFF2-40B4-BE49-F238E27FC236}">
                    <a16:creationId xmlns:a16="http://schemas.microsoft.com/office/drawing/2014/main" id="{40577B95-EFB8-68EB-FE4F-31B3339EDD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600608" y="3172203"/>
                <a:ext cx="877135" cy="877135"/>
              </a:xfrm>
              <a:prstGeom prst="rect">
                <a:avLst/>
              </a:prstGeom>
            </p:spPr>
          </p:pic>
          <p:sp>
            <p:nvSpPr>
              <p:cNvPr id="379" name="Rectangle 378">
                <a:extLst>
                  <a:ext uri="{FF2B5EF4-FFF2-40B4-BE49-F238E27FC236}">
                    <a16:creationId xmlns:a16="http://schemas.microsoft.com/office/drawing/2014/main" id="{B7B7FCA8-71E7-5702-1122-BC2644827314}"/>
                  </a:ext>
                </a:extLst>
              </p:cNvPr>
              <p:cNvSpPr/>
              <p:nvPr/>
            </p:nvSpPr>
            <p:spPr>
              <a:xfrm>
                <a:off x="3557942" y="4007627"/>
                <a:ext cx="1241407" cy="31041"/>
              </a:xfrm>
              <a:prstGeom prst="rect">
                <a:avLst/>
              </a:prstGeom>
              <a:solidFill>
                <a:srgbClr val="364C59"/>
              </a:solidFill>
              <a:ln w="3127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endParaRPr lang="en-GB" sz="900"/>
              </a:p>
            </p:txBody>
          </p:sp>
        </p:grpSp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FFAD0A1E-383D-F814-7A10-A19C4C411784}"/>
                </a:ext>
              </a:extLst>
            </p:cNvPr>
            <p:cNvGrpSpPr/>
            <p:nvPr/>
          </p:nvGrpSpPr>
          <p:grpSpPr>
            <a:xfrm>
              <a:off x="5213876" y="3094731"/>
              <a:ext cx="447063" cy="447063"/>
              <a:chOff x="468639" y="433512"/>
              <a:chExt cx="1920665" cy="1920665"/>
            </a:xfrm>
          </p:grpSpPr>
          <p:sp>
            <p:nvSpPr>
              <p:cNvPr id="200" name="Oval 199">
                <a:extLst>
                  <a:ext uri="{FF2B5EF4-FFF2-40B4-BE49-F238E27FC236}">
                    <a16:creationId xmlns:a16="http://schemas.microsoft.com/office/drawing/2014/main" id="{3C3B028B-13FB-F5B5-E438-A8BD3B36B64E}"/>
                  </a:ext>
                </a:extLst>
              </p:cNvPr>
              <p:cNvSpPr/>
              <p:nvPr/>
            </p:nvSpPr>
            <p:spPr>
              <a:xfrm>
                <a:off x="468639" y="433512"/>
                <a:ext cx="1920665" cy="192066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id="{7B0DC153-2DB9-22F5-D092-46E7B118ADCC}"/>
                  </a:ext>
                </a:extLst>
              </p:cNvPr>
              <p:cNvGrpSpPr/>
              <p:nvPr/>
            </p:nvGrpSpPr>
            <p:grpSpPr>
              <a:xfrm>
                <a:off x="705955" y="598244"/>
                <a:ext cx="1446032" cy="1591200"/>
                <a:chOff x="720705" y="753842"/>
                <a:chExt cx="1806072" cy="1987385"/>
              </a:xfrm>
            </p:grpSpPr>
            <p:sp>
              <p:nvSpPr>
                <p:cNvPr id="202" name="Freeform: Shape 201">
                  <a:extLst>
                    <a:ext uri="{FF2B5EF4-FFF2-40B4-BE49-F238E27FC236}">
                      <a16:creationId xmlns:a16="http://schemas.microsoft.com/office/drawing/2014/main" id="{4CBFE4B2-95D2-B086-C61E-16505A1D55A0}"/>
                    </a:ext>
                  </a:extLst>
                </p:cNvPr>
                <p:cNvSpPr/>
                <p:nvPr/>
              </p:nvSpPr>
              <p:spPr>
                <a:xfrm>
                  <a:off x="857799" y="975584"/>
                  <a:ext cx="1532470" cy="333103"/>
                </a:xfrm>
                <a:custGeom>
                  <a:avLst/>
                  <a:gdLst>
                    <a:gd name="connsiteX0" fmla="*/ 0 w 1532470"/>
                    <a:gd name="connsiteY0" fmla="*/ 333103 h 333103"/>
                    <a:gd name="connsiteX1" fmla="*/ 766203 w 1532470"/>
                    <a:gd name="connsiteY1" fmla="*/ 92681 h 333103"/>
                    <a:gd name="connsiteX2" fmla="*/ 1532471 w 1532470"/>
                    <a:gd name="connsiteY2" fmla="*/ 333103 h 333103"/>
                    <a:gd name="connsiteX3" fmla="*/ 766203 w 1532470"/>
                    <a:gd name="connsiteY3" fmla="*/ 0 h 333103"/>
                    <a:gd name="connsiteX4" fmla="*/ 0 w 1532470"/>
                    <a:gd name="connsiteY4" fmla="*/ 333103 h 333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470" h="333103">
                      <a:moveTo>
                        <a:pt x="0" y="333103"/>
                      </a:moveTo>
                      <a:cubicBezTo>
                        <a:pt x="164658" y="188236"/>
                        <a:pt x="446358" y="92681"/>
                        <a:pt x="766203" y="92681"/>
                      </a:cubicBezTo>
                      <a:cubicBezTo>
                        <a:pt x="1086047" y="92681"/>
                        <a:pt x="1367814" y="188236"/>
                        <a:pt x="1532471" y="333103"/>
                      </a:cubicBezTo>
                      <a:cubicBezTo>
                        <a:pt x="1386167" y="134874"/>
                        <a:pt x="1097935" y="0"/>
                        <a:pt x="766203" y="0"/>
                      </a:cubicBezTo>
                      <a:cubicBezTo>
                        <a:pt x="434471" y="0"/>
                        <a:pt x="146304" y="134874"/>
                        <a:pt x="0" y="333103"/>
                      </a:cubicBezTo>
                      <a:close/>
                    </a:path>
                  </a:pathLst>
                </a:custGeom>
                <a:solidFill>
                  <a:srgbClr val="D3D4D3"/>
                </a:solidFill>
                <a:ln w="649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03" name="Freeform: Shape 202">
                  <a:extLst>
                    <a:ext uri="{FF2B5EF4-FFF2-40B4-BE49-F238E27FC236}">
                      <a16:creationId xmlns:a16="http://schemas.microsoft.com/office/drawing/2014/main" id="{81A961B3-AC3D-458E-FE9D-A832A916DA83}"/>
                    </a:ext>
                  </a:extLst>
                </p:cNvPr>
                <p:cNvSpPr/>
                <p:nvPr/>
              </p:nvSpPr>
              <p:spPr>
                <a:xfrm>
                  <a:off x="720705" y="2186382"/>
                  <a:ext cx="1806072" cy="554845"/>
                </a:xfrm>
                <a:custGeom>
                  <a:avLst/>
                  <a:gdLst>
                    <a:gd name="connsiteX0" fmla="*/ 903036 w 1806072"/>
                    <a:gd name="connsiteY0" fmla="*/ 400443 h 554845"/>
                    <a:gd name="connsiteX1" fmla="*/ 0 w 1806072"/>
                    <a:gd name="connsiteY1" fmla="*/ 0 h 554845"/>
                    <a:gd name="connsiteX2" fmla="*/ 903036 w 1806072"/>
                    <a:gd name="connsiteY2" fmla="*/ 554846 h 554845"/>
                    <a:gd name="connsiteX3" fmla="*/ 1806073 w 1806072"/>
                    <a:gd name="connsiteY3" fmla="*/ 0 h 554845"/>
                    <a:gd name="connsiteX4" fmla="*/ 903036 w 1806072"/>
                    <a:gd name="connsiteY4" fmla="*/ 400443 h 554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06072" h="554845">
                      <a:moveTo>
                        <a:pt x="903036" y="400443"/>
                      </a:moveTo>
                      <a:cubicBezTo>
                        <a:pt x="525977" y="400443"/>
                        <a:pt x="193984" y="241337"/>
                        <a:pt x="0" y="0"/>
                      </a:cubicBezTo>
                      <a:cubicBezTo>
                        <a:pt x="172430" y="330164"/>
                        <a:pt x="512130" y="554846"/>
                        <a:pt x="903036" y="554846"/>
                      </a:cubicBezTo>
                      <a:cubicBezTo>
                        <a:pt x="1293943" y="554846"/>
                        <a:pt x="1633643" y="330230"/>
                        <a:pt x="1806073" y="0"/>
                      </a:cubicBezTo>
                      <a:cubicBezTo>
                        <a:pt x="1612024" y="241337"/>
                        <a:pt x="1280031" y="400443"/>
                        <a:pt x="903036" y="400443"/>
                      </a:cubicBezTo>
                      <a:close/>
                    </a:path>
                  </a:pathLst>
                </a:custGeom>
                <a:gradFill>
                  <a:gsLst>
                    <a:gs pos="30000">
                      <a:srgbClr val="1D3176"/>
                    </a:gs>
                    <a:gs pos="70000">
                      <a:srgbClr val="009FE3"/>
                    </a:gs>
                  </a:gsLst>
                  <a:lin ang="10800000" scaled="1"/>
                </a:gradFill>
                <a:ln w="649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04" name="Freeform: Shape 203">
                  <a:extLst>
                    <a:ext uri="{FF2B5EF4-FFF2-40B4-BE49-F238E27FC236}">
                      <a16:creationId xmlns:a16="http://schemas.microsoft.com/office/drawing/2014/main" id="{2E6F6665-44C6-9BAD-C017-D33E7FC58D50}"/>
                    </a:ext>
                  </a:extLst>
                </p:cNvPr>
                <p:cNvSpPr/>
                <p:nvPr/>
              </p:nvSpPr>
              <p:spPr>
                <a:xfrm>
                  <a:off x="720705" y="753842"/>
                  <a:ext cx="1806072" cy="554845"/>
                </a:xfrm>
                <a:custGeom>
                  <a:avLst/>
                  <a:gdLst>
                    <a:gd name="connsiteX0" fmla="*/ 0 w 1806072"/>
                    <a:gd name="connsiteY0" fmla="*/ 554846 h 554845"/>
                    <a:gd name="connsiteX1" fmla="*/ 903036 w 1806072"/>
                    <a:gd name="connsiteY1" fmla="*/ 154403 h 554845"/>
                    <a:gd name="connsiteX2" fmla="*/ 1806073 w 1806072"/>
                    <a:gd name="connsiteY2" fmla="*/ 554846 h 554845"/>
                    <a:gd name="connsiteX3" fmla="*/ 903036 w 1806072"/>
                    <a:gd name="connsiteY3" fmla="*/ 0 h 554845"/>
                    <a:gd name="connsiteX4" fmla="*/ 0 w 1806072"/>
                    <a:gd name="connsiteY4" fmla="*/ 554846 h 554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06072" h="554845">
                      <a:moveTo>
                        <a:pt x="0" y="554846"/>
                      </a:moveTo>
                      <a:cubicBezTo>
                        <a:pt x="194049" y="313509"/>
                        <a:pt x="526042" y="154403"/>
                        <a:pt x="903036" y="154403"/>
                      </a:cubicBezTo>
                      <a:cubicBezTo>
                        <a:pt x="1280031" y="154403"/>
                        <a:pt x="1612089" y="313509"/>
                        <a:pt x="1806073" y="554846"/>
                      </a:cubicBezTo>
                      <a:cubicBezTo>
                        <a:pt x="1633708" y="224616"/>
                        <a:pt x="1294008" y="0"/>
                        <a:pt x="903036" y="0"/>
                      </a:cubicBezTo>
                      <a:cubicBezTo>
                        <a:pt x="512065" y="0"/>
                        <a:pt x="172430" y="224616"/>
                        <a:pt x="0" y="554846"/>
                      </a:cubicBezTo>
                      <a:close/>
                    </a:path>
                  </a:pathLst>
                </a:custGeom>
                <a:gradFill>
                  <a:gsLst>
                    <a:gs pos="30000">
                      <a:srgbClr val="1D3176"/>
                    </a:gs>
                    <a:gs pos="70000">
                      <a:srgbClr val="009FE3"/>
                    </a:gs>
                  </a:gsLst>
                  <a:lin ang="10800000" scaled="1"/>
                </a:gradFill>
                <a:ln w="649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05" name="Freeform: Shape 204">
                  <a:extLst>
                    <a:ext uri="{FF2B5EF4-FFF2-40B4-BE49-F238E27FC236}">
                      <a16:creationId xmlns:a16="http://schemas.microsoft.com/office/drawing/2014/main" id="{480383E8-83F5-864E-0386-B859ABCA582E}"/>
                    </a:ext>
                  </a:extLst>
                </p:cNvPr>
                <p:cNvSpPr/>
                <p:nvPr/>
              </p:nvSpPr>
              <p:spPr>
                <a:xfrm>
                  <a:off x="891567" y="1315676"/>
                  <a:ext cx="433752" cy="439631"/>
                </a:xfrm>
                <a:custGeom>
                  <a:avLst/>
                  <a:gdLst>
                    <a:gd name="connsiteX0" fmla="*/ 302144 w 433752"/>
                    <a:gd name="connsiteY0" fmla="*/ 145651 h 439631"/>
                    <a:gd name="connsiteX1" fmla="*/ 227033 w 433752"/>
                    <a:gd name="connsiteY1" fmla="*/ 86280 h 439631"/>
                    <a:gd name="connsiteX2" fmla="*/ 126318 w 433752"/>
                    <a:gd name="connsiteY2" fmla="*/ 219587 h 439631"/>
                    <a:gd name="connsiteX3" fmla="*/ 230560 w 433752"/>
                    <a:gd name="connsiteY3" fmla="*/ 352894 h 439631"/>
                    <a:gd name="connsiteX4" fmla="*/ 308545 w 433752"/>
                    <a:gd name="connsiteY4" fmla="*/ 284771 h 439631"/>
                    <a:gd name="connsiteX5" fmla="*/ 433753 w 433752"/>
                    <a:gd name="connsiteY5" fmla="*/ 284771 h 439631"/>
                    <a:gd name="connsiteX6" fmla="*/ 223571 w 433752"/>
                    <a:gd name="connsiteY6" fmla="*/ 439631 h 439631"/>
                    <a:gd name="connsiteX7" fmla="*/ 65184 w 433752"/>
                    <a:gd name="connsiteY7" fmla="*/ 382546 h 439631"/>
                    <a:gd name="connsiteX8" fmla="*/ 0 w 433752"/>
                    <a:gd name="connsiteY8" fmla="*/ 220109 h 439631"/>
                    <a:gd name="connsiteX9" fmla="*/ 231735 w 433752"/>
                    <a:gd name="connsiteY9" fmla="*/ 0 h 439631"/>
                    <a:gd name="connsiteX10" fmla="*/ 427940 w 433752"/>
                    <a:gd name="connsiteY10" fmla="*/ 145586 h 439631"/>
                    <a:gd name="connsiteX11" fmla="*/ 302210 w 433752"/>
                    <a:gd name="connsiteY11" fmla="*/ 145586 h 439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33752" h="439631">
                      <a:moveTo>
                        <a:pt x="302144" y="145651"/>
                      </a:moveTo>
                      <a:cubicBezTo>
                        <a:pt x="291106" y="105483"/>
                        <a:pt x="266613" y="86280"/>
                        <a:pt x="227033" y="86280"/>
                      </a:cubicBezTo>
                      <a:cubicBezTo>
                        <a:pt x="167074" y="86280"/>
                        <a:pt x="126318" y="137487"/>
                        <a:pt x="126318" y="219587"/>
                      </a:cubicBezTo>
                      <a:cubicBezTo>
                        <a:pt x="126318" y="301687"/>
                        <a:pt x="170013" y="352894"/>
                        <a:pt x="230560" y="352894"/>
                      </a:cubicBezTo>
                      <a:cubicBezTo>
                        <a:pt x="273079" y="352894"/>
                        <a:pt x="303908" y="326702"/>
                        <a:pt x="308545" y="284771"/>
                      </a:cubicBezTo>
                      <a:lnTo>
                        <a:pt x="433753" y="284771"/>
                      </a:lnTo>
                      <a:cubicBezTo>
                        <a:pt x="416314" y="378497"/>
                        <a:pt x="337087" y="439631"/>
                        <a:pt x="223571" y="439631"/>
                      </a:cubicBezTo>
                      <a:cubicBezTo>
                        <a:pt x="160086" y="439631"/>
                        <a:pt x="107703" y="421016"/>
                        <a:pt x="65184" y="382546"/>
                      </a:cubicBezTo>
                      <a:cubicBezTo>
                        <a:pt x="20378" y="342378"/>
                        <a:pt x="0" y="289996"/>
                        <a:pt x="0" y="220109"/>
                      </a:cubicBezTo>
                      <a:cubicBezTo>
                        <a:pt x="0" y="84451"/>
                        <a:pt x="89677" y="0"/>
                        <a:pt x="231735" y="0"/>
                      </a:cubicBezTo>
                      <a:cubicBezTo>
                        <a:pt x="337675" y="0"/>
                        <a:pt x="409325" y="54146"/>
                        <a:pt x="427940" y="145586"/>
                      </a:cubicBezTo>
                      <a:lnTo>
                        <a:pt x="302210" y="145586"/>
                      </a:lnTo>
                      <a:close/>
                    </a:path>
                  </a:pathLst>
                </a:custGeom>
                <a:solidFill>
                  <a:srgbClr val="1D3176"/>
                </a:solidFill>
                <a:ln w="649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06" name="Freeform: Shape 205">
                  <a:extLst>
                    <a:ext uri="{FF2B5EF4-FFF2-40B4-BE49-F238E27FC236}">
                      <a16:creationId xmlns:a16="http://schemas.microsoft.com/office/drawing/2014/main" id="{3E95691C-1C46-49D3-0886-4D2EE51A0547}"/>
                    </a:ext>
                  </a:extLst>
                </p:cNvPr>
                <p:cNvSpPr/>
                <p:nvPr/>
              </p:nvSpPr>
              <p:spPr>
                <a:xfrm>
                  <a:off x="1352686" y="1327890"/>
                  <a:ext cx="370854" cy="415138"/>
                </a:xfrm>
                <a:custGeom>
                  <a:avLst/>
                  <a:gdLst>
                    <a:gd name="connsiteX0" fmla="*/ 202017 w 370854"/>
                    <a:gd name="connsiteY0" fmla="*/ 65 h 415138"/>
                    <a:gd name="connsiteX1" fmla="*/ 370855 w 370854"/>
                    <a:gd name="connsiteY1" fmla="*/ 140361 h 415138"/>
                    <a:gd name="connsiteX2" fmla="*/ 202017 w 370854"/>
                    <a:gd name="connsiteY2" fmla="*/ 281244 h 415138"/>
                    <a:gd name="connsiteX3" fmla="*/ 115868 w 370854"/>
                    <a:gd name="connsiteY3" fmla="*/ 281244 h 415138"/>
                    <a:gd name="connsiteX4" fmla="*/ 115868 w 370854"/>
                    <a:gd name="connsiteY4" fmla="*/ 415138 h 415138"/>
                    <a:gd name="connsiteX5" fmla="*/ 0 w 370854"/>
                    <a:gd name="connsiteY5" fmla="*/ 415138 h 415138"/>
                    <a:gd name="connsiteX6" fmla="*/ 0 w 370854"/>
                    <a:gd name="connsiteY6" fmla="*/ 0 h 415138"/>
                    <a:gd name="connsiteX7" fmla="*/ 202017 w 370854"/>
                    <a:gd name="connsiteY7" fmla="*/ 0 h 415138"/>
                    <a:gd name="connsiteX8" fmla="*/ 113516 w 370854"/>
                    <a:gd name="connsiteY8" fmla="*/ 198033 h 415138"/>
                    <a:gd name="connsiteX9" fmla="*/ 174063 w 370854"/>
                    <a:gd name="connsiteY9" fmla="*/ 198033 h 415138"/>
                    <a:gd name="connsiteX10" fmla="*/ 246823 w 370854"/>
                    <a:gd name="connsiteY10" fmla="*/ 140948 h 415138"/>
                    <a:gd name="connsiteX11" fmla="*/ 174063 w 370854"/>
                    <a:gd name="connsiteY11" fmla="*/ 83864 h 415138"/>
                    <a:gd name="connsiteX12" fmla="*/ 113516 w 370854"/>
                    <a:gd name="connsiteY12" fmla="*/ 83864 h 415138"/>
                    <a:gd name="connsiteX13" fmla="*/ 113516 w 370854"/>
                    <a:gd name="connsiteY13" fmla="*/ 197968 h 4151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70854" h="415138">
                      <a:moveTo>
                        <a:pt x="202017" y="65"/>
                      </a:moveTo>
                      <a:cubicBezTo>
                        <a:pt x="310896" y="65"/>
                        <a:pt x="370855" y="53623"/>
                        <a:pt x="370855" y="140361"/>
                      </a:cubicBezTo>
                      <a:cubicBezTo>
                        <a:pt x="370855" y="227098"/>
                        <a:pt x="309721" y="281244"/>
                        <a:pt x="202017" y="281244"/>
                      </a:cubicBezTo>
                      <a:lnTo>
                        <a:pt x="115868" y="281244"/>
                      </a:lnTo>
                      <a:lnTo>
                        <a:pt x="115868" y="415138"/>
                      </a:lnTo>
                      <a:lnTo>
                        <a:pt x="0" y="415138"/>
                      </a:lnTo>
                      <a:lnTo>
                        <a:pt x="0" y="0"/>
                      </a:lnTo>
                      <a:lnTo>
                        <a:pt x="202017" y="0"/>
                      </a:lnTo>
                      <a:close/>
                      <a:moveTo>
                        <a:pt x="113516" y="198033"/>
                      </a:moveTo>
                      <a:lnTo>
                        <a:pt x="174063" y="198033"/>
                      </a:lnTo>
                      <a:cubicBezTo>
                        <a:pt x="221220" y="198033"/>
                        <a:pt x="246823" y="177655"/>
                        <a:pt x="246823" y="140948"/>
                      </a:cubicBezTo>
                      <a:cubicBezTo>
                        <a:pt x="246823" y="104242"/>
                        <a:pt x="221220" y="83864"/>
                        <a:pt x="174063" y="83864"/>
                      </a:cubicBezTo>
                      <a:lnTo>
                        <a:pt x="113516" y="83864"/>
                      </a:lnTo>
                      <a:lnTo>
                        <a:pt x="113516" y="197968"/>
                      </a:lnTo>
                      <a:close/>
                    </a:path>
                  </a:pathLst>
                </a:custGeom>
                <a:solidFill>
                  <a:srgbClr val="1D3176"/>
                </a:solidFill>
                <a:ln w="649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07" name="Freeform: Shape 206">
                  <a:extLst>
                    <a:ext uri="{FF2B5EF4-FFF2-40B4-BE49-F238E27FC236}">
                      <a16:creationId xmlns:a16="http://schemas.microsoft.com/office/drawing/2014/main" id="{13557507-85A6-ADB4-23E0-C38EC2B474D5}"/>
                    </a:ext>
                  </a:extLst>
                </p:cNvPr>
                <p:cNvSpPr/>
                <p:nvPr/>
              </p:nvSpPr>
              <p:spPr>
                <a:xfrm>
                  <a:off x="1752018" y="1327955"/>
                  <a:ext cx="377908" cy="415138"/>
                </a:xfrm>
                <a:custGeom>
                  <a:avLst/>
                  <a:gdLst>
                    <a:gd name="connsiteX0" fmla="*/ 115868 w 377908"/>
                    <a:gd name="connsiteY0" fmla="*/ 0 h 415138"/>
                    <a:gd name="connsiteX1" fmla="*/ 115868 w 377908"/>
                    <a:gd name="connsiteY1" fmla="*/ 157800 h 415138"/>
                    <a:gd name="connsiteX2" fmla="*/ 261453 w 377908"/>
                    <a:gd name="connsiteY2" fmla="*/ 157800 h 415138"/>
                    <a:gd name="connsiteX3" fmla="*/ 261453 w 377908"/>
                    <a:gd name="connsiteY3" fmla="*/ 0 h 415138"/>
                    <a:gd name="connsiteX4" fmla="*/ 377909 w 377908"/>
                    <a:gd name="connsiteY4" fmla="*/ 0 h 415138"/>
                    <a:gd name="connsiteX5" fmla="*/ 377909 w 377908"/>
                    <a:gd name="connsiteY5" fmla="*/ 415138 h 415138"/>
                    <a:gd name="connsiteX6" fmla="*/ 261453 w 377908"/>
                    <a:gd name="connsiteY6" fmla="*/ 415138 h 415138"/>
                    <a:gd name="connsiteX7" fmla="*/ 261453 w 377908"/>
                    <a:gd name="connsiteY7" fmla="*/ 242774 h 415138"/>
                    <a:gd name="connsiteX8" fmla="*/ 115868 w 377908"/>
                    <a:gd name="connsiteY8" fmla="*/ 242774 h 415138"/>
                    <a:gd name="connsiteX9" fmla="*/ 115868 w 377908"/>
                    <a:gd name="connsiteY9" fmla="*/ 415138 h 415138"/>
                    <a:gd name="connsiteX10" fmla="*/ 0 w 377908"/>
                    <a:gd name="connsiteY10" fmla="*/ 415138 h 415138"/>
                    <a:gd name="connsiteX11" fmla="*/ 0 w 377908"/>
                    <a:gd name="connsiteY11" fmla="*/ 0 h 415138"/>
                    <a:gd name="connsiteX12" fmla="*/ 115868 w 377908"/>
                    <a:gd name="connsiteY12" fmla="*/ 0 h 4151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77908" h="415138">
                      <a:moveTo>
                        <a:pt x="115868" y="0"/>
                      </a:moveTo>
                      <a:lnTo>
                        <a:pt x="115868" y="157800"/>
                      </a:lnTo>
                      <a:lnTo>
                        <a:pt x="261453" y="157800"/>
                      </a:lnTo>
                      <a:lnTo>
                        <a:pt x="261453" y="0"/>
                      </a:lnTo>
                      <a:lnTo>
                        <a:pt x="377909" y="0"/>
                      </a:lnTo>
                      <a:lnTo>
                        <a:pt x="377909" y="415138"/>
                      </a:lnTo>
                      <a:lnTo>
                        <a:pt x="261453" y="415138"/>
                      </a:lnTo>
                      <a:lnTo>
                        <a:pt x="261453" y="242774"/>
                      </a:lnTo>
                      <a:lnTo>
                        <a:pt x="115868" y="242774"/>
                      </a:lnTo>
                      <a:lnTo>
                        <a:pt x="115868" y="415138"/>
                      </a:lnTo>
                      <a:lnTo>
                        <a:pt x="0" y="415138"/>
                      </a:lnTo>
                      <a:lnTo>
                        <a:pt x="0" y="0"/>
                      </a:lnTo>
                      <a:lnTo>
                        <a:pt x="115868" y="0"/>
                      </a:lnTo>
                      <a:close/>
                    </a:path>
                  </a:pathLst>
                </a:custGeom>
                <a:solidFill>
                  <a:srgbClr val="1D3176"/>
                </a:solidFill>
                <a:ln w="649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08" name="Freeform: Shape 207">
                  <a:extLst>
                    <a:ext uri="{FF2B5EF4-FFF2-40B4-BE49-F238E27FC236}">
                      <a16:creationId xmlns:a16="http://schemas.microsoft.com/office/drawing/2014/main" id="{E85733EE-5AE8-61E4-BBA0-FEEF43D4773D}"/>
                    </a:ext>
                  </a:extLst>
                </p:cNvPr>
                <p:cNvSpPr/>
                <p:nvPr/>
              </p:nvSpPr>
              <p:spPr>
                <a:xfrm>
                  <a:off x="2174733" y="1525923"/>
                  <a:ext cx="182619" cy="217170"/>
                </a:xfrm>
                <a:custGeom>
                  <a:avLst/>
                  <a:gdLst>
                    <a:gd name="connsiteX0" fmla="*/ 174128 w 182619"/>
                    <a:gd name="connsiteY0" fmla="*/ 176088 h 217170"/>
                    <a:gd name="connsiteX1" fmla="*/ 174128 w 182619"/>
                    <a:gd name="connsiteY1" fmla="*/ 217170 h 217170"/>
                    <a:gd name="connsiteX2" fmla="*/ 0 w 182619"/>
                    <a:gd name="connsiteY2" fmla="*/ 217170 h 217170"/>
                    <a:gd name="connsiteX3" fmla="*/ 0 w 182619"/>
                    <a:gd name="connsiteY3" fmla="*/ 214297 h 217170"/>
                    <a:gd name="connsiteX4" fmla="*/ 58130 w 182619"/>
                    <a:gd name="connsiteY4" fmla="*/ 130237 h 217170"/>
                    <a:gd name="connsiteX5" fmla="*/ 120701 w 182619"/>
                    <a:gd name="connsiteY5" fmla="*/ 67992 h 217170"/>
                    <a:gd name="connsiteX6" fmla="*/ 92550 w 182619"/>
                    <a:gd name="connsiteY6" fmla="*/ 39515 h 217170"/>
                    <a:gd name="connsiteX7" fmla="*/ 62506 w 182619"/>
                    <a:gd name="connsiteY7" fmla="*/ 71127 h 217170"/>
                    <a:gd name="connsiteX8" fmla="*/ 62506 w 182619"/>
                    <a:gd name="connsiteY8" fmla="*/ 73675 h 217170"/>
                    <a:gd name="connsiteX9" fmla="*/ 1176 w 182619"/>
                    <a:gd name="connsiteY9" fmla="*/ 73675 h 217170"/>
                    <a:gd name="connsiteX10" fmla="*/ 93791 w 182619"/>
                    <a:gd name="connsiteY10" fmla="*/ 0 h 217170"/>
                    <a:gd name="connsiteX11" fmla="*/ 182619 w 182619"/>
                    <a:gd name="connsiteY11" fmla="*/ 71127 h 217170"/>
                    <a:gd name="connsiteX12" fmla="*/ 127951 w 182619"/>
                    <a:gd name="connsiteY12" fmla="*/ 139708 h 217170"/>
                    <a:gd name="connsiteX13" fmla="*/ 72303 w 182619"/>
                    <a:gd name="connsiteY13" fmla="*/ 176088 h 217170"/>
                    <a:gd name="connsiteX14" fmla="*/ 174063 w 182619"/>
                    <a:gd name="connsiteY14" fmla="*/ 176088 h 217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2619" h="217170">
                      <a:moveTo>
                        <a:pt x="174128" y="176088"/>
                      </a:moveTo>
                      <a:lnTo>
                        <a:pt x="174128" y="217170"/>
                      </a:lnTo>
                      <a:lnTo>
                        <a:pt x="0" y="217170"/>
                      </a:lnTo>
                      <a:lnTo>
                        <a:pt x="0" y="214297"/>
                      </a:lnTo>
                      <a:cubicBezTo>
                        <a:pt x="0" y="174128"/>
                        <a:pt x="19594" y="152640"/>
                        <a:pt x="58130" y="130237"/>
                      </a:cubicBezTo>
                      <a:cubicBezTo>
                        <a:pt x="95751" y="108095"/>
                        <a:pt x="120701" y="94183"/>
                        <a:pt x="120701" y="67992"/>
                      </a:cubicBezTo>
                      <a:cubicBezTo>
                        <a:pt x="120701" y="50945"/>
                        <a:pt x="108683" y="39515"/>
                        <a:pt x="92550" y="39515"/>
                      </a:cubicBezTo>
                      <a:cubicBezTo>
                        <a:pt x="73871" y="39515"/>
                        <a:pt x="62506" y="51206"/>
                        <a:pt x="62506" y="71127"/>
                      </a:cubicBezTo>
                      <a:lnTo>
                        <a:pt x="62506" y="73675"/>
                      </a:lnTo>
                      <a:lnTo>
                        <a:pt x="1176" y="73675"/>
                      </a:lnTo>
                      <a:cubicBezTo>
                        <a:pt x="2417" y="25015"/>
                        <a:pt x="33441" y="0"/>
                        <a:pt x="93791" y="0"/>
                      </a:cubicBezTo>
                      <a:cubicBezTo>
                        <a:pt x="148460" y="0"/>
                        <a:pt x="182619" y="28738"/>
                        <a:pt x="182619" y="71127"/>
                      </a:cubicBezTo>
                      <a:cubicBezTo>
                        <a:pt x="182619" y="103393"/>
                        <a:pt x="164592" y="121681"/>
                        <a:pt x="127951" y="139708"/>
                      </a:cubicBezTo>
                      <a:cubicBezTo>
                        <a:pt x="96992" y="154860"/>
                        <a:pt x="76744" y="161849"/>
                        <a:pt x="72303" y="176088"/>
                      </a:cubicBezTo>
                      <a:lnTo>
                        <a:pt x="174063" y="176088"/>
                      </a:lnTo>
                      <a:close/>
                    </a:path>
                  </a:pathLst>
                </a:custGeom>
                <a:solidFill>
                  <a:srgbClr val="1D3176"/>
                </a:solidFill>
                <a:ln w="649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09" name="Freeform: Shape 208">
                  <a:extLst>
                    <a:ext uri="{FF2B5EF4-FFF2-40B4-BE49-F238E27FC236}">
                      <a16:creationId xmlns:a16="http://schemas.microsoft.com/office/drawing/2014/main" id="{AC76056D-258B-466F-8E11-44453FAF5278}"/>
                    </a:ext>
                  </a:extLst>
                </p:cNvPr>
                <p:cNvSpPr/>
                <p:nvPr/>
              </p:nvSpPr>
              <p:spPr>
                <a:xfrm>
                  <a:off x="857799" y="2186382"/>
                  <a:ext cx="1532470" cy="333103"/>
                </a:xfrm>
                <a:custGeom>
                  <a:avLst/>
                  <a:gdLst>
                    <a:gd name="connsiteX0" fmla="*/ 1532471 w 1532470"/>
                    <a:gd name="connsiteY0" fmla="*/ 0 h 333103"/>
                    <a:gd name="connsiteX1" fmla="*/ 766268 w 1532470"/>
                    <a:gd name="connsiteY1" fmla="*/ 240422 h 333103"/>
                    <a:gd name="connsiteX2" fmla="*/ 0 w 1532470"/>
                    <a:gd name="connsiteY2" fmla="*/ 0 h 333103"/>
                    <a:gd name="connsiteX3" fmla="*/ 766268 w 1532470"/>
                    <a:gd name="connsiteY3" fmla="*/ 333103 h 333103"/>
                    <a:gd name="connsiteX4" fmla="*/ 1532471 w 1532470"/>
                    <a:gd name="connsiteY4" fmla="*/ 0 h 333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470" h="333103">
                      <a:moveTo>
                        <a:pt x="1532471" y="0"/>
                      </a:moveTo>
                      <a:cubicBezTo>
                        <a:pt x="1367814" y="144867"/>
                        <a:pt x="1086113" y="240422"/>
                        <a:pt x="766268" y="240422"/>
                      </a:cubicBezTo>
                      <a:cubicBezTo>
                        <a:pt x="446424" y="240422"/>
                        <a:pt x="164658" y="144867"/>
                        <a:pt x="0" y="0"/>
                      </a:cubicBezTo>
                      <a:cubicBezTo>
                        <a:pt x="146304" y="198229"/>
                        <a:pt x="434536" y="333103"/>
                        <a:pt x="766268" y="333103"/>
                      </a:cubicBezTo>
                      <a:cubicBezTo>
                        <a:pt x="1098000" y="333103"/>
                        <a:pt x="1386232" y="198229"/>
                        <a:pt x="1532471" y="0"/>
                      </a:cubicBezTo>
                      <a:close/>
                    </a:path>
                  </a:pathLst>
                </a:custGeom>
                <a:solidFill>
                  <a:srgbClr val="D3D4D3"/>
                </a:solidFill>
                <a:ln w="649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10" name="Freeform: Shape 209">
                  <a:extLst>
                    <a:ext uri="{FF2B5EF4-FFF2-40B4-BE49-F238E27FC236}">
                      <a16:creationId xmlns:a16="http://schemas.microsoft.com/office/drawing/2014/main" id="{C194511A-CC7F-0327-FC76-7DEF86081FE0}"/>
                    </a:ext>
                  </a:extLst>
                </p:cNvPr>
                <p:cNvSpPr/>
                <p:nvPr/>
              </p:nvSpPr>
              <p:spPr>
                <a:xfrm>
                  <a:off x="991498" y="1887111"/>
                  <a:ext cx="98363" cy="137356"/>
                </a:xfrm>
                <a:custGeom>
                  <a:avLst/>
                  <a:gdLst>
                    <a:gd name="connsiteX0" fmla="*/ 98363 w 98363"/>
                    <a:gd name="connsiteY0" fmla="*/ 115149 h 137356"/>
                    <a:gd name="connsiteX1" fmla="*/ 98233 w 98363"/>
                    <a:gd name="connsiteY1" fmla="*/ 119525 h 137356"/>
                    <a:gd name="connsiteX2" fmla="*/ 97776 w 98363"/>
                    <a:gd name="connsiteY2" fmla="*/ 122595 h 137356"/>
                    <a:gd name="connsiteX3" fmla="*/ 96927 w 98363"/>
                    <a:gd name="connsiteY3" fmla="*/ 124816 h 137356"/>
                    <a:gd name="connsiteX4" fmla="*/ 95294 w 98363"/>
                    <a:gd name="connsiteY4" fmla="*/ 126906 h 137356"/>
                    <a:gd name="connsiteX5" fmla="*/ 90918 w 98363"/>
                    <a:gd name="connsiteY5" fmla="*/ 129910 h 137356"/>
                    <a:gd name="connsiteX6" fmla="*/ 83015 w 98363"/>
                    <a:gd name="connsiteY6" fmla="*/ 133437 h 137356"/>
                    <a:gd name="connsiteX7" fmla="*/ 72303 w 98363"/>
                    <a:gd name="connsiteY7" fmla="*/ 136246 h 137356"/>
                    <a:gd name="connsiteX8" fmla="*/ 59305 w 98363"/>
                    <a:gd name="connsiteY8" fmla="*/ 137356 h 137356"/>
                    <a:gd name="connsiteX9" fmla="*/ 34617 w 98363"/>
                    <a:gd name="connsiteY9" fmla="*/ 133111 h 137356"/>
                    <a:gd name="connsiteX10" fmla="*/ 15937 w 98363"/>
                    <a:gd name="connsiteY10" fmla="*/ 120505 h 137356"/>
                    <a:gd name="connsiteX11" fmla="*/ 4115 w 98363"/>
                    <a:gd name="connsiteY11" fmla="*/ 99604 h 137356"/>
                    <a:gd name="connsiteX12" fmla="*/ 0 w 98363"/>
                    <a:gd name="connsiteY12" fmla="*/ 70409 h 137356"/>
                    <a:gd name="connsiteX13" fmla="*/ 4507 w 98363"/>
                    <a:gd name="connsiteY13" fmla="*/ 40299 h 137356"/>
                    <a:gd name="connsiteX14" fmla="*/ 17178 w 98363"/>
                    <a:gd name="connsiteY14" fmla="*/ 18223 h 137356"/>
                    <a:gd name="connsiteX15" fmla="*/ 36641 w 98363"/>
                    <a:gd name="connsiteY15" fmla="*/ 4637 h 137356"/>
                    <a:gd name="connsiteX16" fmla="*/ 61657 w 98363"/>
                    <a:gd name="connsiteY16" fmla="*/ 0 h 137356"/>
                    <a:gd name="connsiteX17" fmla="*/ 72368 w 98363"/>
                    <a:gd name="connsiteY17" fmla="*/ 914 h 137356"/>
                    <a:gd name="connsiteX18" fmla="*/ 81904 w 98363"/>
                    <a:gd name="connsiteY18" fmla="*/ 3331 h 137356"/>
                    <a:gd name="connsiteX19" fmla="*/ 89742 w 98363"/>
                    <a:gd name="connsiteY19" fmla="*/ 6793 h 137356"/>
                    <a:gd name="connsiteX20" fmla="*/ 94641 w 98363"/>
                    <a:gd name="connsiteY20" fmla="*/ 10124 h 137356"/>
                    <a:gd name="connsiteX21" fmla="*/ 96535 w 98363"/>
                    <a:gd name="connsiteY21" fmla="*/ 12410 h 137356"/>
                    <a:gd name="connsiteX22" fmla="*/ 97384 w 98363"/>
                    <a:gd name="connsiteY22" fmla="*/ 14761 h 137356"/>
                    <a:gd name="connsiteX23" fmla="*/ 97841 w 98363"/>
                    <a:gd name="connsiteY23" fmla="*/ 18157 h 137356"/>
                    <a:gd name="connsiteX24" fmla="*/ 97972 w 98363"/>
                    <a:gd name="connsiteY24" fmla="*/ 22991 h 137356"/>
                    <a:gd name="connsiteX25" fmla="*/ 97776 w 98363"/>
                    <a:gd name="connsiteY25" fmla="*/ 28216 h 137356"/>
                    <a:gd name="connsiteX26" fmla="*/ 97057 w 98363"/>
                    <a:gd name="connsiteY26" fmla="*/ 31743 h 137356"/>
                    <a:gd name="connsiteX27" fmla="*/ 95816 w 98363"/>
                    <a:gd name="connsiteY27" fmla="*/ 33702 h 137356"/>
                    <a:gd name="connsiteX28" fmla="*/ 94183 w 98363"/>
                    <a:gd name="connsiteY28" fmla="*/ 34290 h 137356"/>
                    <a:gd name="connsiteX29" fmla="*/ 90264 w 98363"/>
                    <a:gd name="connsiteY29" fmla="*/ 32461 h 137356"/>
                    <a:gd name="connsiteX30" fmla="*/ 84125 w 98363"/>
                    <a:gd name="connsiteY30" fmla="*/ 28477 h 137356"/>
                    <a:gd name="connsiteX31" fmla="*/ 75177 w 98363"/>
                    <a:gd name="connsiteY31" fmla="*/ 24493 h 137356"/>
                    <a:gd name="connsiteX32" fmla="*/ 62767 w 98363"/>
                    <a:gd name="connsiteY32" fmla="*/ 22664 h 137356"/>
                    <a:gd name="connsiteX33" fmla="*/ 48659 w 98363"/>
                    <a:gd name="connsiteY33" fmla="*/ 25930 h 137356"/>
                    <a:gd name="connsiteX34" fmla="*/ 38078 w 98363"/>
                    <a:gd name="connsiteY34" fmla="*/ 35204 h 137356"/>
                    <a:gd name="connsiteX35" fmla="*/ 31416 w 98363"/>
                    <a:gd name="connsiteY35" fmla="*/ 49770 h 137356"/>
                    <a:gd name="connsiteX36" fmla="*/ 29130 w 98363"/>
                    <a:gd name="connsiteY36" fmla="*/ 68972 h 137356"/>
                    <a:gd name="connsiteX37" fmla="*/ 31547 w 98363"/>
                    <a:gd name="connsiteY37" fmla="*/ 89285 h 137356"/>
                    <a:gd name="connsiteX38" fmla="*/ 38405 w 98363"/>
                    <a:gd name="connsiteY38" fmla="*/ 103393 h 137356"/>
                    <a:gd name="connsiteX39" fmla="*/ 49182 w 98363"/>
                    <a:gd name="connsiteY39" fmla="*/ 111688 h 137356"/>
                    <a:gd name="connsiteX40" fmla="*/ 63420 w 98363"/>
                    <a:gd name="connsiteY40" fmla="*/ 114431 h 137356"/>
                    <a:gd name="connsiteX41" fmla="*/ 75830 w 98363"/>
                    <a:gd name="connsiteY41" fmla="*/ 112733 h 137356"/>
                    <a:gd name="connsiteX42" fmla="*/ 84843 w 98363"/>
                    <a:gd name="connsiteY42" fmla="*/ 109010 h 137356"/>
                    <a:gd name="connsiteX43" fmla="*/ 90983 w 98363"/>
                    <a:gd name="connsiteY43" fmla="*/ 105287 h 137356"/>
                    <a:gd name="connsiteX44" fmla="*/ 94706 w 98363"/>
                    <a:gd name="connsiteY44" fmla="*/ 103654 h 137356"/>
                    <a:gd name="connsiteX45" fmla="*/ 96339 w 98363"/>
                    <a:gd name="connsiteY45" fmla="*/ 104046 h 137356"/>
                    <a:gd name="connsiteX46" fmla="*/ 97384 w 98363"/>
                    <a:gd name="connsiteY46" fmla="*/ 105679 h 137356"/>
                    <a:gd name="connsiteX47" fmla="*/ 97972 w 98363"/>
                    <a:gd name="connsiteY47" fmla="*/ 109140 h 137356"/>
                    <a:gd name="connsiteX48" fmla="*/ 98168 w 98363"/>
                    <a:gd name="connsiteY48" fmla="*/ 115084 h 137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98363" h="137356">
                      <a:moveTo>
                        <a:pt x="98363" y="115149"/>
                      </a:moveTo>
                      <a:cubicBezTo>
                        <a:pt x="98363" y="116847"/>
                        <a:pt x="98363" y="118350"/>
                        <a:pt x="98233" y="119525"/>
                      </a:cubicBezTo>
                      <a:cubicBezTo>
                        <a:pt x="98102" y="120701"/>
                        <a:pt x="97972" y="121746"/>
                        <a:pt x="97776" y="122595"/>
                      </a:cubicBezTo>
                      <a:cubicBezTo>
                        <a:pt x="97580" y="123444"/>
                        <a:pt x="97318" y="124163"/>
                        <a:pt x="96927" y="124816"/>
                      </a:cubicBezTo>
                      <a:cubicBezTo>
                        <a:pt x="96600" y="125404"/>
                        <a:pt x="96012" y="126122"/>
                        <a:pt x="95294" y="126906"/>
                      </a:cubicBezTo>
                      <a:cubicBezTo>
                        <a:pt x="94510" y="127690"/>
                        <a:pt x="93073" y="128735"/>
                        <a:pt x="90918" y="129910"/>
                      </a:cubicBezTo>
                      <a:cubicBezTo>
                        <a:pt x="88762" y="131151"/>
                        <a:pt x="86150" y="132327"/>
                        <a:pt x="83015" y="133437"/>
                      </a:cubicBezTo>
                      <a:cubicBezTo>
                        <a:pt x="79879" y="134548"/>
                        <a:pt x="76353" y="135527"/>
                        <a:pt x="72303" y="136246"/>
                      </a:cubicBezTo>
                      <a:cubicBezTo>
                        <a:pt x="68319" y="137030"/>
                        <a:pt x="63943" y="137356"/>
                        <a:pt x="59305" y="137356"/>
                      </a:cubicBezTo>
                      <a:cubicBezTo>
                        <a:pt x="50161" y="137356"/>
                        <a:pt x="41997" y="135919"/>
                        <a:pt x="34617" y="133111"/>
                      </a:cubicBezTo>
                      <a:cubicBezTo>
                        <a:pt x="27301" y="130302"/>
                        <a:pt x="21031" y="126122"/>
                        <a:pt x="15937" y="120505"/>
                      </a:cubicBezTo>
                      <a:cubicBezTo>
                        <a:pt x="10842" y="114888"/>
                        <a:pt x="6858" y="107965"/>
                        <a:pt x="4115" y="99604"/>
                      </a:cubicBezTo>
                      <a:cubicBezTo>
                        <a:pt x="1372" y="91244"/>
                        <a:pt x="0" y="81512"/>
                        <a:pt x="0" y="70409"/>
                      </a:cubicBezTo>
                      <a:cubicBezTo>
                        <a:pt x="0" y="59305"/>
                        <a:pt x="1502" y="49051"/>
                        <a:pt x="4507" y="40299"/>
                      </a:cubicBezTo>
                      <a:cubicBezTo>
                        <a:pt x="7511" y="31547"/>
                        <a:pt x="11757" y="24166"/>
                        <a:pt x="17178" y="18223"/>
                      </a:cubicBezTo>
                      <a:cubicBezTo>
                        <a:pt x="22599" y="12279"/>
                        <a:pt x="29065" y="7707"/>
                        <a:pt x="36641" y="4637"/>
                      </a:cubicBezTo>
                      <a:cubicBezTo>
                        <a:pt x="44218" y="1568"/>
                        <a:pt x="52578" y="0"/>
                        <a:pt x="61657" y="0"/>
                      </a:cubicBezTo>
                      <a:cubicBezTo>
                        <a:pt x="65380" y="0"/>
                        <a:pt x="68907" y="327"/>
                        <a:pt x="72368" y="914"/>
                      </a:cubicBezTo>
                      <a:cubicBezTo>
                        <a:pt x="75765" y="1502"/>
                        <a:pt x="78965" y="2351"/>
                        <a:pt x="81904" y="3331"/>
                      </a:cubicBezTo>
                      <a:cubicBezTo>
                        <a:pt x="84843" y="4311"/>
                        <a:pt x="87456" y="5486"/>
                        <a:pt x="89742" y="6793"/>
                      </a:cubicBezTo>
                      <a:cubicBezTo>
                        <a:pt x="92093" y="8099"/>
                        <a:pt x="93726" y="9209"/>
                        <a:pt x="94641" y="10124"/>
                      </a:cubicBezTo>
                      <a:cubicBezTo>
                        <a:pt x="95555" y="11038"/>
                        <a:pt x="96208" y="11822"/>
                        <a:pt x="96535" y="12410"/>
                      </a:cubicBezTo>
                      <a:cubicBezTo>
                        <a:pt x="96861" y="12998"/>
                        <a:pt x="97122" y="13781"/>
                        <a:pt x="97384" y="14761"/>
                      </a:cubicBezTo>
                      <a:cubicBezTo>
                        <a:pt x="97580" y="15741"/>
                        <a:pt x="97710" y="16851"/>
                        <a:pt x="97841" y="18157"/>
                      </a:cubicBezTo>
                      <a:cubicBezTo>
                        <a:pt x="97972" y="19464"/>
                        <a:pt x="97972" y="21097"/>
                        <a:pt x="97972" y="22991"/>
                      </a:cubicBezTo>
                      <a:cubicBezTo>
                        <a:pt x="97972" y="25015"/>
                        <a:pt x="97906" y="26779"/>
                        <a:pt x="97776" y="28216"/>
                      </a:cubicBezTo>
                      <a:cubicBezTo>
                        <a:pt x="97645" y="29653"/>
                        <a:pt x="97384" y="30828"/>
                        <a:pt x="97057" y="31743"/>
                      </a:cubicBezTo>
                      <a:cubicBezTo>
                        <a:pt x="96731" y="32657"/>
                        <a:pt x="96273" y="33310"/>
                        <a:pt x="95816" y="33702"/>
                      </a:cubicBezTo>
                      <a:cubicBezTo>
                        <a:pt x="95359" y="34094"/>
                        <a:pt x="94771" y="34290"/>
                        <a:pt x="94183" y="34290"/>
                      </a:cubicBezTo>
                      <a:cubicBezTo>
                        <a:pt x="93138" y="34290"/>
                        <a:pt x="91832" y="33702"/>
                        <a:pt x="90264" y="32461"/>
                      </a:cubicBezTo>
                      <a:cubicBezTo>
                        <a:pt x="88697" y="31220"/>
                        <a:pt x="86672" y="29914"/>
                        <a:pt x="84125" y="28477"/>
                      </a:cubicBezTo>
                      <a:cubicBezTo>
                        <a:pt x="81643" y="26975"/>
                        <a:pt x="78639" y="25669"/>
                        <a:pt x="75177" y="24493"/>
                      </a:cubicBezTo>
                      <a:cubicBezTo>
                        <a:pt x="71715" y="23317"/>
                        <a:pt x="67600" y="22664"/>
                        <a:pt x="62767" y="22664"/>
                      </a:cubicBezTo>
                      <a:cubicBezTo>
                        <a:pt x="57477" y="22664"/>
                        <a:pt x="52774" y="23774"/>
                        <a:pt x="48659" y="25930"/>
                      </a:cubicBezTo>
                      <a:cubicBezTo>
                        <a:pt x="44479" y="28085"/>
                        <a:pt x="40952" y="31155"/>
                        <a:pt x="38078" y="35204"/>
                      </a:cubicBezTo>
                      <a:cubicBezTo>
                        <a:pt x="35139" y="39189"/>
                        <a:pt x="32984" y="44087"/>
                        <a:pt x="31416" y="49770"/>
                      </a:cubicBezTo>
                      <a:cubicBezTo>
                        <a:pt x="29914" y="55452"/>
                        <a:pt x="29130" y="61853"/>
                        <a:pt x="29130" y="68972"/>
                      </a:cubicBezTo>
                      <a:cubicBezTo>
                        <a:pt x="29130" y="76810"/>
                        <a:pt x="29914" y="83537"/>
                        <a:pt x="31547" y="89285"/>
                      </a:cubicBezTo>
                      <a:cubicBezTo>
                        <a:pt x="33180" y="95032"/>
                        <a:pt x="35466" y="99735"/>
                        <a:pt x="38405" y="103393"/>
                      </a:cubicBezTo>
                      <a:cubicBezTo>
                        <a:pt x="41344" y="107050"/>
                        <a:pt x="45002" y="109859"/>
                        <a:pt x="49182" y="111688"/>
                      </a:cubicBezTo>
                      <a:cubicBezTo>
                        <a:pt x="53362" y="113516"/>
                        <a:pt x="58130" y="114431"/>
                        <a:pt x="63420" y="114431"/>
                      </a:cubicBezTo>
                      <a:cubicBezTo>
                        <a:pt x="68188" y="114431"/>
                        <a:pt x="72368" y="113843"/>
                        <a:pt x="75830" y="112733"/>
                      </a:cubicBezTo>
                      <a:cubicBezTo>
                        <a:pt x="79292" y="111622"/>
                        <a:pt x="82296" y="110381"/>
                        <a:pt x="84843" y="109010"/>
                      </a:cubicBezTo>
                      <a:cubicBezTo>
                        <a:pt x="87325" y="107638"/>
                        <a:pt x="89415" y="106397"/>
                        <a:pt x="90983" y="105287"/>
                      </a:cubicBezTo>
                      <a:cubicBezTo>
                        <a:pt x="92616" y="104177"/>
                        <a:pt x="93857" y="103654"/>
                        <a:pt x="94706" y="103654"/>
                      </a:cubicBezTo>
                      <a:cubicBezTo>
                        <a:pt x="95359" y="103654"/>
                        <a:pt x="95947" y="103785"/>
                        <a:pt x="96339" y="104046"/>
                      </a:cubicBezTo>
                      <a:cubicBezTo>
                        <a:pt x="96731" y="104307"/>
                        <a:pt x="97122" y="104895"/>
                        <a:pt x="97384" y="105679"/>
                      </a:cubicBezTo>
                      <a:cubicBezTo>
                        <a:pt x="97645" y="106462"/>
                        <a:pt x="97841" y="107638"/>
                        <a:pt x="97972" y="109140"/>
                      </a:cubicBezTo>
                      <a:cubicBezTo>
                        <a:pt x="98102" y="110643"/>
                        <a:pt x="98168" y="112602"/>
                        <a:pt x="98168" y="115084"/>
                      </a:cubicBezTo>
                      <a:close/>
                    </a:path>
                  </a:pathLst>
                </a:custGeom>
                <a:solidFill>
                  <a:srgbClr val="1D3176"/>
                </a:solidFill>
                <a:ln w="649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11" name="Freeform: Shape 210">
                  <a:extLst>
                    <a:ext uri="{FF2B5EF4-FFF2-40B4-BE49-F238E27FC236}">
                      <a16:creationId xmlns:a16="http://schemas.microsoft.com/office/drawing/2014/main" id="{E5205824-F3A7-E52A-84D1-82CDFAF967C3}"/>
                    </a:ext>
                  </a:extLst>
                </p:cNvPr>
                <p:cNvSpPr/>
                <p:nvPr/>
              </p:nvSpPr>
              <p:spPr>
                <a:xfrm>
                  <a:off x="1109325" y="1888613"/>
                  <a:ext cx="73217" cy="133763"/>
                </a:xfrm>
                <a:custGeom>
                  <a:avLst/>
                  <a:gdLst>
                    <a:gd name="connsiteX0" fmla="*/ 73087 w 73217"/>
                    <a:gd name="connsiteY0" fmla="*/ 122464 h 133763"/>
                    <a:gd name="connsiteX1" fmla="*/ 72826 w 73217"/>
                    <a:gd name="connsiteY1" fmla="*/ 127624 h 133763"/>
                    <a:gd name="connsiteX2" fmla="*/ 72042 w 73217"/>
                    <a:gd name="connsiteY2" fmla="*/ 131151 h 133763"/>
                    <a:gd name="connsiteX3" fmla="*/ 70735 w 73217"/>
                    <a:gd name="connsiteY3" fmla="*/ 133176 h 133763"/>
                    <a:gd name="connsiteX4" fmla="*/ 68907 w 73217"/>
                    <a:gd name="connsiteY4" fmla="*/ 133764 h 133763"/>
                    <a:gd name="connsiteX5" fmla="*/ 7968 w 73217"/>
                    <a:gd name="connsiteY5" fmla="*/ 133764 h 133763"/>
                    <a:gd name="connsiteX6" fmla="*/ 2286 w 73217"/>
                    <a:gd name="connsiteY6" fmla="*/ 131739 h 133763"/>
                    <a:gd name="connsiteX7" fmla="*/ 0 w 73217"/>
                    <a:gd name="connsiteY7" fmla="*/ 125208 h 133763"/>
                    <a:gd name="connsiteX8" fmla="*/ 0 w 73217"/>
                    <a:gd name="connsiteY8" fmla="*/ 4376 h 133763"/>
                    <a:gd name="connsiteX9" fmla="*/ 653 w 73217"/>
                    <a:gd name="connsiteY9" fmla="*/ 2547 h 133763"/>
                    <a:gd name="connsiteX10" fmla="*/ 2874 w 73217"/>
                    <a:gd name="connsiteY10" fmla="*/ 1176 h 133763"/>
                    <a:gd name="connsiteX11" fmla="*/ 7054 w 73217"/>
                    <a:gd name="connsiteY11" fmla="*/ 326 h 133763"/>
                    <a:gd name="connsiteX12" fmla="*/ 13585 w 73217"/>
                    <a:gd name="connsiteY12" fmla="*/ 0 h 133763"/>
                    <a:gd name="connsiteX13" fmla="*/ 20182 w 73217"/>
                    <a:gd name="connsiteY13" fmla="*/ 326 h 133763"/>
                    <a:gd name="connsiteX14" fmla="*/ 24297 w 73217"/>
                    <a:gd name="connsiteY14" fmla="*/ 1176 h 133763"/>
                    <a:gd name="connsiteX15" fmla="*/ 26518 w 73217"/>
                    <a:gd name="connsiteY15" fmla="*/ 2547 h 133763"/>
                    <a:gd name="connsiteX16" fmla="*/ 27171 w 73217"/>
                    <a:gd name="connsiteY16" fmla="*/ 4376 h 133763"/>
                    <a:gd name="connsiteX17" fmla="*/ 27171 w 73217"/>
                    <a:gd name="connsiteY17" fmla="*/ 111426 h 133763"/>
                    <a:gd name="connsiteX18" fmla="*/ 69037 w 73217"/>
                    <a:gd name="connsiteY18" fmla="*/ 111426 h 133763"/>
                    <a:gd name="connsiteX19" fmla="*/ 70866 w 73217"/>
                    <a:gd name="connsiteY19" fmla="*/ 112014 h 133763"/>
                    <a:gd name="connsiteX20" fmla="*/ 72172 w 73217"/>
                    <a:gd name="connsiteY20" fmla="*/ 113843 h 133763"/>
                    <a:gd name="connsiteX21" fmla="*/ 72956 w 73217"/>
                    <a:gd name="connsiteY21" fmla="*/ 117239 h 133763"/>
                    <a:gd name="connsiteX22" fmla="*/ 73217 w 73217"/>
                    <a:gd name="connsiteY22" fmla="*/ 122399 h 133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73217" h="133763">
                      <a:moveTo>
                        <a:pt x="73087" y="122464"/>
                      </a:moveTo>
                      <a:cubicBezTo>
                        <a:pt x="73087" y="124489"/>
                        <a:pt x="73021" y="126253"/>
                        <a:pt x="72826" y="127624"/>
                      </a:cubicBezTo>
                      <a:cubicBezTo>
                        <a:pt x="72630" y="128996"/>
                        <a:pt x="72368" y="130172"/>
                        <a:pt x="72042" y="131151"/>
                      </a:cubicBezTo>
                      <a:cubicBezTo>
                        <a:pt x="71715" y="132066"/>
                        <a:pt x="71258" y="132719"/>
                        <a:pt x="70735" y="133176"/>
                      </a:cubicBezTo>
                      <a:cubicBezTo>
                        <a:pt x="70213" y="133568"/>
                        <a:pt x="69625" y="133764"/>
                        <a:pt x="68907" y="133764"/>
                      </a:cubicBezTo>
                      <a:lnTo>
                        <a:pt x="7968" y="133764"/>
                      </a:lnTo>
                      <a:cubicBezTo>
                        <a:pt x="5682" y="133764"/>
                        <a:pt x="3788" y="133111"/>
                        <a:pt x="2286" y="131739"/>
                      </a:cubicBezTo>
                      <a:cubicBezTo>
                        <a:pt x="718" y="130367"/>
                        <a:pt x="0" y="128212"/>
                        <a:pt x="0" y="125208"/>
                      </a:cubicBezTo>
                      <a:lnTo>
                        <a:pt x="0" y="4376"/>
                      </a:lnTo>
                      <a:cubicBezTo>
                        <a:pt x="0" y="3723"/>
                        <a:pt x="196" y="3070"/>
                        <a:pt x="653" y="2547"/>
                      </a:cubicBezTo>
                      <a:cubicBezTo>
                        <a:pt x="1110" y="2025"/>
                        <a:pt x="1829" y="1567"/>
                        <a:pt x="2874" y="1176"/>
                      </a:cubicBezTo>
                      <a:cubicBezTo>
                        <a:pt x="3919" y="849"/>
                        <a:pt x="5290" y="588"/>
                        <a:pt x="7054" y="326"/>
                      </a:cubicBezTo>
                      <a:cubicBezTo>
                        <a:pt x="8817" y="131"/>
                        <a:pt x="10973" y="0"/>
                        <a:pt x="13585" y="0"/>
                      </a:cubicBezTo>
                      <a:cubicBezTo>
                        <a:pt x="16198" y="0"/>
                        <a:pt x="18484" y="131"/>
                        <a:pt x="20182" y="326"/>
                      </a:cubicBezTo>
                      <a:cubicBezTo>
                        <a:pt x="21880" y="523"/>
                        <a:pt x="23252" y="784"/>
                        <a:pt x="24297" y="1176"/>
                      </a:cubicBezTo>
                      <a:cubicBezTo>
                        <a:pt x="25342" y="1502"/>
                        <a:pt x="26060" y="1959"/>
                        <a:pt x="26518" y="2547"/>
                      </a:cubicBezTo>
                      <a:cubicBezTo>
                        <a:pt x="26975" y="3135"/>
                        <a:pt x="27171" y="3723"/>
                        <a:pt x="27171" y="4376"/>
                      </a:cubicBezTo>
                      <a:lnTo>
                        <a:pt x="27171" y="111426"/>
                      </a:lnTo>
                      <a:lnTo>
                        <a:pt x="69037" y="111426"/>
                      </a:lnTo>
                      <a:cubicBezTo>
                        <a:pt x="69690" y="111426"/>
                        <a:pt x="70344" y="111622"/>
                        <a:pt x="70866" y="112014"/>
                      </a:cubicBezTo>
                      <a:cubicBezTo>
                        <a:pt x="71389" y="112406"/>
                        <a:pt x="71780" y="112994"/>
                        <a:pt x="72172" y="113843"/>
                      </a:cubicBezTo>
                      <a:cubicBezTo>
                        <a:pt x="72499" y="114692"/>
                        <a:pt x="72760" y="115802"/>
                        <a:pt x="72956" y="117239"/>
                      </a:cubicBezTo>
                      <a:cubicBezTo>
                        <a:pt x="73152" y="118611"/>
                        <a:pt x="73217" y="120374"/>
                        <a:pt x="73217" y="122399"/>
                      </a:cubicBezTo>
                      <a:close/>
                    </a:path>
                  </a:pathLst>
                </a:custGeom>
                <a:solidFill>
                  <a:srgbClr val="1D3176"/>
                </a:solidFill>
                <a:ln w="649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12" name="Freeform: Shape 211">
                  <a:extLst>
                    <a:ext uri="{FF2B5EF4-FFF2-40B4-BE49-F238E27FC236}">
                      <a16:creationId xmlns:a16="http://schemas.microsoft.com/office/drawing/2014/main" id="{CB693AB3-D265-24EE-E096-A94685BA2BDB}"/>
                    </a:ext>
                  </a:extLst>
                </p:cNvPr>
                <p:cNvSpPr/>
                <p:nvPr/>
              </p:nvSpPr>
              <p:spPr>
                <a:xfrm>
                  <a:off x="1198348" y="1889332"/>
                  <a:ext cx="78899" cy="133110"/>
                </a:xfrm>
                <a:custGeom>
                  <a:avLst/>
                  <a:gdLst>
                    <a:gd name="connsiteX0" fmla="*/ 78834 w 78899"/>
                    <a:gd name="connsiteY0" fmla="*/ 122464 h 133110"/>
                    <a:gd name="connsiteX1" fmla="*/ 78573 w 78899"/>
                    <a:gd name="connsiteY1" fmla="*/ 127428 h 133110"/>
                    <a:gd name="connsiteX2" fmla="*/ 77789 w 78899"/>
                    <a:gd name="connsiteY2" fmla="*/ 130694 h 133110"/>
                    <a:gd name="connsiteX3" fmla="*/ 76483 w 78899"/>
                    <a:gd name="connsiteY3" fmla="*/ 132523 h 133110"/>
                    <a:gd name="connsiteX4" fmla="*/ 74785 w 78899"/>
                    <a:gd name="connsiteY4" fmla="*/ 133111 h 133110"/>
                    <a:gd name="connsiteX5" fmla="*/ 7968 w 78899"/>
                    <a:gd name="connsiteY5" fmla="*/ 133111 h 133110"/>
                    <a:gd name="connsiteX6" fmla="*/ 2286 w 78899"/>
                    <a:gd name="connsiteY6" fmla="*/ 131086 h 133110"/>
                    <a:gd name="connsiteX7" fmla="*/ 0 w 78899"/>
                    <a:gd name="connsiteY7" fmla="*/ 124554 h 133110"/>
                    <a:gd name="connsiteX8" fmla="*/ 0 w 78899"/>
                    <a:gd name="connsiteY8" fmla="*/ 8556 h 133110"/>
                    <a:gd name="connsiteX9" fmla="*/ 2286 w 78899"/>
                    <a:gd name="connsiteY9" fmla="*/ 2025 h 133110"/>
                    <a:gd name="connsiteX10" fmla="*/ 7968 w 78899"/>
                    <a:gd name="connsiteY10" fmla="*/ 0 h 133110"/>
                    <a:gd name="connsiteX11" fmla="*/ 74393 w 78899"/>
                    <a:gd name="connsiteY11" fmla="*/ 0 h 133110"/>
                    <a:gd name="connsiteX12" fmla="*/ 76026 w 78899"/>
                    <a:gd name="connsiteY12" fmla="*/ 522 h 133110"/>
                    <a:gd name="connsiteX13" fmla="*/ 77267 w 78899"/>
                    <a:gd name="connsiteY13" fmla="*/ 2351 h 133110"/>
                    <a:gd name="connsiteX14" fmla="*/ 78051 w 78899"/>
                    <a:gd name="connsiteY14" fmla="*/ 5617 h 133110"/>
                    <a:gd name="connsiteX15" fmla="*/ 78312 w 78899"/>
                    <a:gd name="connsiteY15" fmla="*/ 10712 h 133110"/>
                    <a:gd name="connsiteX16" fmla="*/ 78051 w 78899"/>
                    <a:gd name="connsiteY16" fmla="*/ 15610 h 133110"/>
                    <a:gd name="connsiteX17" fmla="*/ 77267 w 78899"/>
                    <a:gd name="connsiteY17" fmla="*/ 18876 h 133110"/>
                    <a:gd name="connsiteX18" fmla="*/ 76026 w 78899"/>
                    <a:gd name="connsiteY18" fmla="*/ 20705 h 133110"/>
                    <a:gd name="connsiteX19" fmla="*/ 74393 w 78899"/>
                    <a:gd name="connsiteY19" fmla="*/ 21292 h 133110"/>
                    <a:gd name="connsiteX20" fmla="*/ 26910 w 78899"/>
                    <a:gd name="connsiteY20" fmla="*/ 21292 h 133110"/>
                    <a:gd name="connsiteX21" fmla="*/ 26910 w 78899"/>
                    <a:gd name="connsiteY21" fmla="*/ 53754 h 133110"/>
                    <a:gd name="connsiteX22" fmla="*/ 67078 w 78899"/>
                    <a:gd name="connsiteY22" fmla="*/ 53754 h 133110"/>
                    <a:gd name="connsiteX23" fmla="*/ 68776 w 78899"/>
                    <a:gd name="connsiteY23" fmla="*/ 54342 h 133110"/>
                    <a:gd name="connsiteX24" fmla="*/ 70082 w 78899"/>
                    <a:gd name="connsiteY24" fmla="*/ 56105 h 133110"/>
                    <a:gd name="connsiteX25" fmla="*/ 70866 w 78899"/>
                    <a:gd name="connsiteY25" fmla="*/ 59305 h 133110"/>
                    <a:gd name="connsiteX26" fmla="*/ 71127 w 78899"/>
                    <a:gd name="connsiteY26" fmla="*/ 64204 h 133110"/>
                    <a:gd name="connsiteX27" fmla="*/ 70866 w 78899"/>
                    <a:gd name="connsiteY27" fmla="*/ 69168 h 133110"/>
                    <a:gd name="connsiteX28" fmla="*/ 70082 w 78899"/>
                    <a:gd name="connsiteY28" fmla="*/ 72303 h 133110"/>
                    <a:gd name="connsiteX29" fmla="*/ 68776 w 78899"/>
                    <a:gd name="connsiteY29" fmla="*/ 74001 h 133110"/>
                    <a:gd name="connsiteX30" fmla="*/ 67078 w 78899"/>
                    <a:gd name="connsiteY30" fmla="*/ 74524 h 133110"/>
                    <a:gd name="connsiteX31" fmla="*/ 26910 w 78899"/>
                    <a:gd name="connsiteY31" fmla="*/ 74524 h 133110"/>
                    <a:gd name="connsiteX32" fmla="*/ 26910 w 78899"/>
                    <a:gd name="connsiteY32" fmla="*/ 112079 h 133110"/>
                    <a:gd name="connsiteX33" fmla="*/ 74850 w 78899"/>
                    <a:gd name="connsiteY33" fmla="*/ 112079 h 133110"/>
                    <a:gd name="connsiteX34" fmla="*/ 76548 w 78899"/>
                    <a:gd name="connsiteY34" fmla="*/ 112667 h 133110"/>
                    <a:gd name="connsiteX35" fmla="*/ 77855 w 78899"/>
                    <a:gd name="connsiteY35" fmla="*/ 114496 h 133110"/>
                    <a:gd name="connsiteX36" fmla="*/ 78639 w 78899"/>
                    <a:gd name="connsiteY36" fmla="*/ 117762 h 133110"/>
                    <a:gd name="connsiteX37" fmla="*/ 78900 w 78899"/>
                    <a:gd name="connsiteY37" fmla="*/ 122726 h 133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78899" h="133110">
                      <a:moveTo>
                        <a:pt x="78834" y="122464"/>
                      </a:moveTo>
                      <a:cubicBezTo>
                        <a:pt x="78834" y="124424"/>
                        <a:pt x="78769" y="126122"/>
                        <a:pt x="78573" y="127428"/>
                      </a:cubicBezTo>
                      <a:cubicBezTo>
                        <a:pt x="78377" y="128735"/>
                        <a:pt x="78116" y="129845"/>
                        <a:pt x="77789" y="130694"/>
                      </a:cubicBezTo>
                      <a:cubicBezTo>
                        <a:pt x="77463" y="131543"/>
                        <a:pt x="77006" y="132131"/>
                        <a:pt x="76483" y="132523"/>
                      </a:cubicBezTo>
                      <a:cubicBezTo>
                        <a:pt x="75961" y="132915"/>
                        <a:pt x="75373" y="133111"/>
                        <a:pt x="74785" y="133111"/>
                      </a:cubicBezTo>
                      <a:lnTo>
                        <a:pt x="7968" y="133111"/>
                      </a:lnTo>
                      <a:cubicBezTo>
                        <a:pt x="5682" y="133111"/>
                        <a:pt x="3788" y="132458"/>
                        <a:pt x="2286" y="131086"/>
                      </a:cubicBezTo>
                      <a:cubicBezTo>
                        <a:pt x="718" y="129714"/>
                        <a:pt x="0" y="127559"/>
                        <a:pt x="0" y="124554"/>
                      </a:cubicBezTo>
                      <a:lnTo>
                        <a:pt x="0" y="8556"/>
                      </a:lnTo>
                      <a:cubicBezTo>
                        <a:pt x="0" y="5552"/>
                        <a:pt x="784" y="3396"/>
                        <a:pt x="2286" y="2025"/>
                      </a:cubicBezTo>
                      <a:cubicBezTo>
                        <a:pt x="3854" y="718"/>
                        <a:pt x="5748" y="0"/>
                        <a:pt x="7968" y="0"/>
                      </a:cubicBezTo>
                      <a:lnTo>
                        <a:pt x="74393" y="0"/>
                      </a:lnTo>
                      <a:cubicBezTo>
                        <a:pt x="74981" y="0"/>
                        <a:pt x="75569" y="196"/>
                        <a:pt x="76026" y="522"/>
                      </a:cubicBezTo>
                      <a:cubicBezTo>
                        <a:pt x="76483" y="849"/>
                        <a:pt x="76940" y="1437"/>
                        <a:pt x="77267" y="2351"/>
                      </a:cubicBezTo>
                      <a:cubicBezTo>
                        <a:pt x="77594" y="3200"/>
                        <a:pt x="77855" y="4311"/>
                        <a:pt x="78051" y="5617"/>
                      </a:cubicBezTo>
                      <a:cubicBezTo>
                        <a:pt x="78247" y="6989"/>
                        <a:pt x="78312" y="8621"/>
                        <a:pt x="78312" y="10712"/>
                      </a:cubicBezTo>
                      <a:cubicBezTo>
                        <a:pt x="78312" y="12606"/>
                        <a:pt x="78247" y="14238"/>
                        <a:pt x="78051" y="15610"/>
                      </a:cubicBezTo>
                      <a:cubicBezTo>
                        <a:pt x="77855" y="16916"/>
                        <a:pt x="77594" y="18027"/>
                        <a:pt x="77267" y="18876"/>
                      </a:cubicBezTo>
                      <a:cubicBezTo>
                        <a:pt x="76940" y="19725"/>
                        <a:pt x="76483" y="20313"/>
                        <a:pt x="76026" y="20705"/>
                      </a:cubicBezTo>
                      <a:cubicBezTo>
                        <a:pt x="75569" y="21097"/>
                        <a:pt x="74981" y="21292"/>
                        <a:pt x="74393" y="21292"/>
                      </a:cubicBezTo>
                      <a:lnTo>
                        <a:pt x="26910" y="21292"/>
                      </a:lnTo>
                      <a:lnTo>
                        <a:pt x="26910" y="53754"/>
                      </a:lnTo>
                      <a:lnTo>
                        <a:pt x="67078" y="53754"/>
                      </a:lnTo>
                      <a:cubicBezTo>
                        <a:pt x="67666" y="53754"/>
                        <a:pt x="68254" y="53950"/>
                        <a:pt x="68776" y="54342"/>
                      </a:cubicBezTo>
                      <a:cubicBezTo>
                        <a:pt x="69299" y="54733"/>
                        <a:pt x="69690" y="55321"/>
                        <a:pt x="70082" y="56105"/>
                      </a:cubicBezTo>
                      <a:cubicBezTo>
                        <a:pt x="70409" y="56889"/>
                        <a:pt x="70670" y="57934"/>
                        <a:pt x="70866" y="59305"/>
                      </a:cubicBezTo>
                      <a:cubicBezTo>
                        <a:pt x="71062" y="60677"/>
                        <a:pt x="71127" y="62245"/>
                        <a:pt x="71127" y="64204"/>
                      </a:cubicBezTo>
                      <a:cubicBezTo>
                        <a:pt x="71127" y="66163"/>
                        <a:pt x="71062" y="67862"/>
                        <a:pt x="70866" y="69168"/>
                      </a:cubicBezTo>
                      <a:cubicBezTo>
                        <a:pt x="70670" y="70474"/>
                        <a:pt x="70409" y="71519"/>
                        <a:pt x="70082" y="72303"/>
                      </a:cubicBezTo>
                      <a:cubicBezTo>
                        <a:pt x="69756" y="73087"/>
                        <a:pt x="69299" y="73675"/>
                        <a:pt x="68776" y="74001"/>
                      </a:cubicBezTo>
                      <a:cubicBezTo>
                        <a:pt x="68254" y="74328"/>
                        <a:pt x="67666" y="74524"/>
                        <a:pt x="67078" y="74524"/>
                      </a:cubicBezTo>
                      <a:lnTo>
                        <a:pt x="26910" y="74524"/>
                      </a:lnTo>
                      <a:lnTo>
                        <a:pt x="26910" y="112079"/>
                      </a:lnTo>
                      <a:lnTo>
                        <a:pt x="74850" y="112079"/>
                      </a:lnTo>
                      <a:cubicBezTo>
                        <a:pt x="75438" y="112079"/>
                        <a:pt x="76026" y="112275"/>
                        <a:pt x="76548" y="112667"/>
                      </a:cubicBezTo>
                      <a:cubicBezTo>
                        <a:pt x="77071" y="113059"/>
                        <a:pt x="77463" y="113647"/>
                        <a:pt x="77855" y="114496"/>
                      </a:cubicBezTo>
                      <a:cubicBezTo>
                        <a:pt x="78181" y="115345"/>
                        <a:pt x="78443" y="116390"/>
                        <a:pt x="78639" y="117762"/>
                      </a:cubicBezTo>
                      <a:cubicBezTo>
                        <a:pt x="78834" y="119068"/>
                        <a:pt x="78900" y="120766"/>
                        <a:pt x="78900" y="122726"/>
                      </a:cubicBezTo>
                      <a:close/>
                    </a:path>
                  </a:pathLst>
                </a:custGeom>
                <a:solidFill>
                  <a:srgbClr val="1D3176"/>
                </a:solidFill>
                <a:ln w="649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13" name="Freeform: Shape 212">
                  <a:extLst>
                    <a:ext uri="{FF2B5EF4-FFF2-40B4-BE49-F238E27FC236}">
                      <a16:creationId xmlns:a16="http://schemas.microsoft.com/office/drawing/2014/main" id="{4D4027FD-9986-656E-369D-7D0FF2432130}"/>
                    </a:ext>
                  </a:extLst>
                </p:cNvPr>
                <p:cNvSpPr/>
                <p:nvPr/>
              </p:nvSpPr>
              <p:spPr>
                <a:xfrm>
                  <a:off x="1286655" y="1888875"/>
                  <a:ext cx="122459" cy="134221"/>
                </a:xfrm>
                <a:custGeom>
                  <a:avLst/>
                  <a:gdLst>
                    <a:gd name="connsiteX0" fmla="*/ 120830 w 122459"/>
                    <a:gd name="connsiteY0" fmla="*/ 123444 h 134221"/>
                    <a:gd name="connsiteX1" fmla="*/ 122397 w 122459"/>
                    <a:gd name="connsiteY1" fmla="*/ 129322 h 134221"/>
                    <a:gd name="connsiteX2" fmla="*/ 121548 w 122459"/>
                    <a:gd name="connsiteY2" fmla="*/ 132588 h 134221"/>
                    <a:gd name="connsiteX3" fmla="*/ 117564 w 122459"/>
                    <a:gd name="connsiteY3" fmla="*/ 133894 h 134221"/>
                    <a:gd name="connsiteX4" fmla="*/ 109661 w 122459"/>
                    <a:gd name="connsiteY4" fmla="*/ 134156 h 134221"/>
                    <a:gd name="connsiteX5" fmla="*/ 101497 w 122459"/>
                    <a:gd name="connsiteY5" fmla="*/ 134025 h 134221"/>
                    <a:gd name="connsiteX6" fmla="*/ 97055 w 122459"/>
                    <a:gd name="connsiteY6" fmla="*/ 133437 h 134221"/>
                    <a:gd name="connsiteX7" fmla="*/ 94900 w 122459"/>
                    <a:gd name="connsiteY7" fmla="*/ 132131 h 134221"/>
                    <a:gd name="connsiteX8" fmla="*/ 93855 w 122459"/>
                    <a:gd name="connsiteY8" fmla="*/ 129976 h 134221"/>
                    <a:gd name="connsiteX9" fmla="*/ 84907 w 122459"/>
                    <a:gd name="connsiteY9" fmla="*/ 103262 h 134221"/>
                    <a:gd name="connsiteX10" fmla="*/ 34942 w 122459"/>
                    <a:gd name="connsiteY10" fmla="*/ 103262 h 134221"/>
                    <a:gd name="connsiteX11" fmla="*/ 26516 w 122459"/>
                    <a:gd name="connsiteY11" fmla="*/ 129257 h 134221"/>
                    <a:gd name="connsiteX12" fmla="*/ 25406 w 122459"/>
                    <a:gd name="connsiteY12" fmla="*/ 131674 h 134221"/>
                    <a:gd name="connsiteX13" fmla="*/ 23250 w 122459"/>
                    <a:gd name="connsiteY13" fmla="*/ 133241 h 134221"/>
                    <a:gd name="connsiteX14" fmla="*/ 19005 w 122459"/>
                    <a:gd name="connsiteY14" fmla="*/ 134025 h 134221"/>
                    <a:gd name="connsiteX15" fmla="*/ 11886 w 122459"/>
                    <a:gd name="connsiteY15" fmla="*/ 134221 h 134221"/>
                    <a:gd name="connsiteX16" fmla="*/ 4505 w 122459"/>
                    <a:gd name="connsiteY16" fmla="*/ 133894 h 134221"/>
                    <a:gd name="connsiteX17" fmla="*/ 782 w 122459"/>
                    <a:gd name="connsiteY17" fmla="*/ 132392 h 134221"/>
                    <a:gd name="connsiteX18" fmla="*/ 64 w 122459"/>
                    <a:gd name="connsiteY18" fmla="*/ 129061 h 134221"/>
                    <a:gd name="connsiteX19" fmla="*/ 1631 w 122459"/>
                    <a:gd name="connsiteY19" fmla="*/ 123314 h 134221"/>
                    <a:gd name="connsiteX20" fmla="*/ 42649 w 122459"/>
                    <a:gd name="connsiteY20" fmla="*/ 5290 h 134221"/>
                    <a:gd name="connsiteX21" fmla="*/ 44086 w 122459"/>
                    <a:gd name="connsiteY21" fmla="*/ 2482 h 134221"/>
                    <a:gd name="connsiteX22" fmla="*/ 46698 w 122459"/>
                    <a:gd name="connsiteY22" fmla="*/ 849 h 134221"/>
                    <a:gd name="connsiteX23" fmla="*/ 51662 w 122459"/>
                    <a:gd name="connsiteY23" fmla="*/ 131 h 134221"/>
                    <a:gd name="connsiteX24" fmla="*/ 60088 w 122459"/>
                    <a:gd name="connsiteY24" fmla="*/ 0 h 134221"/>
                    <a:gd name="connsiteX25" fmla="*/ 69754 w 122459"/>
                    <a:gd name="connsiteY25" fmla="*/ 131 h 134221"/>
                    <a:gd name="connsiteX26" fmla="*/ 75371 w 122459"/>
                    <a:gd name="connsiteY26" fmla="*/ 849 h 134221"/>
                    <a:gd name="connsiteX27" fmla="*/ 78245 w 122459"/>
                    <a:gd name="connsiteY27" fmla="*/ 2547 h 134221"/>
                    <a:gd name="connsiteX28" fmla="*/ 79747 w 122459"/>
                    <a:gd name="connsiteY28" fmla="*/ 5617 h 134221"/>
                    <a:gd name="connsiteX29" fmla="*/ 120895 w 122459"/>
                    <a:gd name="connsiteY29" fmla="*/ 123510 h 134221"/>
                    <a:gd name="connsiteX30" fmla="*/ 59761 w 122459"/>
                    <a:gd name="connsiteY30" fmla="*/ 25865 h 134221"/>
                    <a:gd name="connsiteX31" fmla="*/ 59630 w 122459"/>
                    <a:gd name="connsiteY31" fmla="*/ 25865 h 134221"/>
                    <a:gd name="connsiteX32" fmla="*/ 40820 w 122459"/>
                    <a:gd name="connsiteY32" fmla="*/ 82427 h 134221"/>
                    <a:gd name="connsiteX33" fmla="*/ 78572 w 122459"/>
                    <a:gd name="connsiteY33" fmla="*/ 82427 h 134221"/>
                    <a:gd name="connsiteX34" fmla="*/ 59761 w 122459"/>
                    <a:gd name="connsiteY34" fmla="*/ 25865 h 13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122459" h="134221">
                      <a:moveTo>
                        <a:pt x="120830" y="123444"/>
                      </a:moveTo>
                      <a:cubicBezTo>
                        <a:pt x="121679" y="125926"/>
                        <a:pt x="122136" y="127886"/>
                        <a:pt x="122397" y="129322"/>
                      </a:cubicBezTo>
                      <a:cubicBezTo>
                        <a:pt x="122593" y="130759"/>
                        <a:pt x="122332" y="131870"/>
                        <a:pt x="121548" y="132588"/>
                      </a:cubicBezTo>
                      <a:cubicBezTo>
                        <a:pt x="120765" y="133307"/>
                        <a:pt x="119458" y="133764"/>
                        <a:pt x="117564" y="133894"/>
                      </a:cubicBezTo>
                      <a:cubicBezTo>
                        <a:pt x="115670" y="134090"/>
                        <a:pt x="112992" y="134156"/>
                        <a:pt x="109661" y="134156"/>
                      </a:cubicBezTo>
                      <a:cubicBezTo>
                        <a:pt x="106330" y="134156"/>
                        <a:pt x="103456" y="134156"/>
                        <a:pt x="101497" y="134025"/>
                      </a:cubicBezTo>
                      <a:cubicBezTo>
                        <a:pt x="99537" y="133894"/>
                        <a:pt x="98035" y="133699"/>
                        <a:pt x="97055" y="133437"/>
                      </a:cubicBezTo>
                      <a:cubicBezTo>
                        <a:pt x="96010" y="133111"/>
                        <a:pt x="95292" y="132719"/>
                        <a:pt x="94900" y="132131"/>
                      </a:cubicBezTo>
                      <a:cubicBezTo>
                        <a:pt x="94508" y="131543"/>
                        <a:pt x="94116" y="130890"/>
                        <a:pt x="93855" y="129976"/>
                      </a:cubicBezTo>
                      <a:lnTo>
                        <a:pt x="84907" y="103262"/>
                      </a:lnTo>
                      <a:lnTo>
                        <a:pt x="34942" y="103262"/>
                      </a:lnTo>
                      <a:lnTo>
                        <a:pt x="26516" y="129257"/>
                      </a:lnTo>
                      <a:cubicBezTo>
                        <a:pt x="26255" y="130237"/>
                        <a:pt x="25863" y="131021"/>
                        <a:pt x="25406" y="131674"/>
                      </a:cubicBezTo>
                      <a:cubicBezTo>
                        <a:pt x="24948" y="132327"/>
                        <a:pt x="24230" y="132849"/>
                        <a:pt x="23250" y="133241"/>
                      </a:cubicBezTo>
                      <a:cubicBezTo>
                        <a:pt x="22271" y="133633"/>
                        <a:pt x="20834" y="133894"/>
                        <a:pt x="19005" y="134025"/>
                      </a:cubicBezTo>
                      <a:cubicBezTo>
                        <a:pt x="17176" y="134156"/>
                        <a:pt x="14825" y="134221"/>
                        <a:pt x="11886" y="134221"/>
                      </a:cubicBezTo>
                      <a:cubicBezTo>
                        <a:pt x="8750" y="134221"/>
                        <a:pt x="6269" y="134090"/>
                        <a:pt x="4505" y="133894"/>
                      </a:cubicBezTo>
                      <a:cubicBezTo>
                        <a:pt x="2742" y="133699"/>
                        <a:pt x="1501" y="133176"/>
                        <a:pt x="782" y="132392"/>
                      </a:cubicBezTo>
                      <a:cubicBezTo>
                        <a:pt x="129" y="131608"/>
                        <a:pt x="-132" y="130498"/>
                        <a:pt x="64" y="129061"/>
                      </a:cubicBezTo>
                      <a:cubicBezTo>
                        <a:pt x="260" y="127624"/>
                        <a:pt x="782" y="125730"/>
                        <a:pt x="1631" y="123314"/>
                      </a:cubicBezTo>
                      <a:lnTo>
                        <a:pt x="42649" y="5290"/>
                      </a:lnTo>
                      <a:cubicBezTo>
                        <a:pt x="43040" y="4115"/>
                        <a:pt x="43563" y="3200"/>
                        <a:pt x="44086" y="2482"/>
                      </a:cubicBezTo>
                      <a:cubicBezTo>
                        <a:pt x="44608" y="1764"/>
                        <a:pt x="45522" y="1241"/>
                        <a:pt x="46698" y="849"/>
                      </a:cubicBezTo>
                      <a:cubicBezTo>
                        <a:pt x="47874" y="457"/>
                        <a:pt x="49572" y="261"/>
                        <a:pt x="51662" y="131"/>
                      </a:cubicBezTo>
                      <a:cubicBezTo>
                        <a:pt x="53817" y="0"/>
                        <a:pt x="56626" y="0"/>
                        <a:pt x="60088" y="0"/>
                      </a:cubicBezTo>
                      <a:cubicBezTo>
                        <a:pt x="64137" y="0"/>
                        <a:pt x="67337" y="0"/>
                        <a:pt x="69754" y="131"/>
                      </a:cubicBezTo>
                      <a:cubicBezTo>
                        <a:pt x="72171" y="261"/>
                        <a:pt x="74000" y="457"/>
                        <a:pt x="75371" y="849"/>
                      </a:cubicBezTo>
                      <a:cubicBezTo>
                        <a:pt x="76743" y="1241"/>
                        <a:pt x="77657" y="1764"/>
                        <a:pt x="78245" y="2547"/>
                      </a:cubicBezTo>
                      <a:cubicBezTo>
                        <a:pt x="78833" y="3331"/>
                        <a:pt x="79355" y="4311"/>
                        <a:pt x="79747" y="5617"/>
                      </a:cubicBezTo>
                      <a:lnTo>
                        <a:pt x="120895" y="123510"/>
                      </a:lnTo>
                      <a:close/>
                      <a:moveTo>
                        <a:pt x="59761" y="25865"/>
                      </a:moveTo>
                      <a:lnTo>
                        <a:pt x="59630" y="25865"/>
                      </a:lnTo>
                      <a:lnTo>
                        <a:pt x="40820" y="82427"/>
                      </a:lnTo>
                      <a:lnTo>
                        <a:pt x="78572" y="82427"/>
                      </a:lnTo>
                      <a:lnTo>
                        <a:pt x="59761" y="25865"/>
                      </a:lnTo>
                      <a:close/>
                    </a:path>
                  </a:pathLst>
                </a:custGeom>
                <a:solidFill>
                  <a:srgbClr val="1D3176"/>
                </a:solidFill>
                <a:ln w="649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14" name="Freeform: Shape 213">
                  <a:extLst>
                    <a:ext uri="{FF2B5EF4-FFF2-40B4-BE49-F238E27FC236}">
                      <a16:creationId xmlns:a16="http://schemas.microsoft.com/office/drawing/2014/main" id="{8B2A33EA-CBB4-68A1-9B6C-908A4A7554E7}"/>
                    </a:ext>
                  </a:extLst>
                </p:cNvPr>
                <p:cNvSpPr/>
                <p:nvPr/>
              </p:nvSpPr>
              <p:spPr>
                <a:xfrm>
                  <a:off x="1426034" y="1889071"/>
                  <a:ext cx="109728" cy="134025"/>
                </a:xfrm>
                <a:custGeom>
                  <a:avLst/>
                  <a:gdLst>
                    <a:gd name="connsiteX0" fmla="*/ 109728 w 109728"/>
                    <a:gd name="connsiteY0" fmla="*/ 123836 h 134025"/>
                    <a:gd name="connsiteX1" fmla="*/ 108879 w 109728"/>
                    <a:gd name="connsiteY1" fmla="*/ 128081 h 134025"/>
                    <a:gd name="connsiteX2" fmla="*/ 106658 w 109728"/>
                    <a:gd name="connsiteY2" fmla="*/ 131151 h 134025"/>
                    <a:gd name="connsiteX3" fmla="*/ 103393 w 109728"/>
                    <a:gd name="connsiteY3" fmla="*/ 132980 h 134025"/>
                    <a:gd name="connsiteX4" fmla="*/ 99539 w 109728"/>
                    <a:gd name="connsiteY4" fmla="*/ 133568 h 134025"/>
                    <a:gd name="connsiteX5" fmla="*/ 88044 w 109728"/>
                    <a:gd name="connsiteY5" fmla="*/ 133568 h 134025"/>
                    <a:gd name="connsiteX6" fmla="*/ 81839 w 109728"/>
                    <a:gd name="connsiteY6" fmla="*/ 132849 h 134025"/>
                    <a:gd name="connsiteX7" fmla="*/ 77006 w 109728"/>
                    <a:gd name="connsiteY7" fmla="*/ 130237 h 134025"/>
                    <a:gd name="connsiteX8" fmla="*/ 72760 w 109728"/>
                    <a:gd name="connsiteY8" fmla="*/ 125077 h 134025"/>
                    <a:gd name="connsiteX9" fmla="*/ 68123 w 109728"/>
                    <a:gd name="connsiteY9" fmla="*/ 116717 h 134025"/>
                    <a:gd name="connsiteX10" fmla="*/ 35009 w 109728"/>
                    <a:gd name="connsiteY10" fmla="*/ 54538 h 134025"/>
                    <a:gd name="connsiteX11" fmla="*/ 29130 w 109728"/>
                    <a:gd name="connsiteY11" fmla="*/ 42585 h 134025"/>
                    <a:gd name="connsiteX12" fmla="*/ 23774 w 109728"/>
                    <a:gd name="connsiteY12" fmla="*/ 30110 h 134025"/>
                    <a:gd name="connsiteX13" fmla="*/ 23578 w 109728"/>
                    <a:gd name="connsiteY13" fmla="*/ 30110 h 134025"/>
                    <a:gd name="connsiteX14" fmla="*/ 24166 w 109728"/>
                    <a:gd name="connsiteY14" fmla="*/ 44871 h 134025"/>
                    <a:gd name="connsiteX15" fmla="*/ 24362 w 109728"/>
                    <a:gd name="connsiteY15" fmla="*/ 60024 h 134025"/>
                    <a:gd name="connsiteX16" fmla="*/ 24362 w 109728"/>
                    <a:gd name="connsiteY16" fmla="*/ 129649 h 134025"/>
                    <a:gd name="connsiteX17" fmla="*/ 23774 w 109728"/>
                    <a:gd name="connsiteY17" fmla="*/ 131478 h 134025"/>
                    <a:gd name="connsiteX18" fmla="*/ 21815 w 109728"/>
                    <a:gd name="connsiteY18" fmla="*/ 132849 h 134025"/>
                    <a:gd name="connsiteX19" fmla="*/ 18092 w 109728"/>
                    <a:gd name="connsiteY19" fmla="*/ 133699 h 134025"/>
                    <a:gd name="connsiteX20" fmla="*/ 12018 w 109728"/>
                    <a:gd name="connsiteY20" fmla="*/ 134025 h 134025"/>
                    <a:gd name="connsiteX21" fmla="*/ 6074 w 109728"/>
                    <a:gd name="connsiteY21" fmla="*/ 133699 h 134025"/>
                    <a:gd name="connsiteX22" fmla="*/ 2351 w 109728"/>
                    <a:gd name="connsiteY22" fmla="*/ 132849 h 134025"/>
                    <a:gd name="connsiteX23" fmla="*/ 523 w 109728"/>
                    <a:gd name="connsiteY23" fmla="*/ 131478 h 134025"/>
                    <a:gd name="connsiteX24" fmla="*/ 0 w 109728"/>
                    <a:gd name="connsiteY24" fmla="*/ 129649 h 134025"/>
                    <a:gd name="connsiteX25" fmla="*/ 0 w 109728"/>
                    <a:gd name="connsiteY25" fmla="*/ 10058 h 134025"/>
                    <a:gd name="connsiteX26" fmla="*/ 2809 w 109728"/>
                    <a:gd name="connsiteY26" fmla="*/ 2809 h 134025"/>
                    <a:gd name="connsiteX27" fmla="*/ 9732 w 109728"/>
                    <a:gd name="connsiteY27" fmla="*/ 392 h 134025"/>
                    <a:gd name="connsiteX28" fmla="*/ 24232 w 109728"/>
                    <a:gd name="connsiteY28" fmla="*/ 392 h 134025"/>
                    <a:gd name="connsiteX29" fmla="*/ 30828 w 109728"/>
                    <a:gd name="connsiteY29" fmla="*/ 1045 h 134025"/>
                    <a:gd name="connsiteX30" fmla="*/ 35596 w 109728"/>
                    <a:gd name="connsiteY30" fmla="*/ 3266 h 134025"/>
                    <a:gd name="connsiteX31" fmla="*/ 39581 w 109728"/>
                    <a:gd name="connsiteY31" fmla="*/ 7511 h 134025"/>
                    <a:gd name="connsiteX32" fmla="*/ 43369 w 109728"/>
                    <a:gd name="connsiteY32" fmla="*/ 14239 h 134025"/>
                    <a:gd name="connsiteX33" fmla="*/ 69299 w 109728"/>
                    <a:gd name="connsiteY33" fmla="*/ 62898 h 134025"/>
                    <a:gd name="connsiteX34" fmla="*/ 73805 w 109728"/>
                    <a:gd name="connsiteY34" fmla="*/ 71585 h 134025"/>
                    <a:gd name="connsiteX35" fmla="*/ 78051 w 109728"/>
                    <a:gd name="connsiteY35" fmla="*/ 80141 h 134025"/>
                    <a:gd name="connsiteX36" fmla="*/ 82035 w 109728"/>
                    <a:gd name="connsiteY36" fmla="*/ 88501 h 134025"/>
                    <a:gd name="connsiteX37" fmla="*/ 85823 w 109728"/>
                    <a:gd name="connsiteY37" fmla="*/ 96731 h 134025"/>
                    <a:gd name="connsiteX38" fmla="*/ 85954 w 109728"/>
                    <a:gd name="connsiteY38" fmla="*/ 96731 h 134025"/>
                    <a:gd name="connsiteX39" fmla="*/ 85497 w 109728"/>
                    <a:gd name="connsiteY39" fmla="*/ 81708 h 134025"/>
                    <a:gd name="connsiteX40" fmla="*/ 85366 w 109728"/>
                    <a:gd name="connsiteY40" fmla="*/ 66817 h 134025"/>
                    <a:gd name="connsiteX41" fmla="*/ 85366 w 109728"/>
                    <a:gd name="connsiteY41" fmla="*/ 4376 h 134025"/>
                    <a:gd name="connsiteX42" fmla="*/ 85954 w 109728"/>
                    <a:gd name="connsiteY42" fmla="*/ 2547 h 134025"/>
                    <a:gd name="connsiteX43" fmla="*/ 87978 w 109728"/>
                    <a:gd name="connsiteY43" fmla="*/ 1110 h 134025"/>
                    <a:gd name="connsiteX44" fmla="*/ 91767 w 109728"/>
                    <a:gd name="connsiteY44" fmla="*/ 261 h 134025"/>
                    <a:gd name="connsiteX45" fmla="*/ 97841 w 109728"/>
                    <a:gd name="connsiteY45" fmla="*/ 0 h 134025"/>
                    <a:gd name="connsiteX46" fmla="*/ 103719 w 109728"/>
                    <a:gd name="connsiteY46" fmla="*/ 261 h 134025"/>
                    <a:gd name="connsiteX47" fmla="*/ 107377 w 109728"/>
                    <a:gd name="connsiteY47" fmla="*/ 1110 h 134025"/>
                    <a:gd name="connsiteX48" fmla="*/ 109206 w 109728"/>
                    <a:gd name="connsiteY48" fmla="*/ 2547 h 134025"/>
                    <a:gd name="connsiteX49" fmla="*/ 109728 w 109728"/>
                    <a:gd name="connsiteY49" fmla="*/ 4376 h 134025"/>
                    <a:gd name="connsiteX50" fmla="*/ 109728 w 109728"/>
                    <a:gd name="connsiteY50" fmla="*/ 123967 h 134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109728" h="134025">
                      <a:moveTo>
                        <a:pt x="109728" y="123836"/>
                      </a:moveTo>
                      <a:cubicBezTo>
                        <a:pt x="109728" y="125404"/>
                        <a:pt x="109467" y="126841"/>
                        <a:pt x="108879" y="128081"/>
                      </a:cubicBezTo>
                      <a:cubicBezTo>
                        <a:pt x="108357" y="129322"/>
                        <a:pt x="107573" y="130368"/>
                        <a:pt x="106658" y="131151"/>
                      </a:cubicBezTo>
                      <a:cubicBezTo>
                        <a:pt x="105744" y="132000"/>
                        <a:pt x="104634" y="132588"/>
                        <a:pt x="103393" y="132980"/>
                      </a:cubicBezTo>
                      <a:cubicBezTo>
                        <a:pt x="102152" y="133372"/>
                        <a:pt x="100845" y="133568"/>
                        <a:pt x="99539" y="133568"/>
                      </a:cubicBezTo>
                      <a:lnTo>
                        <a:pt x="88044" y="133568"/>
                      </a:lnTo>
                      <a:cubicBezTo>
                        <a:pt x="85627" y="133568"/>
                        <a:pt x="83537" y="133307"/>
                        <a:pt x="81839" y="132849"/>
                      </a:cubicBezTo>
                      <a:cubicBezTo>
                        <a:pt x="80075" y="132392"/>
                        <a:pt x="78508" y="131478"/>
                        <a:pt x="77006" y="130237"/>
                      </a:cubicBezTo>
                      <a:cubicBezTo>
                        <a:pt x="75503" y="128996"/>
                        <a:pt x="74132" y="127232"/>
                        <a:pt x="72760" y="125077"/>
                      </a:cubicBezTo>
                      <a:cubicBezTo>
                        <a:pt x="71389" y="122922"/>
                        <a:pt x="69821" y="120113"/>
                        <a:pt x="68123" y="116717"/>
                      </a:cubicBezTo>
                      <a:lnTo>
                        <a:pt x="35009" y="54538"/>
                      </a:lnTo>
                      <a:cubicBezTo>
                        <a:pt x="33114" y="50815"/>
                        <a:pt x="31155" y="46830"/>
                        <a:pt x="29130" y="42585"/>
                      </a:cubicBezTo>
                      <a:cubicBezTo>
                        <a:pt x="27171" y="38274"/>
                        <a:pt x="25342" y="34159"/>
                        <a:pt x="23774" y="30110"/>
                      </a:cubicBezTo>
                      <a:lnTo>
                        <a:pt x="23578" y="30110"/>
                      </a:lnTo>
                      <a:cubicBezTo>
                        <a:pt x="23840" y="35074"/>
                        <a:pt x="24036" y="39972"/>
                        <a:pt x="24166" y="44871"/>
                      </a:cubicBezTo>
                      <a:cubicBezTo>
                        <a:pt x="24297" y="49770"/>
                        <a:pt x="24362" y="54799"/>
                        <a:pt x="24362" y="60024"/>
                      </a:cubicBezTo>
                      <a:lnTo>
                        <a:pt x="24362" y="129649"/>
                      </a:lnTo>
                      <a:cubicBezTo>
                        <a:pt x="24362" y="130302"/>
                        <a:pt x="24166" y="130955"/>
                        <a:pt x="23774" y="131478"/>
                      </a:cubicBezTo>
                      <a:cubicBezTo>
                        <a:pt x="23383" y="132000"/>
                        <a:pt x="22729" y="132458"/>
                        <a:pt x="21815" y="132849"/>
                      </a:cubicBezTo>
                      <a:cubicBezTo>
                        <a:pt x="20901" y="133241"/>
                        <a:pt x="19660" y="133503"/>
                        <a:pt x="18092" y="133699"/>
                      </a:cubicBezTo>
                      <a:cubicBezTo>
                        <a:pt x="16525" y="133894"/>
                        <a:pt x="14500" y="134025"/>
                        <a:pt x="12018" y="134025"/>
                      </a:cubicBezTo>
                      <a:cubicBezTo>
                        <a:pt x="9536" y="134025"/>
                        <a:pt x="7642" y="133894"/>
                        <a:pt x="6074" y="133699"/>
                      </a:cubicBezTo>
                      <a:cubicBezTo>
                        <a:pt x="4507" y="133503"/>
                        <a:pt x="3266" y="133176"/>
                        <a:pt x="2351" y="132849"/>
                      </a:cubicBezTo>
                      <a:cubicBezTo>
                        <a:pt x="1437" y="132458"/>
                        <a:pt x="849" y="132000"/>
                        <a:pt x="523" y="131478"/>
                      </a:cubicBezTo>
                      <a:cubicBezTo>
                        <a:pt x="196" y="130955"/>
                        <a:pt x="0" y="130302"/>
                        <a:pt x="0" y="129649"/>
                      </a:cubicBezTo>
                      <a:lnTo>
                        <a:pt x="0" y="10058"/>
                      </a:lnTo>
                      <a:cubicBezTo>
                        <a:pt x="0" y="6858"/>
                        <a:pt x="914" y="4441"/>
                        <a:pt x="2809" y="2809"/>
                      </a:cubicBezTo>
                      <a:cubicBezTo>
                        <a:pt x="4703" y="1176"/>
                        <a:pt x="6989" y="392"/>
                        <a:pt x="9732" y="392"/>
                      </a:cubicBezTo>
                      <a:lnTo>
                        <a:pt x="24232" y="392"/>
                      </a:lnTo>
                      <a:cubicBezTo>
                        <a:pt x="26844" y="392"/>
                        <a:pt x="29000" y="588"/>
                        <a:pt x="30828" y="1045"/>
                      </a:cubicBezTo>
                      <a:cubicBezTo>
                        <a:pt x="32657" y="1502"/>
                        <a:pt x="34225" y="2221"/>
                        <a:pt x="35596" y="3266"/>
                      </a:cubicBezTo>
                      <a:cubicBezTo>
                        <a:pt x="36968" y="4311"/>
                        <a:pt x="38340" y="5748"/>
                        <a:pt x="39581" y="7511"/>
                      </a:cubicBezTo>
                      <a:cubicBezTo>
                        <a:pt x="40821" y="9340"/>
                        <a:pt x="42062" y="11561"/>
                        <a:pt x="43369" y="14239"/>
                      </a:cubicBezTo>
                      <a:lnTo>
                        <a:pt x="69299" y="62898"/>
                      </a:lnTo>
                      <a:cubicBezTo>
                        <a:pt x="70801" y="65837"/>
                        <a:pt x="72303" y="68711"/>
                        <a:pt x="73805" y="71585"/>
                      </a:cubicBezTo>
                      <a:cubicBezTo>
                        <a:pt x="75307" y="74458"/>
                        <a:pt x="76679" y="77267"/>
                        <a:pt x="78051" y="80141"/>
                      </a:cubicBezTo>
                      <a:cubicBezTo>
                        <a:pt x="79422" y="83015"/>
                        <a:pt x="80729" y="85758"/>
                        <a:pt x="82035" y="88501"/>
                      </a:cubicBezTo>
                      <a:cubicBezTo>
                        <a:pt x="83341" y="91244"/>
                        <a:pt x="84582" y="93987"/>
                        <a:pt x="85823" y="96731"/>
                      </a:cubicBezTo>
                      <a:lnTo>
                        <a:pt x="85954" y="96731"/>
                      </a:lnTo>
                      <a:cubicBezTo>
                        <a:pt x="85758" y="91963"/>
                        <a:pt x="85562" y="86933"/>
                        <a:pt x="85497" y="81708"/>
                      </a:cubicBezTo>
                      <a:cubicBezTo>
                        <a:pt x="85431" y="76483"/>
                        <a:pt x="85366" y="71519"/>
                        <a:pt x="85366" y="66817"/>
                      </a:cubicBezTo>
                      <a:lnTo>
                        <a:pt x="85366" y="4376"/>
                      </a:lnTo>
                      <a:cubicBezTo>
                        <a:pt x="85366" y="3723"/>
                        <a:pt x="85562" y="3070"/>
                        <a:pt x="85954" y="2547"/>
                      </a:cubicBezTo>
                      <a:cubicBezTo>
                        <a:pt x="86346" y="2025"/>
                        <a:pt x="87064" y="1502"/>
                        <a:pt x="87978" y="1110"/>
                      </a:cubicBezTo>
                      <a:cubicBezTo>
                        <a:pt x="88958" y="718"/>
                        <a:pt x="90199" y="392"/>
                        <a:pt x="91767" y="261"/>
                      </a:cubicBezTo>
                      <a:cubicBezTo>
                        <a:pt x="93334" y="65"/>
                        <a:pt x="95359" y="0"/>
                        <a:pt x="97841" y="0"/>
                      </a:cubicBezTo>
                      <a:cubicBezTo>
                        <a:pt x="100192" y="0"/>
                        <a:pt x="102152" y="65"/>
                        <a:pt x="103719" y="261"/>
                      </a:cubicBezTo>
                      <a:cubicBezTo>
                        <a:pt x="105287" y="457"/>
                        <a:pt x="106528" y="718"/>
                        <a:pt x="107377" y="1110"/>
                      </a:cubicBezTo>
                      <a:cubicBezTo>
                        <a:pt x="108226" y="1502"/>
                        <a:pt x="108814" y="2025"/>
                        <a:pt x="109206" y="2547"/>
                      </a:cubicBezTo>
                      <a:cubicBezTo>
                        <a:pt x="109532" y="3070"/>
                        <a:pt x="109728" y="3723"/>
                        <a:pt x="109728" y="4376"/>
                      </a:cubicBezTo>
                      <a:lnTo>
                        <a:pt x="109728" y="123967"/>
                      </a:lnTo>
                      <a:close/>
                    </a:path>
                  </a:pathLst>
                </a:custGeom>
                <a:solidFill>
                  <a:srgbClr val="1D3176"/>
                </a:solidFill>
                <a:ln w="649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15" name="Freeform: Shape 214">
                  <a:extLst>
                    <a:ext uri="{FF2B5EF4-FFF2-40B4-BE49-F238E27FC236}">
                      <a16:creationId xmlns:a16="http://schemas.microsoft.com/office/drawing/2014/main" id="{AA7444A6-859C-B576-58A7-AE36861D4EB7}"/>
                    </a:ext>
                  </a:extLst>
                </p:cNvPr>
                <p:cNvSpPr/>
                <p:nvPr/>
              </p:nvSpPr>
              <p:spPr>
                <a:xfrm>
                  <a:off x="1612376" y="1889397"/>
                  <a:ext cx="91244" cy="133633"/>
                </a:xfrm>
                <a:custGeom>
                  <a:avLst/>
                  <a:gdLst>
                    <a:gd name="connsiteX0" fmla="*/ 91114 w 91244"/>
                    <a:gd name="connsiteY0" fmla="*/ 40364 h 133633"/>
                    <a:gd name="connsiteX1" fmla="*/ 87586 w 91244"/>
                    <a:gd name="connsiteY1" fmla="*/ 60220 h 133633"/>
                    <a:gd name="connsiteX2" fmla="*/ 77397 w 91244"/>
                    <a:gd name="connsiteY2" fmla="*/ 74785 h 133633"/>
                    <a:gd name="connsiteX3" fmla="*/ 61004 w 91244"/>
                    <a:gd name="connsiteY3" fmla="*/ 83798 h 133633"/>
                    <a:gd name="connsiteX4" fmla="*/ 38144 w 91244"/>
                    <a:gd name="connsiteY4" fmla="*/ 86868 h 133633"/>
                    <a:gd name="connsiteX5" fmla="*/ 27040 w 91244"/>
                    <a:gd name="connsiteY5" fmla="*/ 86868 h 133633"/>
                    <a:gd name="connsiteX6" fmla="*/ 27040 w 91244"/>
                    <a:gd name="connsiteY6" fmla="*/ 129322 h 133633"/>
                    <a:gd name="connsiteX7" fmla="*/ 26387 w 91244"/>
                    <a:gd name="connsiteY7" fmla="*/ 131151 h 133633"/>
                    <a:gd name="connsiteX8" fmla="*/ 24166 w 91244"/>
                    <a:gd name="connsiteY8" fmla="*/ 132458 h 133633"/>
                    <a:gd name="connsiteX9" fmla="*/ 20051 w 91244"/>
                    <a:gd name="connsiteY9" fmla="*/ 133307 h 133633"/>
                    <a:gd name="connsiteX10" fmla="*/ 13455 w 91244"/>
                    <a:gd name="connsiteY10" fmla="*/ 133633 h 133633"/>
                    <a:gd name="connsiteX11" fmla="*/ 6923 w 91244"/>
                    <a:gd name="connsiteY11" fmla="*/ 133307 h 133633"/>
                    <a:gd name="connsiteX12" fmla="*/ 2743 w 91244"/>
                    <a:gd name="connsiteY12" fmla="*/ 132458 h 133633"/>
                    <a:gd name="connsiteX13" fmla="*/ 588 w 91244"/>
                    <a:gd name="connsiteY13" fmla="*/ 131151 h 133633"/>
                    <a:gd name="connsiteX14" fmla="*/ 0 w 91244"/>
                    <a:gd name="connsiteY14" fmla="*/ 129322 h 133633"/>
                    <a:gd name="connsiteX15" fmla="*/ 0 w 91244"/>
                    <a:gd name="connsiteY15" fmla="*/ 9667 h 133633"/>
                    <a:gd name="connsiteX16" fmla="*/ 2547 w 91244"/>
                    <a:gd name="connsiteY16" fmla="*/ 2417 h 133633"/>
                    <a:gd name="connsiteX17" fmla="*/ 9209 w 91244"/>
                    <a:gd name="connsiteY17" fmla="*/ 0 h 133633"/>
                    <a:gd name="connsiteX18" fmla="*/ 40560 w 91244"/>
                    <a:gd name="connsiteY18" fmla="*/ 0 h 133633"/>
                    <a:gd name="connsiteX19" fmla="*/ 49574 w 91244"/>
                    <a:gd name="connsiteY19" fmla="*/ 327 h 133633"/>
                    <a:gd name="connsiteX20" fmla="*/ 59828 w 91244"/>
                    <a:gd name="connsiteY20" fmla="*/ 1894 h 133633"/>
                    <a:gd name="connsiteX21" fmla="*/ 71911 w 91244"/>
                    <a:gd name="connsiteY21" fmla="*/ 6270 h 133633"/>
                    <a:gd name="connsiteX22" fmla="*/ 82361 w 91244"/>
                    <a:gd name="connsiteY22" fmla="*/ 14369 h 133633"/>
                    <a:gd name="connsiteX23" fmla="*/ 88958 w 91244"/>
                    <a:gd name="connsiteY23" fmla="*/ 25799 h 133633"/>
                    <a:gd name="connsiteX24" fmla="*/ 91244 w 91244"/>
                    <a:gd name="connsiteY24" fmla="*/ 40430 h 133633"/>
                    <a:gd name="connsiteX25" fmla="*/ 62832 w 91244"/>
                    <a:gd name="connsiteY25" fmla="*/ 42324 h 133633"/>
                    <a:gd name="connsiteX26" fmla="*/ 60350 w 91244"/>
                    <a:gd name="connsiteY26" fmla="*/ 30828 h 133633"/>
                    <a:gd name="connsiteX27" fmla="*/ 54276 w 91244"/>
                    <a:gd name="connsiteY27" fmla="*/ 24166 h 133633"/>
                    <a:gd name="connsiteX28" fmla="*/ 46700 w 91244"/>
                    <a:gd name="connsiteY28" fmla="*/ 21423 h 133633"/>
                    <a:gd name="connsiteX29" fmla="*/ 38535 w 91244"/>
                    <a:gd name="connsiteY29" fmla="*/ 20835 h 133633"/>
                    <a:gd name="connsiteX30" fmla="*/ 27040 w 91244"/>
                    <a:gd name="connsiteY30" fmla="*/ 20835 h 133633"/>
                    <a:gd name="connsiteX31" fmla="*/ 27040 w 91244"/>
                    <a:gd name="connsiteY31" fmla="*/ 65968 h 133633"/>
                    <a:gd name="connsiteX32" fmla="*/ 39189 w 91244"/>
                    <a:gd name="connsiteY32" fmla="*/ 65968 h 133633"/>
                    <a:gd name="connsiteX33" fmla="*/ 50031 w 91244"/>
                    <a:gd name="connsiteY33" fmla="*/ 64204 h 133633"/>
                    <a:gd name="connsiteX34" fmla="*/ 57150 w 91244"/>
                    <a:gd name="connsiteY34" fmla="*/ 59305 h 133633"/>
                    <a:gd name="connsiteX35" fmla="*/ 61330 w 91244"/>
                    <a:gd name="connsiteY35" fmla="*/ 51794 h 133633"/>
                    <a:gd name="connsiteX36" fmla="*/ 62767 w 91244"/>
                    <a:gd name="connsiteY36" fmla="*/ 42258 h 133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91244" h="133633">
                      <a:moveTo>
                        <a:pt x="91114" y="40364"/>
                      </a:moveTo>
                      <a:cubicBezTo>
                        <a:pt x="91114" y="47810"/>
                        <a:pt x="89938" y="54472"/>
                        <a:pt x="87586" y="60220"/>
                      </a:cubicBezTo>
                      <a:cubicBezTo>
                        <a:pt x="85235" y="65968"/>
                        <a:pt x="81839" y="70801"/>
                        <a:pt x="77397" y="74785"/>
                      </a:cubicBezTo>
                      <a:cubicBezTo>
                        <a:pt x="72956" y="78704"/>
                        <a:pt x="67470" y="81708"/>
                        <a:pt x="61004" y="83798"/>
                      </a:cubicBezTo>
                      <a:cubicBezTo>
                        <a:pt x="54537" y="85888"/>
                        <a:pt x="46896" y="86868"/>
                        <a:pt x="38144" y="86868"/>
                      </a:cubicBezTo>
                      <a:lnTo>
                        <a:pt x="27040" y="86868"/>
                      </a:lnTo>
                      <a:lnTo>
                        <a:pt x="27040" y="129322"/>
                      </a:lnTo>
                      <a:cubicBezTo>
                        <a:pt x="27040" y="129976"/>
                        <a:pt x="26844" y="130629"/>
                        <a:pt x="26387" y="131151"/>
                      </a:cubicBezTo>
                      <a:cubicBezTo>
                        <a:pt x="25930" y="131674"/>
                        <a:pt x="25211" y="132131"/>
                        <a:pt x="24166" y="132458"/>
                      </a:cubicBezTo>
                      <a:cubicBezTo>
                        <a:pt x="23121" y="132784"/>
                        <a:pt x="21750" y="133045"/>
                        <a:pt x="20051" y="133307"/>
                      </a:cubicBezTo>
                      <a:cubicBezTo>
                        <a:pt x="18353" y="133503"/>
                        <a:pt x="16133" y="133633"/>
                        <a:pt x="13455" y="133633"/>
                      </a:cubicBezTo>
                      <a:cubicBezTo>
                        <a:pt x="10777" y="133633"/>
                        <a:pt x="8687" y="133503"/>
                        <a:pt x="6923" y="133307"/>
                      </a:cubicBezTo>
                      <a:cubicBezTo>
                        <a:pt x="5160" y="133111"/>
                        <a:pt x="3788" y="132849"/>
                        <a:pt x="2743" y="132458"/>
                      </a:cubicBezTo>
                      <a:cubicBezTo>
                        <a:pt x="1698" y="132131"/>
                        <a:pt x="980" y="131674"/>
                        <a:pt x="588" y="131151"/>
                      </a:cubicBezTo>
                      <a:cubicBezTo>
                        <a:pt x="196" y="130629"/>
                        <a:pt x="0" y="129976"/>
                        <a:pt x="0" y="129322"/>
                      </a:cubicBezTo>
                      <a:lnTo>
                        <a:pt x="0" y="9667"/>
                      </a:lnTo>
                      <a:cubicBezTo>
                        <a:pt x="0" y="6466"/>
                        <a:pt x="849" y="4049"/>
                        <a:pt x="2547" y="2417"/>
                      </a:cubicBezTo>
                      <a:cubicBezTo>
                        <a:pt x="4245" y="784"/>
                        <a:pt x="6466" y="0"/>
                        <a:pt x="9209" y="0"/>
                      </a:cubicBezTo>
                      <a:lnTo>
                        <a:pt x="40560" y="0"/>
                      </a:lnTo>
                      <a:cubicBezTo>
                        <a:pt x="43695" y="0"/>
                        <a:pt x="46700" y="131"/>
                        <a:pt x="49574" y="327"/>
                      </a:cubicBezTo>
                      <a:cubicBezTo>
                        <a:pt x="52447" y="588"/>
                        <a:pt x="55844" y="1110"/>
                        <a:pt x="59828" y="1894"/>
                      </a:cubicBezTo>
                      <a:cubicBezTo>
                        <a:pt x="63812" y="2678"/>
                        <a:pt x="67862" y="4115"/>
                        <a:pt x="71911" y="6270"/>
                      </a:cubicBezTo>
                      <a:cubicBezTo>
                        <a:pt x="75961" y="8426"/>
                        <a:pt x="79488" y="11103"/>
                        <a:pt x="82361" y="14369"/>
                      </a:cubicBezTo>
                      <a:cubicBezTo>
                        <a:pt x="85235" y="17635"/>
                        <a:pt x="87456" y="21423"/>
                        <a:pt x="88958" y="25799"/>
                      </a:cubicBezTo>
                      <a:cubicBezTo>
                        <a:pt x="90460" y="30175"/>
                        <a:pt x="91244" y="35009"/>
                        <a:pt x="91244" y="40430"/>
                      </a:cubicBezTo>
                      <a:close/>
                      <a:moveTo>
                        <a:pt x="62832" y="42324"/>
                      </a:moveTo>
                      <a:cubicBezTo>
                        <a:pt x="62832" y="37686"/>
                        <a:pt x="62049" y="33833"/>
                        <a:pt x="60350" y="30828"/>
                      </a:cubicBezTo>
                      <a:cubicBezTo>
                        <a:pt x="58718" y="27824"/>
                        <a:pt x="56693" y="25603"/>
                        <a:pt x="54276" y="24166"/>
                      </a:cubicBezTo>
                      <a:cubicBezTo>
                        <a:pt x="51860" y="22729"/>
                        <a:pt x="49378" y="21815"/>
                        <a:pt x="46700" y="21423"/>
                      </a:cubicBezTo>
                      <a:cubicBezTo>
                        <a:pt x="44022" y="21031"/>
                        <a:pt x="41344" y="20835"/>
                        <a:pt x="38535" y="20835"/>
                      </a:cubicBezTo>
                      <a:lnTo>
                        <a:pt x="27040" y="20835"/>
                      </a:lnTo>
                      <a:lnTo>
                        <a:pt x="27040" y="65968"/>
                      </a:lnTo>
                      <a:lnTo>
                        <a:pt x="39189" y="65968"/>
                      </a:lnTo>
                      <a:cubicBezTo>
                        <a:pt x="43499" y="65968"/>
                        <a:pt x="47092" y="65380"/>
                        <a:pt x="50031" y="64204"/>
                      </a:cubicBezTo>
                      <a:cubicBezTo>
                        <a:pt x="52970" y="63028"/>
                        <a:pt x="55321" y="61395"/>
                        <a:pt x="57150" y="59305"/>
                      </a:cubicBezTo>
                      <a:cubicBezTo>
                        <a:pt x="58979" y="57215"/>
                        <a:pt x="60416" y="54733"/>
                        <a:pt x="61330" y="51794"/>
                      </a:cubicBezTo>
                      <a:cubicBezTo>
                        <a:pt x="62245" y="48855"/>
                        <a:pt x="62767" y="45720"/>
                        <a:pt x="62767" y="42258"/>
                      </a:cubicBezTo>
                      <a:close/>
                    </a:path>
                  </a:pathLst>
                </a:custGeom>
                <a:solidFill>
                  <a:srgbClr val="1D3176"/>
                </a:solidFill>
                <a:ln w="649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16" name="Freeform: Shape 215">
                  <a:extLst>
                    <a:ext uri="{FF2B5EF4-FFF2-40B4-BE49-F238E27FC236}">
                      <a16:creationId xmlns:a16="http://schemas.microsoft.com/office/drawing/2014/main" id="{17934C09-7BAE-D8C4-17A7-A6D5BBA3C7D6}"/>
                    </a:ext>
                  </a:extLst>
                </p:cNvPr>
                <p:cNvSpPr/>
                <p:nvPr/>
              </p:nvSpPr>
              <p:spPr>
                <a:xfrm>
                  <a:off x="1718186" y="1886915"/>
                  <a:ext cx="125926" cy="137748"/>
                </a:xfrm>
                <a:custGeom>
                  <a:avLst/>
                  <a:gdLst>
                    <a:gd name="connsiteX0" fmla="*/ 125926 w 125926"/>
                    <a:gd name="connsiteY0" fmla="*/ 67404 h 137748"/>
                    <a:gd name="connsiteX1" fmla="*/ 121811 w 125926"/>
                    <a:gd name="connsiteY1" fmla="*/ 96992 h 137748"/>
                    <a:gd name="connsiteX2" fmla="*/ 109598 w 125926"/>
                    <a:gd name="connsiteY2" fmla="*/ 119133 h 137748"/>
                    <a:gd name="connsiteX3" fmla="*/ 89481 w 125926"/>
                    <a:gd name="connsiteY3" fmla="*/ 132980 h 137748"/>
                    <a:gd name="connsiteX4" fmla="*/ 61787 w 125926"/>
                    <a:gd name="connsiteY4" fmla="*/ 137748 h 137748"/>
                    <a:gd name="connsiteX5" fmla="*/ 34682 w 125926"/>
                    <a:gd name="connsiteY5" fmla="*/ 133699 h 137748"/>
                    <a:gd name="connsiteX6" fmla="*/ 15414 w 125926"/>
                    <a:gd name="connsiteY6" fmla="*/ 121289 h 137748"/>
                    <a:gd name="connsiteX7" fmla="*/ 3854 w 125926"/>
                    <a:gd name="connsiteY7" fmla="*/ 100127 h 137748"/>
                    <a:gd name="connsiteX8" fmla="*/ 0 w 125926"/>
                    <a:gd name="connsiteY8" fmla="*/ 69690 h 137748"/>
                    <a:gd name="connsiteX9" fmla="*/ 4115 w 125926"/>
                    <a:gd name="connsiteY9" fmla="*/ 40626 h 137748"/>
                    <a:gd name="connsiteX10" fmla="*/ 16329 w 125926"/>
                    <a:gd name="connsiteY10" fmla="*/ 18680 h 137748"/>
                    <a:gd name="connsiteX11" fmla="*/ 36445 w 125926"/>
                    <a:gd name="connsiteY11" fmla="*/ 4833 h 137748"/>
                    <a:gd name="connsiteX12" fmla="*/ 64269 w 125926"/>
                    <a:gd name="connsiteY12" fmla="*/ 0 h 137748"/>
                    <a:gd name="connsiteX13" fmla="*/ 90918 w 125926"/>
                    <a:gd name="connsiteY13" fmla="*/ 3984 h 137748"/>
                    <a:gd name="connsiteX14" fmla="*/ 110251 w 125926"/>
                    <a:gd name="connsiteY14" fmla="*/ 16329 h 137748"/>
                    <a:gd name="connsiteX15" fmla="*/ 121942 w 125926"/>
                    <a:gd name="connsiteY15" fmla="*/ 37360 h 137748"/>
                    <a:gd name="connsiteX16" fmla="*/ 125926 w 125926"/>
                    <a:gd name="connsiteY16" fmla="*/ 67339 h 137748"/>
                    <a:gd name="connsiteX17" fmla="*/ 97580 w 125926"/>
                    <a:gd name="connsiteY17" fmla="*/ 68841 h 137748"/>
                    <a:gd name="connsiteX18" fmla="*/ 95947 w 125926"/>
                    <a:gd name="connsiteY18" fmla="*/ 49770 h 137748"/>
                    <a:gd name="connsiteX19" fmla="*/ 90330 w 125926"/>
                    <a:gd name="connsiteY19" fmla="*/ 35074 h 137748"/>
                    <a:gd name="connsiteX20" fmla="*/ 79814 w 125926"/>
                    <a:gd name="connsiteY20" fmla="*/ 25603 h 137748"/>
                    <a:gd name="connsiteX21" fmla="*/ 63355 w 125926"/>
                    <a:gd name="connsiteY21" fmla="*/ 22272 h 137748"/>
                    <a:gd name="connsiteX22" fmla="*/ 46700 w 125926"/>
                    <a:gd name="connsiteY22" fmla="*/ 25995 h 137748"/>
                    <a:gd name="connsiteX23" fmla="*/ 35923 w 125926"/>
                    <a:gd name="connsiteY23" fmla="*/ 36054 h 137748"/>
                    <a:gd name="connsiteX24" fmla="*/ 30110 w 125926"/>
                    <a:gd name="connsiteY24" fmla="*/ 50684 h 137748"/>
                    <a:gd name="connsiteX25" fmla="*/ 28412 w 125926"/>
                    <a:gd name="connsiteY25" fmla="*/ 68384 h 137748"/>
                    <a:gd name="connsiteX26" fmla="*/ 30045 w 125926"/>
                    <a:gd name="connsiteY26" fmla="*/ 87978 h 137748"/>
                    <a:gd name="connsiteX27" fmla="*/ 35596 w 125926"/>
                    <a:gd name="connsiteY27" fmla="*/ 102805 h 137748"/>
                    <a:gd name="connsiteX28" fmla="*/ 46112 w 125926"/>
                    <a:gd name="connsiteY28" fmla="*/ 112210 h 137748"/>
                    <a:gd name="connsiteX29" fmla="*/ 62636 w 125926"/>
                    <a:gd name="connsiteY29" fmla="*/ 115476 h 137748"/>
                    <a:gd name="connsiteX30" fmla="*/ 79292 w 125926"/>
                    <a:gd name="connsiteY30" fmla="*/ 111753 h 137748"/>
                    <a:gd name="connsiteX31" fmla="*/ 90068 w 125926"/>
                    <a:gd name="connsiteY31" fmla="*/ 101695 h 137748"/>
                    <a:gd name="connsiteX32" fmla="*/ 95881 w 125926"/>
                    <a:gd name="connsiteY32" fmla="*/ 86868 h 137748"/>
                    <a:gd name="connsiteX33" fmla="*/ 97580 w 125926"/>
                    <a:gd name="connsiteY33" fmla="*/ 68841 h 137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25926" h="137748">
                      <a:moveTo>
                        <a:pt x="125926" y="67404"/>
                      </a:moveTo>
                      <a:cubicBezTo>
                        <a:pt x="125926" y="78443"/>
                        <a:pt x="124554" y="88305"/>
                        <a:pt x="121811" y="96992"/>
                      </a:cubicBezTo>
                      <a:cubicBezTo>
                        <a:pt x="119068" y="105679"/>
                        <a:pt x="115019" y="113059"/>
                        <a:pt x="109598" y="119133"/>
                      </a:cubicBezTo>
                      <a:cubicBezTo>
                        <a:pt x="104176" y="125208"/>
                        <a:pt x="97449" y="129845"/>
                        <a:pt x="89481" y="132980"/>
                      </a:cubicBezTo>
                      <a:cubicBezTo>
                        <a:pt x="81512" y="136181"/>
                        <a:pt x="72238" y="137748"/>
                        <a:pt x="61787" y="137748"/>
                      </a:cubicBezTo>
                      <a:cubicBezTo>
                        <a:pt x="51337" y="137748"/>
                        <a:pt x="42389" y="136376"/>
                        <a:pt x="34682" y="133699"/>
                      </a:cubicBezTo>
                      <a:cubicBezTo>
                        <a:pt x="26975" y="131021"/>
                        <a:pt x="20509" y="126841"/>
                        <a:pt x="15414" y="121289"/>
                      </a:cubicBezTo>
                      <a:cubicBezTo>
                        <a:pt x="10254" y="115737"/>
                        <a:pt x="6401" y="108683"/>
                        <a:pt x="3854" y="100127"/>
                      </a:cubicBezTo>
                      <a:cubicBezTo>
                        <a:pt x="1306" y="91571"/>
                        <a:pt x="0" y="81382"/>
                        <a:pt x="0" y="69690"/>
                      </a:cubicBezTo>
                      <a:cubicBezTo>
                        <a:pt x="0" y="58914"/>
                        <a:pt x="1372" y="49247"/>
                        <a:pt x="4115" y="40626"/>
                      </a:cubicBezTo>
                      <a:cubicBezTo>
                        <a:pt x="6858" y="32004"/>
                        <a:pt x="10907" y="24689"/>
                        <a:pt x="16329" y="18680"/>
                      </a:cubicBezTo>
                      <a:cubicBezTo>
                        <a:pt x="21750" y="12671"/>
                        <a:pt x="28477" y="8034"/>
                        <a:pt x="36445" y="4833"/>
                      </a:cubicBezTo>
                      <a:cubicBezTo>
                        <a:pt x="44414" y="1633"/>
                        <a:pt x="53688" y="0"/>
                        <a:pt x="64269" y="0"/>
                      </a:cubicBezTo>
                      <a:cubicBezTo>
                        <a:pt x="74850" y="0"/>
                        <a:pt x="83211" y="1372"/>
                        <a:pt x="90918" y="3984"/>
                      </a:cubicBezTo>
                      <a:cubicBezTo>
                        <a:pt x="98625" y="6597"/>
                        <a:pt x="105091" y="10777"/>
                        <a:pt x="110251" y="16329"/>
                      </a:cubicBezTo>
                      <a:cubicBezTo>
                        <a:pt x="115410" y="21880"/>
                        <a:pt x="119329" y="28869"/>
                        <a:pt x="121942" y="37360"/>
                      </a:cubicBezTo>
                      <a:cubicBezTo>
                        <a:pt x="124554" y="45851"/>
                        <a:pt x="125926" y="55844"/>
                        <a:pt x="125926" y="67339"/>
                      </a:cubicBezTo>
                      <a:close/>
                      <a:moveTo>
                        <a:pt x="97580" y="68841"/>
                      </a:moveTo>
                      <a:cubicBezTo>
                        <a:pt x="97580" y="61853"/>
                        <a:pt x="97057" y="55517"/>
                        <a:pt x="95947" y="49770"/>
                      </a:cubicBezTo>
                      <a:cubicBezTo>
                        <a:pt x="94836" y="44022"/>
                        <a:pt x="93008" y="39123"/>
                        <a:pt x="90330" y="35074"/>
                      </a:cubicBezTo>
                      <a:cubicBezTo>
                        <a:pt x="87717" y="31024"/>
                        <a:pt x="84190" y="27824"/>
                        <a:pt x="79814" y="25603"/>
                      </a:cubicBezTo>
                      <a:cubicBezTo>
                        <a:pt x="75438" y="23383"/>
                        <a:pt x="69952" y="22272"/>
                        <a:pt x="63355" y="22272"/>
                      </a:cubicBezTo>
                      <a:cubicBezTo>
                        <a:pt x="56758" y="22272"/>
                        <a:pt x="51141" y="23513"/>
                        <a:pt x="46700" y="25995"/>
                      </a:cubicBezTo>
                      <a:cubicBezTo>
                        <a:pt x="42258" y="28477"/>
                        <a:pt x="38666" y="31808"/>
                        <a:pt x="35923" y="36054"/>
                      </a:cubicBezTo>
                      <a:cubicBezTo>
                        <a:pt x="33180" y="40234"/>
                        <a:pt x="31220" y="45132"/>
                        <a:pt x="30110" y="50684"/>
                      </a:cubicBezTo>
                      <a:cubicBezTo>
                        <a:pt x="29000" y="56301"/>
                        <a:pt x="28412" y="62179"/>
                        <a:pt x="28412" y="68384"/>
                      </a:cubicBezTo>
                      <a:cubicBezTo>
                        <a:pt x="28412" y="75634"/>
                        <a:pt x="28934" y="82165"/>
                        <a:pt x="30045" y="87978"/>
                      </a:cubicBezTo>
                      <a:cubicBezTo>
                        <a:pt x="31155" y="93791"/>
                        <a:pt x="32984" y="98690"/>
                        <a:pt x="35596" y="102805"/>
                      </a:cubicBezTo>
                      <a:cubicBezTo>
                        <a:pt x="38209" y="106920"/>
                        <a:pt x="41671" y="110055"/>
                        <a:pt x="46112" y="112210"/>
                      </a:cubicBezTo>
                      <a:cubicBezTo>
                        <a:pt x="50488" y="114366"/>
                        <a:pt x="56040" y="115476"/>
                        <a:pt x="62636" y="115476"/>
                      </a:cubicBezTo>
                      <a:cubicBezTo>
                        <a:pt x="69233" y="115476"/>
                        <a:pt x="74850" y="114235"/>
                        <a:pt x="79292" y="111753"/>
                      </a:cubicBezTo>
                      <a:cubicBezTo>
                        <a:pt x="83733" y="109271"/>
                        <a:pt x="87325" y="105940"/>
                        <a:pt x="90068" y="101695"/>
                      </a:cubicBezTo>
                      <a:cubicBezTo>
                        <a:pt x="92812" y="97449"/>
                        <a:pt x="94771" y="92485"/>
                        <a:pt x="95881" y="86868"/>
                      </a:cubicBezTo>
                      <a:cubicBezTo>
                        <a:pt x="96992" y="81186"/>
                        <a:pt x="97580" y="75177"/>
                        <a:pt x="97580" y="68841"/>
                      </a:cubicBezTo>
                      <a:close/>
                    </a:path>
                  </a:pathLst>
                </a:custGeom>
                <a:solidFill>
                  <a:srgbClr val="1D3176"/>
                </a:solidFill>
                <a:ln w="649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17" name="Freeform: Shape 216">
                  <a:extLst>
                    <a:ext uri="{FF2B5EF4-FFF2-40B4-BE49-F238E27FC236}">
                      <a16:creationId xmlns:a16="http://schemas.microsoft.com/office/drawing/2014/main" id="{1E2B4AFC-4EF0-417A-B6A1-B7971B1F57C4}"/>
                    </a:ext>
                  </a:extLst>
                </p:cNvPr>
                <p:cNvSpPr/>
                <p:nvPr/>
              </p:nvSpPr>
              <p:spPr>
                <a:xfrm>
                  <a:off x="1854163" y="1888613"/>
                  <a:ext cx="181608" cy="134482"/>
                </a:xfrm>
                <a:custGeom>
                  <a:avLst/>
                  <a:gdLst>
                    <a:gd name="connsiteX0" fmla="*/ 150165 w 181608"/>
                    <a:gd name="connsiteY0" fmla="*/ 126906 h 134482"/>
                    <a:gd name="connsiteX1" fmla="*/ 148467 w 181608"/>
                    <a:gd name="connsiteY1" fmla="*/ 130890 h 134482"/>
                    <a:gd name="connsiteX2" fmla="*/ 145201 w 181608"/>
                    <a:gd name="connsiteY2" fmla="*/ 133176 h 134482"/>
                    <a:gd name="connsiteX3" fmla="*/ 139649 w 181608"/>
                    <a:gd name="connsiteY3" fmla="*/ 134221 h 134482"/>
                    <a:gd name="connsiteX4" fmla="*/ 131028 w 181608"/>
                    <a:gd name="connsiteY4" fmla="*/ 134482 h 134482"/>
                    <a:gd name="connsiteX5" fmla="*/ 121622 w 181608"/>
                    <a:gd name="connsiteY5" fmla="*/ 134221 h 134482"/>
                    <a:gd name="connsiteX6" fmla="*/ 116005 w 181608"/>
                    <a:gd name="connsiteY6" fmla="*/ 133176 h 134482"/>
                    <a:gd name="connsiteX7" fmla="*/ 113001 w 181608"/>
                    <a:gd name="connsiteY7" fmla="*/ 130890 h 134482"/>
                    <a:gd name="connsiteX8" fmla="*/ 111564 w 181608"/>
                    <a:gd name="connsiteY8" fmla="*/ 126906 h 134482"/>
                    <a:gd name="connsiteX9" fmla="*/ 90271 w 181608"/>
                    <a:gd name="connsiteY9" fmla="*/ 42585 h 134482"/>
                    <a:gd name="connsiteX10" fmla="*/ 90076 w 181608"/>
                    <a:gd name="connsiteY10" fmla="*/ 42585 h 134482"/>
                    <a:gd name="connsiteX11" fmla="*/ 69893 w 181608"/>
                    <a:gd name="connsiteY11" fmla="*/ 126906 h 134482"/>
                    <a:gd name="connsiteX12" fmla="*/ 68457 w 181608"/>
                    <a:gd name="connsiteY12" fmla="*/ 130759 h 134482"/>
                    <a:gd name="connsiteX13" fmla="*/ 65517 w 181608"/>
                    <a:gd name="connsiteY13" fmla="*/ 133045 h 134482"/>
                    <a:gd name="connsiteX14" fmla="*/ 60096 w 181608"/>
                    <a:gd name="connsiteY14" fmla="*/ 134156 h 134482"/>
                    <a:gd name="connsiteX15" fmla="*/ 51018 w 181608"/>
                    <a:gd name="connsiteY15" fmla="*/ 134417 h 134482"/>
                    <a:gd name="connsiteX16" fmla="*/ 41482 w 181608"/>
                    <a:gd name="connsiteY16" fmla="*/ 134156 h 134482"/>
                    <a:gd name="connsiteX17" fmla="*/ 35865 w 181608"/>
                    <a:gd name="connsiteY17" fmla="*/ 133111 h 134482"/>
                    <a:gd name="connsiteX18" fmla="*/ 32860 w 181608"/>
                    <a:gd name="connsiteY18" fmla="*/ 130825 h 134482"/>
                    <a:gd name="connsiteX19" fmla="*/ 31293 w 181608"/>
                    <a:gd name="connsiteY19" fmla="*/ 126841 h 134482"/>
                    <a:gd name="connsiteX20" fmla="*/ 1052 w 181608"/>
                    <a:gd name="connsiteY20" fmla="*/ 10777 h 134482"/>
                    <a:gd name="connsiteX21" fmla="*/ 7 w 181608"/>
                    <a:gd name="connsiteY21" fmla="*/ 4964 h 134482"/>
                    <a:gd name="connsiteX22" fmla="*/ 1183 w 181608"/>
                    <a:gd name="connsiteY22" fmla="*/ 1698 h 134482"/>
                    <a:gd name="connsiteX23" fmla="*/ 5428 w 181608"/>
                    <a:gd name="connsiteY23" fmla="*/ 326 h 134482"/>
                    <a:gd name="connsiteX24" fmla="*/ 13592 w 181608"/>
                    <a:gd name="connsiteY24" fmla="*/ 65 h 134482"/>
                    <a:gd name="connsiteX25" fmla="*/ 21234 w 181608"/>
                    <a:gd name="connsiteY25" fmla="*/ 196 h 134482"/>
                    <a:gd name="connsiteX26" fmla="*/ 25480 w 181608"/>
                    <a:gd name="connsiteY26" fmla="*/ 914 h 134482"/>
                    <a:gd name="connsiteX27" fmla="*/ 27439 w 181608"/>
                    <a:gd name="connsiteY27" fmla="*/ 2547 h 134482"/>
                    <a:gd name="connsiteX28" fmla="*/ 28288 w 181608"/>
                    <a:gd name="connsiteY28" fmla="*/ 5552 h 134482"/>
                    <a:gd name="connsiteX29" fmla="*/ 51605 w 181608"/>
                    <a:gd name="connsiteY29" fmla="*/ 107442 h 134482"/>
                    <a:gd name="connsiteX30" fmla="*/ 51736 w 181608"/>
                    <a:gd name="connsiteY30" fmla="*/ 107442 h 134482"/>
                    <a:gd name="connsiteX31" fmla="*/ 75968 w 181608"/>
                    <a:gd name="connsiteY31" fmla="*/ 6270 h 134482"/>
                    <a:gd name="connsiteX32" fmla="*/ 77078 w 181608"/>
                    <a:gd name="connsiteY32" fmla="*/ 3070 h 134482"/>
                    <a:gd name="connsiteX33" fmla="*/ 79364 w 181608"/>
                    <a:gd name="connsiteY33" fmla="*/ 1176 h 134482"/>
                    <a:gd name="connsiteX34" fmla="*/ 83740 w 181608"/>
                    <a:gd name="connsiteY34" fmla="*/ 261 h 134482"/>
                    <a:gd name="connsiteX35" fmla="*/ 91121 w 181608"/>
                    <a:gd name="connsiteY35" fmla="*/ 0 h 134482"/>
                    <a:gd name="connsiteX36" fmla="*/ 98958 w 181608"/>
                    <a:gd name="connsiteY36" fmla="*/ 196 h 134482"/>
                    <a:gd name="connsiteX37" fmla="*/ 103465 w 181608"/>
                    <a:gd name="connsiteY37" fmla="*/ 1045 h 134482"/>
                    <a:gd name="connsiteX38" fmla="*/ 105751 w 181608"/>
                    <a:gd name="connsiteY38" fmla="*/ 2939 h 134482"/>
                    <a:gd name="connsiteX39" fmla="*/ 106861 w 181608"/>
                    <a:gd name="connsiteY39" fmla="*/ 6205 h 134482"/>
                    <a:gd name="connsiteX40" fmla="*/ 131942 w 181608"/>
                    <a:gd name="connsiteY40" fmla="*/ 107377 h 134482"/>
                    <a:gd name="connsiteX41" fmla="*/ 132138 w 181608"/>
                    <a:gd name="connsiteY41" fmla="*/ 107377 h 134482"/>
                    <a:gd name="connsiteX42" fmla="*/ 155455 w 181608"/>
                    <a:gd name="connsiteY42" fmla="*/ 5813 h 134482"/>
                    <a:gd name="connsiteX43" fmla="*/ 156304 w 181608"/>
                    <a:gd name="connsiteY43" fmla="*/ 3004 h 134482"/>
                    <a:gd name="connsiteX44" fmla="*/ 158264 w 181608"/>
                    <a:gd name="connsiteY44" fmla="*/ 1176 h 134482"/>
                    <a:gd name="connsiteX45" fmla="*/ 162379 w 181608"/>
                    <a:gd name="connsiteY45" fmla="*/ 261 h 134482"/>
                    <a:gd name="connsiteX46" fmla="*/ 169890 w 181608"/>
                    <a:gd name="connsiteY46" fmla="*/ 0 h 134482"/>
                    <a:gd name="connsiteX47" fmla="*/ 176944 w 181608"/>
                    <a:gd name="connsiteY47" fmla="*/ 261 h 134482"/>
                    <a:gd name="connsiteX48" fmla="*/ 180601 w 181608"/>
                    <a:gd name="connsiteY48" fmla="*/ 1633 h 134482"/>
                    <a:gd name="connsiteX49" fmla="*/ 181581 w 181608"/>
                    <a:gd name="connsiteY49" fmla="*/ 4964 h 134482"/>
                    <a:gd name="connsiteX50" fmla="*/ 180471 w 181608"/>
                    <a:gd name="connsiteY50" fmla="*/ 10973 h 134482"/>
                    <a:gd name="connsiteX51" fmla="*/ 149904 w 181608"/>
                    <a:gd name="connsiteY51" fmla="*/ 126710 h 1344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181608" h="134482">
                      <a:moveTo>
                        <a:pt x="150165" y="126906"/>
                      </a:moveTo>
                      <a:cubicBezTo>
                        <a:pt x="149773" y="128539"/>
                        <a:pt x="149185" y="129845"/>
                        <a:pt x="148467" y="130890"/>
                      </a:cubicBezTo>
                      <a:cubicBezTo>
                        <a:pt x="147748" y="131935"/>
                        <a:pt x="146638" y="132653"/>
                        <a:pt x="145201" y="133176"/>
                      </a:cubicBezTo>
                      <a:cubicBezTo>
                        <a:pt x="143764" y="133699"/>
                        <a:pt x="141935" y="134025"/>
                        <a:pt x="139649" y="134221"/>
                      </a:cubicBezTo>
                      <a:cubicBezTo>
                        <a:pt x="137363" y="134417"/>
                        <a:pt x="134489" y="134482"/>
                        <a:pt x="131028" y="134482"/>
                      </a:cubicBezTo>
                      <a:cubicBezTo>
                        <a:pt x="127109" y="134482"/>
                        <a:pt x="123974" y="134417"/>
                        <a:pt x="121622" y="134221"/>
                      </a:cubicBezTo>
                      <a:cubicBezTo>
                        <a:pt x="119271" y="134025"/>
                        <a:pt x="117377" y="133699"/>
                        <a:pt x="116005" y="133176"/>
                      </a:cubicBezTo>
                      <a:cubicBezTo>
                        <a:pt x="114634" y="132653"/>
                        <a:pt x="113654" y="131935"/>
                        <a:pt x="113001" y="130890"/>
                      </a:cubicBezTo>
                      <a:cubicBezTo>
                        <a:pt x="112348" y="129845"/>
                        <a:pt x="111891" y="128604"/>
                        <a:pt x="111564" y="126906"/>
                      </a:cubicBezTo>
                      <a:lnTo>
                        <a:pt x="90271" y="42585"/>
                      </a:lnTo>
                      <a:lnTo>
                        <a:pt x="90076" y="42585"/>
                      </a:lnTo>
                      <a:lnTo>
                        <a:pt x="69893" y="126906"/>
                      </a:lnTo>
                      <a:cubicBezTo>
                        <a:pt x="69567" y="128473"/>
                        <a:pt x="69044" y="129780"/>
                        <a:pt x="68457" y="130759"/>
                      </a:cubicBezTo>
                      <a:cubicBezTo>
                        <a:pt x="67869" y="131739"/>
                        <a:pt x="66889" y="132523"/>
                        <a:pt x="65517" y="133045"/>
                      </a:cubicBezTo>
                      <a:cubicBezTo>
                        <a:pt x="64211" y="133568"/>
                        <a:pt x="62382" y="133960"/>
                        <a:pt x="60096" y="134156"/>
                      </a:cubicBezTo>
                      <a:cubicBezTo>
                        <a:pt x="57810" y="134352"/>
                        <a:pt x="54740" y="134417"/>
                        <a:pt x="51018" y="134417"/>
                      </a:cubicBezTo>
                      <a:cubicBezTo>
                        <a:pt x="47033" y="134417"/>
                        <a:pt x="43898" y="134352"/>
                        <a:pt x="41482" y="134156"/>
                      </a:cubicBezTo>
                      <a:cubicBezTo>
                        <a:pt x="39065" y="133960"/>
                        <a:pt x="37236" y="133633"/>
                        <a:pt x="35865" y="133111"/>
                      </a:cubicBezTo>
                      <a:cubicBezTo>
                        <a:pt x="34493" y="132588"/>
                        <a:pt x="33513" y="131870"/>
                        <a:pt x="32860" y="130825"/>
                      </a:cubicBezTo>
                      <a:cubicBezTo>
                        <a:pt x="32272" y="129845"/>
                        <a:pt x="31750" y="128539"/>
                        <a:pt x="31293" y="126841"/>
                      </a:cubicBezTo>
                      <a:lnTo>
                        <a:pt x="1052" y="10777"/>
                      </a:lnTo>
                      <a:cubicBezTo>
                        <a:pt x="464" y="8295"/>
                        <a:pt x="72" y="6401"/>
                        <a:pt x="7" y="4964"/>
                      </a:cubicBezTo>
                      <a:cubicBezTo>
                        <a:pt x="-58" y="3527"/>
                        <a:pt x="334" y="2482"/>
                        <a:pt x="1183" y="1698"/>
                      </a:cubicBezTo>
                      <a:cubicBezTo>
                        <a:pt x="2032" y="914"/>
                        <a:pt x="3469" y="457"/>
                        <a:pt x="5428" y="326"/>
                      </a:cubicBezTo>
                      <a:cubicBezTo>
                        <a:pt x="7388" y="131"/>
                        <a:pt x="10131" y="65"/>
                        <a:pt x="13592" y="65"/>
                      </a:cubicBezTo>
                      <a:cubicBezTo>
                        <a:pt x="16793" y="65"/>
                        <a:pt x="19340" y="65"/>
                        <a:pt x="21234" y="196"/>
                      </a:cubicBezTo>
                      <a:cubicBezTo>
                        <a:pt x="23128" y="326"/>
                        <a:pt x="24565" y="523"/>
                        <a:pt x="25480" y="914"/>
                      </a:cubicBezTo>
                      <a:cubicBezTo>
                        <a:pt x="26459" y="1306"/>
                        <a:pt x="27113" y="1829"/>
                        <a:pt x="27439" y="2547"/>
                      </a:cubicBezTo>
                      <a:cubicBezTo>
                        <a:pt x="27766" y="3266"/>
                        <a:pt x="28027" y="4245"/>
                        <a:pt x="28288" y="5552"/>
                      </a:cubicBezTo>
                      <a:lnTo>
                        <a:pt x="51605" y="107442"/>
                      </a:lnTo>
                      <a:lnTo>
                        <a:pt x="51736" y="107442"/>
                      </a:lnTo>
                      <a:lnTo>
                        <a:pt x="75968" y="6270"/>
                      </a:lnTo>
                      <a:cubicBezTo>
                        <a:pt x="76229" y="4964"/>
                        <a:pt x="76621" y="3919"/>
                        <a:pt x="77078" y="3070"/>
                      </a:cubicBezTo>
                      <a:cubicBezTo>
                        <a:pt x="77535" y="2221"/>
                        <a:pt x="78254" y="1633"/>
                        <a:pt x="79364" y="1176"/>
                      </a:cubicBezTo>
                      <a:cubicBezTo>
                        <a:pt x="80409" y="718"/>
                        <a:pt x="81911" y="392"/>
                        <a:pt x="83740" y="261"/>
                      </a:cubicBezTo>
                      <a:cubicBezTo>
                        <a:pt x="85569" y="65"/>
                        <a:pt x="88051" y="0"/>
                        <a:pt x="91121" y="0"/>
                      </a:cubicBezTo>
                      <a:cubicBezTo>
                        <a:pt x="94386" y="0"/>
                        <a:pt x="97064" y="65"/>
                        <a:pt x="98958" y="196"/>
                      </a:cubicBezTo>
                      <a:cubicBezTo>
                        <a:pt x="100918" y="326"/>
                        <a:pt x="102420" y="653"/>
                        <a:pt x="103465" y="1045"/>
                      </a:cubicBezTo>
                      <a:cubicBezTo>
                        <a:pt x="104510" y="1502"/>
                        <a:pt x="105294" y="2155"/>
                        <a:pt x="105751" y="2939"/>
                      </a:cubicBezTo>
                      <a:cubicBezTo>
                        <a:pt x="106208" y="3788"/>
                        <a:pt x="106600" y="4833"/>
                        <a:pt x="106861" y="6205"/>
                      </a:cubicBezTo>
                      <a:lnTo>
                        <a:pt x="131942" y="107377"/>
                      </a:lnTo>
                      <a:lnTo>
                        <a:pt x="132138" y="107377"/>
                      </a:lnTo>
                      <a:lnTo>
                        <a:pt x="155455" y="5813"/>
                      </a:lnTo>
                      <a:cubicBezTo>
                        <a:pt x="155651" y="4703"/>
                        <a:pt x="155912" y="3788"/>
                        <a:pt x="156304" y="3004"/>
                      </a:cubicBezTo>
                      <a:cubicBezTo>
                        <a:pt x="156631" y="2221"/>
                        <a:pt x="157284" y="1567"/>
                        <a:pt x="158264" y="1176"/>
                      </a:cubicBezTo>
                      <a:cubicBezTo>
                        <a:pt x="159243" y="718"/>
                        <a:pt x="160615" y="392"/>
                        <a:pt x="162379" y="261"/>
                      </a:cubicBezTo>
                      <a:cubicBezTo>
                        <a:pt x="164142" y="65"/>
                        <a:pt x="166689" y="0"/>
                        <a:pt x="169890" y="0"/>
                      </a:cubicBezTo>
                      <a:cubicBezTo>
                        <a:pt x="172894" y="0"/>
                        <a:pt x="175245" y="65"/>
                        <a:pt x="176944" y="261"/>
                      </a:cubicBezTo>
                      <a:cubicBezTo>
                        <a:pt x="178642" y="457"/>
                        <a:pt x="179818" y="914"/>
                        <a:pt x="180601" y="1633"/>
                      </a:cubicBezTo>
                      <a:cubicBezTo>
                        <a:pt x="181385" y="2417"/>
                        <a:pt x="181712" y="3527"/>
                        <a:pt x="181581" y="4964"/>
                      </a:cubicBezTo>
                      <a:cubicBezTo>
                        <a:pt x="181450" y="6401"/>
                        <a:pt x="181124" y="8426"/>
                        <a:pt x="180471" y="10973"/>
                      </a:cubicBezTo>
                      <a:lnTo>
                        <a:pt x="149904" y="126710"/>
                      </a:lnTo>
                      <a:close/>
                    </a:path>
                  </a:pathLst>
                </a:custGeom>
                <a:solidFill>
                  <a:srgbClr val="1D3176"/>
                </a:solidFill>
                <a:ln w="649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19" name="Freeform: Shape 218">
                  <a:extLst>
                    <a:ext uri="{FF2B5EF4-FFF2-40B4-BE49-F238E27FC236}">
                      <a16:creationId xmlns:a16="http://schemas.microsoft.com/office/drawing/2014/main" id="{6016026B-0303-A776-8669-3C38FAD3E3AA}"/>
                    </a:ext>
                  </a:extLst>
                </p:cNvPr>
                <p:cNvSpPr/>
                <p:nvPr/>
              </p:nvSpPr>
              <p:spPr>
                <a:xfrm>
                  <a:off x="2055142" y="1889332"/>
                  <a:ext cx="78899" cy="133110"/>
                </a:xfrm>
                <a:custGeom>
                  <a:avLst/>
                  <a:gdLst>
                    <a:gd name="connsiteX0" fmla="*/ 78834 w 78899"/>
                    <a:gd name="connsiteY0" fmla="*/ 122464 h 133110"/>
                    <a:gd name="connsiteX1" fmla="*/ 78573 w 78899"/>
                    <a:gd name="connsiteY1" fmla="*/ 127428 h 133110"/>
                    <a:gd name="connsiteX2" fmla="*/ 77789 w 78899"/>
                    <a:gd name="connsiteY2" fmla="*/ 130694 h 133110"/>
                    <a:gd name="connsiteX3" fmla="*/ 76483 w 78899"/>
                    <a:gd name="connsiteY3" fmla="*/ 132523 h 133110"/>
                    <a:gd name="connsiteX4" fmla="*/ 74785 w 78899"/>
                    <a:gd name="connsiteY4" fmla="*/ 133111 h 133110"/>
                    <a:gd name="connsiteX5" fmla="*/ 7968 w 78899"/>
                    <a:gd name="connsiteY5" fmla="*/ 133111 h 133110"/>
                    <a:gd name="connsiteX6" fmla="*/ 2286 w 78899"/>
                    <a:gd name="connsiteY6" fmla="*/ 131086 h 133110"/>
                    <a:gd name="connsiteX7" fmla="*/ 0 w 78899"/>
                    <a:gd name="connsiteY7" fmla="*/ 124554 h 133110"/>
                    <a:gd name="connsiteX8" fmla="*/ 0 w 78899"/>
                    <a:gd name="connsiteY8" fmla="*/ 8556 h 133110"/>
                    <a:gd name="connsiteX9" fmla="*/ 2286 w 78899"/>
                    <a:gd name="connsiteY9" fmla="*/ 2025 h 133110"/>
                    <a:gd name="connsiteX10" fmla="*/ 7968 w 78899"/>
                    <a:gd name="connsiteY10" fmla="*/ 0 h 133110"/>
                    <a:gd name="connsiteX11" fmla="*/ 74393 w 78899"/>
                    <a:gd name="connsiteY11" fmla="*/ 0 h 133110"/>
                    <a:gd name="connsiteX12" fmla="*/ 76026 w 78899"/>
                    <a:gd name="connsiteY12" fmla="*/ 522 h 133110"/>
                    <a:gd name="connsiteX13" fmla="*/ 77267 w 78899"/>
                    <a:gd name="connsiteY13" fmla="*/ 2351 h 133110"/>
                    <a:gd name="connsiteX14" fmla="*/ 78051 w 78899"/>
                    <a:gd name="connsiteY14" fmla="*/ 5617 h 133110"/>
                    <a:gd name="connsiteX15" fmla="*/ 78312 w 78899"/>
                    <a:gd name="connsiteY15" fmla="*/ 10712 h 133110"/>
                    <a:gd name="connsiteX16" fmla="*/ 78051 w 78899"/>
                    <a:gd name="connsiteY16" fmla="*/ 15610 h 133110"/>
                    <a:gd name="connsiteX17" fmla="*/ 77267 w 78899"/>
                    <a:gd name="connsiteY17" fmla="*/ 18876 h 133110"/>
                    <a:gd name="connsiteX18" fmla="*/ 76026 w 78899"/>
                    <a:gd name="connsiteY18" fmla="*/ 20705 h 133110"/>
                    <a:gd name="connsiteX19" fmla="*/ 74393 w 78899"/>
                    <a:gd name="connsiteY19" fmla="*/ 21292 h 133110"/>
                    <a:gd name="connsiteX20" fmla="*/ 26909 w 78899"/>
                    <a:gd name="connsiteY20" fmla="*/ 21292 h 133110"/>
                    <a:gd name="connsiteX21" fmla="*/ 26909 w 78899"/>
                    <a:gd name="connsiteY21" fmla="*/ 53754 h 133110"/>
                    <a:gd name="connsiteX22" fmla="*/ 67143 w 78899"/>
                    <a:gd name="connsiteY22" fmla="*/ 53754 h 133110"/>
                    <a:gd name="connsiteX23" fmla="*/ 68841 w 78899"/>
                    <a:gd name="connsiteY23" fmla="*/ 54342 h 133110"/>
                    <a:gd name="connsiteX24" fmla="*/ 70148 w 78899"/>
                    <a:gd name="connsiteY24" fmla="*/ 56105 h 133110"/>
                    <a:gd name="connsiteX25" fmla="*/ 70931 w 78899"/>
                    <a:gd name="connsiteY25" fmla="*/ 59305 h 133110"/>
                    <a:gd name="connsiteX26" fmla="*/ 71193 w 78899"/>
                    <a:gd name="connsiteY26" fmla="*/ 64204 h 133110"/>
                    <a:gd name="connsiteX27" fmla="*/ 70931 w 78899"/>
                    <a:gd name="connsiteY27" fmla="*/ 69168 h 133110"/>
                    <a:gd name="connsiteX28" fmla="*/ 70148 w 78899"/>
                    <a:gd name="connsiteY28" fmla="*/ 72303 h 133110"/>
                    <a:gd name="connsiteX29" fmla="*/ 68841 w 78899"/>
                    <a:gd name="connsiteY29" fmla="*/ 74001 h 133110"/>
                    <a:gd name="connsiteX30" fmla="*/ 67143 w 78899"/>
                    <a:gd name="connsiteY30" fmla="*/ 74524 h 133110"/>
                    <a:gd name="connsiteX31" fmla="*/ 26909 w 78899"/>
                    <a:gd name="connsiteY31" fmla="*/ 74524 h 133110"/>
                    <a:gd name="connsiteX32" fmla="*/ 26909 w 78899"/>
                    <a:gd name="connsiteY32" fmla="*/ 112079 h 133110"/>
                    <a:gd name="connsiteX33" fmla="*/ 74850 w 78899"/>
                    <a:gd name="connsiteY33" fmla="*/ 112079 h 133110"/>
                    <a:gd name="connsiteX34" fmla="*/ 76548 w 78899"/>
                    <a:gd name="connsiteY34" fmla="*/ 112667 h 133110"/>
                    <a:gd name="connsiteX35" fmla="*/ 77855 w 78899"/>
                    <a:gd name="connsiteY35" fmla="*/ 114496 h 133110"/>
                    <a:gd name="connsiteX36" fmla="*/ 78639 w 78899"/>
                    <a:gd name="connsiteY36" fmla="*/ 117762 h 133110"/>
                    <a:gd name="connsiteX37" fmla="*/ 78900 w 78899"/>
                    <a:gd name="connsiteY37" fmla="*/ 122726 h 133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78899" h="133110">
                      <a:moveTo>
                        <a:pt x="78834" y="122464"/>
                      </a:moveTo>
                      <a:cubicBezTo>
                        <a:pt x="78834" y="124424"/>
                        <a:pt x="78769" y="126122"/>
                        <a:pt x="78573" y="127428"/>
                      </a:cubicBezTo>
                      <a:cubicBezTo>
                        <a:pt x="78377" y="128735"/>
                        <a:pt x="78116" y="129845"/>
                        <a:pt x="77789" y="130694"/>
                      </a:cubicBezTo>
                      <a:cubicBezTo>
                        <a:pt x="77463" y="131543"/>
                        <a:pt x="77006" y="132131"/>
                        <a:pt x="76483" y="132523"/>
                      </a:cubicBezTo>
                      <a:cubicBezTo>
                        <a:pt x="75961" y="132915"/>
                        <a:pt x="75373" y="133111"/>
                        <a:pt x="74785" y="133111"/>
                      </a:cubicBezTo>
                      <a:lnTo>
                        <a:pt x="7968" y="133111"/>
                      </a:lnTo>
                      <a:cubicBezTo>
                        <a:pt x="5682" y="133111"/>
                        <a:pt x="3788" y="132458"/>
                        <a:pt x="2286" y="131086"/>
                      </a:cubicBezTo>
                      <a:cubicBezTo>
                        <a:pt x="718" y="129714"/>
                        <a:pt x="0" y="127559"/>
                        <a:pt x="0" y="124554"/>
                      </a:cubicBezTo>
                      <a:lnTo>
                        <a:pt x="0" y="8556"/>
                      </a:lnTo>
                      <a:cubicBezTo>
                        <a:pt x="0" y="5552"/>
                        <a:pt x="784" y="3396"/>
                        <a:pt x="2286" y="2025"/>
                      </a:cubicBezTo>
                      <a:cubicBezTo>
                        <a:pt x="3854" y="718"/>
                        <a:pt x="5748" y="0"/>
                        <a:pt x="7968" y="0"/>
                      </a:cubicBezTo>
                      <a:lnTo>
                        <a:pt x="74393" y="0"/>
                      </a:lnTo>
                      <a:cubicBezTo>
                        <a:pt x="74981" y="0"/>
                        <a:pt x="75569" y="196"/>
                        <a:pt x="76026" y="522"/>
                      </a:cubicBezTo>
                      <a:cubicBezTo>
                        <a:pt x="76483" y="849"/>
                        <a:pt x="76940" y="1437"/>
                        <a:pt x="77267" y="2351"/>
                      </a:cubicBezTo>
                      <a:cubicBezTo>
                        <a:pt x="77594" y="3200"/>
                        <a:pt x="77855" y="4311"/>
                        <a:pt x="78051" y="5617"/>
                      </a:cubicBezTo>
                      <a:cubicBezTo>
                        <a:pt x="78247" y="6989"/>
                        <a:pt x="78312" y="8621"/>
                        <a:pt x="78312" y="10712"/>
                      </a:cubicBezTo>
                      <a:cubicBezTo>
                        <a:pt x="78312" y="12606"/>
                        <a:pt x="78247" y="14238"/>
                        <a:pt x="78051" y="15610"/>
                      </a:cubicBezTo>
                      <a:cubicBezTo>
                        <a:pt x="77855" y="16916"/>
                        <a:pt x="77594" y="18027"/>
                        <a:pt x="77267" y="18876"/>
                      </a:cubicBezTo>
                      <a:cubicBezTo>
                        <a:pt x="76940" y="19725"/>
                        <a:pt x="76483" y="20313"/>
                        <a:pt x="76026" y="20705"/>
                      </a:cubicBezTo>
                      <a:cubicBezTo>
                        <a:pt x="75569" y="21097"/>
                        <a:pt x="74981" y="21292"/>
                        <a:pt x="74393" y="21292"/>
                      </a:cubicBezTo>
                      <a:lnTo>
                        <a:pt x="26909" y="21292"/>
                      </a:lnTo>
                      <a:lnTo>
                        <a:pt x="26909" y="53754"/>
                      </a:lnTo>
                      <a:lnTo>
                        <a:pt x="67143" y="53754"/>
                      </a:lnTo>
                      <a:cubicBezTo>
                        <a:pt x="67731" y="53754"/>
                        <a:pt x="68319" y="53950"/>
                        <a:pt x="68841" y="54342"/>
                      </a:cubicBezTo>
                      <a:cubicBezTo>
                        <a:pt x="69364" y="54733"/>
                        <a:pt x="69756" y="55321"/>
                        <a:pt x="70148" y="56105"/>
                      </a:cubicBezTo>
                      <a:cubicBezTo>
                        <a:pt x="70474" y="56889"/>
                        <a:pt x="70735" y="57934"/>
                        <a:pt x="70931" y="59305"/>
                      </a:cubicBezTo>
                      <a:cubicBezTo>
                        <a:pt x="71127" y="60677"/>
                        <a:pt x="71193" y="62245"/>
                        <a:pt x="71193" y="64204"/>
                      </a:cubicBezTo>
                      <a:cubicBezTo>
                        <a:pt x="71193" y="66163"/>
                        <a:pt x="71127" y="67862"/>
                        <a:pt x="70931" y="69168"/>
                      </a:cubicBezTo>
                      <a:cubicBezTo>
                        <a:pt x="70735" y="70474"/>
                        <a:pt x="70474" y="71519"/>
                        <a:pt x="70148" y="72303"/>
                      </a:cubicBezTo>
                      <a:cubicBezTo>
                        <a:pt x="69821" y="73087"/>
                        <a:pt x="69364" y="73675"/>
                        <a:pt x="68841" y="74001"/>
                      </a:cubicBezTo>
                      <a:cubicBezTo>
                        <a:pt x="68319" y="74328"/>
                        <a:pt x="67731" y="74524"/>
                        <a:pt x="67143" y="74524"/>
                      </a:cubicBezTo>
                      <a:lnTo>
                        <a:pt x="26909" y="74524"/>
                      </a:lnTo>
                      <a:lnTo>
                        <a:pt x="26909" y="112079"/>
                      </a:lnTo>
                      <a:lnTo>
                        <a:pt x="74850" y="112079"/>
                      </a:lnTo>
                      <a:cubicBezTo>
                        <a:pt x="75438" y="112079"/>
                        <a:pt x="76026" y="112275"/>
                        <a:pt x="76548" y="112667"/>
                      </a:cubicBezTo>
                      <a:cubicBezTo>
                        <a:pt x="77071" y="113059"/>
                        <a:pt x="77463" y="113647"/>
                        <a:pt x="77855" y="114496"/>
                      </a:cubicBezTo>
                      <a:cubicBezTo>
                        <a:pt x="78247" y="115345"/>
                        <a:pt x="78443" y="116390"/>
                        <a:pt x="78639" y="117762"/>
                      </a:cubicBezTo>
                      <a:cubicBezTo>
                        <a:pt x="78834" y="119068"/>
                        <a:pt x="78900" y="120766"/>
                        <a:pt x="78900" y="122726"/>
                      </a:cubicBezTo>
                      <a:close/>
                    </a:path>
                  </a:pathLst>
                </a:custGeom>
                <a:solidFill>
                  <a:srgbClr val="1D3176"/>
                </a:solidFill>
                <a:ln w="649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20" name="Freeform: Shape 219">
                  <a:extLst>
                    <a:ext uri="{FF2B5EF4-FFF2-40B4-BE49-F238E27FC236}">
                      <a16:creationId xmlns:a16="http://schemas.microsoft.com/office/drawing/2014/main" id="{9C415B0A-9E8D-1595-4AD6-554F95A462A7}"/>
                    </a:ext>
                  </a:extLst>
                </p:cNvPr>
                <p:cNvSpPr/>
                <p:nvPr/>
              </p:nvSpPr>
              <p:spPr>
                <a:xfrm>
                  <a:off x="2157817" y="1889332"/>
                  <a:ext cx="98755" cy="133698"/>
                </a:xfrm>
                <a:custGeom>
                  <a:avLst/>
                  <a:gdLst>
                    <a:gd name="connsiteX0" fmla="*/ 98690 w 98755"/>
                    <a:gd name="connsiteY0" fmla="*/ 129584 h 133698"/>
                    <a:gd name="connsiteX1" fmla="*/ 98298 w 98755"/>
                    <a:gd name="connsiteY1" fmla="*/ 131478 h 133698"/>
                    <a:gd name="connsiteX2" fmla="*/ 96339 w 98755"/>
                    <a:gd name="connsiteY2" fmla="*/ 132784 h 133698"/>
                    <a:gd name="connsiteX3" fmla="*/ 91832 w 98755"/>
                    <a:gd name="connsiteY3" fmla="*/ 133503 h 133698"/>
                    <a:gd name="connsiteX4" fmla="*/ 83733 w 98755"/>
                    <a:gd name="connsiteY4" fmla="*/ 133699 h 133698"/>
                    <a:gd name="connsiteX5" fmla="*/ 76875 w 98755"/>
                    <a:gd name="connsiteY5" fmla="*/ 133503 h 133698"/>
                    <a:gd name="connsiteX6" fmla="*/ 72825 w 98755"/>
                    <a:gd name="connsiteY6" fmla="*/ 132719 h 133698"/>
                    <a:gd name="connsiteX7" fmla="*/ 70735 w 98755"/>
                    <a:gd name="connsiteY7" fmla="*/ 131282 h 133698"/>
                    <a:gd name="connsiteX8" fmla="*/ 69690 w 98755"/>
                    <a:gd name="connsiteY8" fmla="*/ 129192 h 133698"/>
                    <a:gd name="connsiteX9" fmla="*/ 57738 w 98755"/>
                    <a:gd name="connsiteY9" fmla="*/ 99474 h 133698"/>
                    <a:gd name="connsiteX10" fmla="*/ 53492 w 98755"/>
                    <a:gd name="connsiteY10" fmla="*/ 90526 h 133698"/>
                    <a:gd name="connsiteX11" fmla="*/ 48920 w 98755"/>
                    <a:gd name="connsiteY11" fmla="*/ 83994 h 133698"/>
                    <a:gd name="connsiteX12" fmla="*/ 43108 w 98755"/>
                    <a:gd name="connsiteY12" fmla="*/ 80010 h 133698"/>
                    <a:gd name="connsiteX13" fmla="*/ 35466 w 98755"/>
                    <a:gd name="connsiteY13" fmla="*/ 78704 h 133698"/>
                    <a:gd name="connsiteX14" fmla="*/ 27040 w 98755"/>
                    <a:gd name="connsiteY14" fmla="*/ 78704 h 133698"/>
                    <a:gd name="connsiteX15" fmla="*/ 27040 w 98755"/>
                    <a:gd name="connsiteY15" fmla="*/ 129388 h 133698"/>
                    <a:gd name="connsiteX16" fmla="*/ 26387 w 98755"/>
                    <a:gd name="connsiteY16" fmla="*/ 131217 h 133698"/>
                    <a:gd name="connsiteX17" fmla="*/ 24166 w 98755"/>
                    <a:gd name="connsiteY17" fmla="*/ 132523 h 133698"/>
                    <a:gd name="connsiteX18" fmla="*/ 20052 w 98755"/>
                    <a:gd name="connsiteY18" fmla="*/ 133372 h 133698"/>
                    <a:gd name="connsiteX19" fmla="*/ 13455 w 98755"/>
                    <a:gd name="connsiteY19" fmla="*/ 133699 h 133698"/>
                    <a:gd name="connsiteX20" fmla="*/ 6923 w 98755"/>
                    <a:gd name="connsiteY20" fmla="*/ 133372 h 133698"/>
                    <a:gd name="connsiteX21" fmla="*/ 2743 w 98755"/>
                    <a:gd name="connsiteY21" fmla="*/ 132523 h 133698"/>
                    <a:gd name="connsiteX22" fmla="*/ 588 w 98755"/>
                    <a:gd name="connsiteY22" fmla="*/ 131217 h 133698"/>
                    <a:gd name="connsiteX23" fmla="*/ 0 w 98755"/>
                    <a:gd name="connsiteY23" fmla="*/ 129388 h 133698"/>
                    <a:gd name="connsiteX24" fmla="*/ 0 w 98755"/>
                    <a:gd name="connsiteY24" fmla="*/ 8556 h 133698"/>
                    <a:gd name="connsiteX25" fmla="*/ 2286 w 98755"/>
                    <a:gd name="connsiteY25" fmla="*/ 2025 h 133698"/>
                    <a:gd name="connsiteX26" fmla="*/ 7968 w 98755"/>
                    <a:gd name="connsiteY26" fmla="*/ 0 h 133698"/>
                    <a:gd name="connsiteX27" fmla="*/ 42389 w 98755"/>
                    <a:gd name="connsiteY27" fmla="*/ 0 h 133698"/>
                    <a:gd name="connsiteX28" fmla="*/ 51011 w 98755"/>
                    <a:gd name="connsiteY28" fmla="*/ 196 h 133698"/>
                    <a:gd name="connsiteX29" fmla="*/ 57150 w 98755"/>
                    <a:gd name="connsiteY29" fmla="*/ 718 h 133698"/>
                    <a:gd name="connsiteX30" fmla="*/ 71585 w 98755"/>
                    <a:gd name="connsiteY30" fmla="*/ 4637 h 133698"/>
                    <a:gd name="connsiteX31" fmla="*/ 82492 w 98755"/>
                    <a:gd name="connsiteY31" fmla="*/ 11887 h 133698"/>
                    <a:gd name="connsiteX32" fmla="*/ 89350 w 98755"/>
                    <a:gd name="connsiteY32" fmla="*/ 22468 h 133698"/>
                    <a:gd name="connsiteX33" fmla="*/ 91701 w 98755"/>
                    <a:gd name="connsiteY33" fmla="*/ 36511 h 133698"/>
                    <a:gd name="connsiteX34" fmla="*/ 90003 w 98755"/>
                    <a:gd name="connsiteY34" fmla="*/ 48724 h 133698"/>
                    <a:gd name="connsiteX35" fmla="*/ 85039 w 98755"/>
                    <a:gd name="connsiteY35" fmla="*/ 58522 h 133698"/>
                    <a:gd name="connsiteX36" fmla="*/ 76940 w 98755"/>
                    <a:gd name="connsiteY36" fmla="*/ 66033 h 133698"/>
                    <a:gd name="connsiteX37" fmla="*/ 65968 w 98755"/>
                    <a:gd name="connsiteY37" fmla="*/ 71193 h 133698"/>
                    <a:gd name="connsiteX38" fmla="*/ 71585 w 98755"/>
                    <a:gd name="connsiteY38" fmla="*/ 74720 h 133698"/>
                    <a:gd name="connsiteX39" fmla="*/ 76548 w 98755"/>
                    <a:gd name="connsiteY39" fmla="*/ 79684 h 133698"/>
                    <a:gd name="connsiteX40" fmla="*/ 80925 w 98755"/>
                    <a:gd name="connsiteY40" fmla="*/ 86346 h 133698"/>
                    <a:gd name="connsiteX41" fmla="*/ 84909 w 98755"/>
                    <a:gd name="connsiteY41" fmla="*/ 94836 h 133698"/>
                    <a:gd name="connsiteX42" fmla="*/ 96143 w 98755"/>
                    <a:gd name="connsiteY42" fmla="*/ 121028 h 133698"/>
                    <a:gd name="connsiteX43" fmla="*/ 98233 w 98755"/>
                    <a:gd name="connsiteY43" fmla="*/ 126710 h 133698"/>
                    <a:gd name="connsiteX44" fmla="*/ 98755 w 98755"/>
                    <a:gd name="connsiteY44" fmla="*/ 129518 h 133698"/>
                    <a:gd name="connsiteX45" fmla="*/ 63812 w 98755"/>
                    <a:gd name="connsiteY45" fmla="*/ 39319 h 133698"/>
                    <a:gd name="connsiteX46" fmla="*/ 60808 w 98755"/>
                    <a:gd name="connsiteY46" fmla="*/ 28216 h 133698"/>
                    <a:gd name="connsiteX47" fmla="*/ 51011 w 98755"/>
                    <a:gd name="connsiteY47" fmla="*/ 21815 h 133698"/>
                    <a:gd name="connsiteX48" fmla="*/ 46308 w 98755"/>
                    <a:gd name="connsiteY48" fmla="*/ 20966 h 133698"/>
                    <a:gd name="connsiteX49" fmla="*/ 39058 w 98755"/>
                    <a:gd name="connsiteY49" fmla="*/ 20639 h 133698"/>
                    <a:gd name="connsiteX50" fmla="*/ 26909 w 98755"/>
                    <a:gd name="connsiteY50" fmla="*/ 20639 h 133698"/>
                    <a:gd name="connsiteX51" fmla="*/ 26909 w 98755"/>
                    <a:gd name="connsiteY51" fmla="*/ 58391 h 133698"/>
                    <a:gd name="connsiteX52" fmla="*/ 40691 w 98755"/>
                    <a:gd name="connsiteY52" fmla="*/ 58391 h 133698"/>
                    <a:gd name="connsiteX53" fmla="*/ 50749 w 98755"/>
                    <a:gd name="connsiteY53" fmla="*/ 57019 h 133698"/>
                    <a:gd name="connsiteX54" fmla="*/ 57934 w 98755"/>
                    <a:gd name="connsiteY54" fmla="*/ 53101 h 133698"/>
                    <a:gd name="connsiteX55" fmla="*/ 62245 w 98755"/>
                    <a:gd name="connsiteY55" fmla="*/ 47092 h 133698"/>
                    <a:gd name="connsiteX56" fmla="*/ 63682 w 98755"/>
                    <a:gd name="connsiteY56" fmla="*/ 39254 h 133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</a:cxnLst>
                  <a:rect l="l" t="t" r="r" b="b"/>
                  <a:pathLst>
                    <a:path w="98755" h="133698">
                      <a:moveTo>
                        <a:pt x="98690" y="129584"/>
                      </a:moveTo>
                      <a:cubicBezTo>
                        <a:pt x="98690" y="130367"/>
                        <a:pt x="98559" y="130955"/>
                        <a:pt x="98298" y="131478"/>
                      </a:cubicBezTo>
                      <a:cubicBezTo>
                        <a:pt x="98037" y="132000"/>
                        <a:pt x="97384" y="132392"/>
                        <a:pt x="96339" y="132784"/>
                      </a:cubicBezTo>
                      <a:cubicBezTo>
                        <a:pt x="95294" y="133111"/>
                        <a:pt x="93791" y="133372"/>
                        <a:pt x="91832" y="133503"/>
                      </a:cubicBezTo>
                      <a:cubicBezTo>
                        <a:pt x="89873" y="133633"/>
                        <a:pt x="87129" y="133699"/>
                        <a:pt x="83733" y="133699"/>
                      </a:cubicBezTo>
                      <a:cubicBezTo>
                        <a:pt x="80859" y="133699"/>
                        <a:pt x="78573" y="133633"/>
                        <a:pt x="76875" y="133503"/>
                      </a:cubicBezTo>
                      <a:cubicBezTo>
                        <a:pt x="75177" y="133372"/>
                        <a:pt x="73805" y="133111"/>
                        <a:pt x="72825" y="132719"/>
                      </a:cubicBezTo>
                      <a:cubicBezTo>
                        <a:pt x="71846" y="132327"/>
                        <a:pt x="71127" y="131870"/>
                        <a:pt x="70735" y="131282"/>
                      </a:cubicBezTo>
                      <a:cubicBezTo>
                        <a:pt x="70344" y="130694"/>
                        <a:pt x="69952" y="129976"/>
                        <a:pt x="69690" y="129192"/>
                      </a:cubicBezTo>
                      <a:lnTo>
                        <a:pt x="57738" y="99474"/>
                      </a:lnTo>
                      <a:cubicBezTo>
                        <a:pt x="56301" y="96143"/>
                        <a:pt x="54864" y="93138"/>
                        <a:pt x="53492" y="90526"/>
                      </a:cubicBezTo>
                      <a:cubicBezTo>
                        <a:pt x="52121" y="87913"/>
                        <a:pt x="50619" y="85758"/>
                        <a:pt x="48920" y="83994"/>
                      </a:cubicBezTo>
                      <a:cubicBezTo>
                        <a:pt x="47222" y="82231"/>
                        <a:pt x="45328" y="80925"/>
                        <a:pt x="43108" y="80010"/>
                      </a:cubicBezTo>
                      <a:cubicBezTo>
                        <a:pt x="40887" y="79096"/>
                        <a:pt x="38405" y="78704"/>
                        <a:pt x="35466" y="78704"/>
                      </a:cubicBezTo>
                      <a:lnTo>
                        <a:pt x="27040" y="78704"/>
                      </a:lnTo>
                      <a:lnTo>
                        <a:pt x="27040" y="129388"/>
                      </a:lnTo>
                      <a:cubicBezTo>
                        <a:pt x="27040" y="130041"/>
                        <a:pt x="26844" y="130694"/>
                        <a:pt x="26387" y="131217"/>
                      </a:cubicBezTo>
                      <a:cubicBezTo>
                        <a:pt x="25930" y="131739"/>
                        <a:pt x="25211" y="132196"/>
                        <a:pt x="24166" y="132523"/>
                      </a:cubicBezTo>
                      <a:cubicBezTo>
                        <a:pt x="23121" y="132849"/>
                        <a:pt x="21750" y="133111"/>
                        <a:pt x="20052" y="133372"/>
                      </a:cubicBezTo>
                      <a:cubicBezTo>
                        <a:pt x="18353" y="133568"/>
                        <a:pt x="16133" y="133699"/>
                        <a:pt x="13455" y="133699"/>
                      </a:cubicBezTo>
                      <a:cubicBezTo>
                        <a:pt x="10777" y="133699"/>
                        <a:pt x="8687" y="133568"/>
                        <a:pt x="6923" y="133372"/>
                      </a:cubicBezTo>
                      <a:cubicBezTo>
                        <a:pt x="5160" y="133176"/>
                        <a:pt x="3788" y="132915"/>
                        <a:pt x="2743" y="132523"/>
                      </a:cubicBezTo>
                      <a:cubicBezTo>
                        <a:pt x="1698" y="132196"/>
                        <a:pt x="980" y="131739"/>
                        <a:pt x="588" y="131217"/>
                      </a:cubicBezTo>
                      <a:cubicBezTo>
                        <a:pt x="196" y="130694"/>
                        <a:pt x="0" y="130041"/>
                        <a:pt x="0" y="129388"/>
                      </a:cubicBezTo>
                      <a:lnTo>
                        <a:pt x="0" y="8556"/>
                      </a:lnTo>
                      <a:cubicBezTo>
                        <a:pt x="0" y="5552"/>
                        <a:pt x="784" y="3396"/>
                        <a:pt x="2286" y="2025"/>
                      </a:cubicBezTo>
                      <a:cubicBezTo>
                        <a:pt x="3854" y="718"/>
                        <a:pt x="5748" y="0"/>
                        <a:pt x="7968" y="0"/>
                      </a:cubicBezTo>
                      <a:lnTo>
                        <a:pt x="42389" y="0"/>
                      </a:lnTo>
                      <a:cubicBezTo>
                        <a:pt x="45916" y="0"/>
                        <a:pt x="48790" y="65"/>
                        <a:pt x="51011" y="196"/>
                      </a:cubicBezTo>
                      <a:cubicBezTo>
                        <a:pt x="53297" y="326"/>
                        <a:pt x="55321" y="522"/>
                        <a:pt x="57150" y="718"/>
                      </a:cubicBezTo>
                      <a:cubicBezTo>
                        <a:pt x="62506" y="1502"/>
                        <a:pt x="67339" y="2743"/>
                        <a:pt x="71585" y="4637"/>
                      </a:cubicBezTo>
                      <a:cubicBezTo>
                        <a:pt x="75895" y="6466"/>
                        <a:pt x="79488" y="8883"/>
                        <a:pt x="82492" y="11887"/>
                      </a:cubicBezTo>
                      <a:cubicBezTo>
                        <a:pt x="85496" y="14892"/>
                        <a:pt x="87717" y="18419"/>
                        <a:pt x="89350" y="22468"/>
                      </a:cubicBezTo>
                      <a:cubicBezTo>
                        <a:pt x="90918" y="26518"/>
                        <a:pt x="91701" y="31220"/>
                        <a:pt x="91701" y="36511"/>
                      </a:cubicBezTo>
                      <a:cubicBezTo>
                        <a:pt x="91701" y="40952"/>
                        <a:pt x="91114" y="45002"/>
                        <a:pt x="90003" y="48724"/>
                      </a:cubicBezTo>
                      <a:cubicBezTo>
                        <a:pt x="88893" y="52382"/>
                        <a:pt x="87195" y="55648"/>
                        <a:pt x="85039" y="58522"/>
                      </a:cubicBezTo>
                      <a:cubicBezTo>
                        <a:pt x="82819" y="61395"/>
                        <a:pt x="80141" y="63877"/>
                        <a:pt x="76940" y="66033"/>
                      </a:cubicBezTo>
                      <a:cubicBezTo>
                        <a:pt x="73740" y="68188"/>
                        <a:pt x="70082" y="69886"/>
                        <a:pt x="65968" y="71193"/>
                      </a:cubicBezTo>
                      <a:cubicBezTo>
                        <a:pt x="67927" y="72172"/>
                        <a:pt x="69821" y="73348"/>
                        <a:pt x="71585" y="74720"/>
                      </a:cubicBezTo>
                      <a:cubicBezTo>
                        <a:pt x="73348" y="76091"/>
                        <a:pt x="74981" y="77724"/>
                        <a:pt x="76548" y="79684"/>
                      </a:cubicBezTo>
                      <a:cubicBezTo>
                        <a:pt x="78116" y="81643"/>
                        <a:pt x="79553" y="83864"/>
                        <a:pt x="80925" y="86346"/>
                      </a:cubicBezTo>
                      <a:cubicBezTo>
                        <a:pt x="82296" y="88827"/>
                        <a:pt x="83602" y="91701"/>
                        <a:pt x="84909" y="94836"/>
                      </a:cubicBezTo>
                      <a:lnTo>
                        <a:pt x="96143" y="121028"/>
                      </a:lnTo>
                      <a:cubicBezTo>
                        <a:pt x="97188" y="123640"/>
                        <a:pt x="97841" y="125534"/>
                        <a:pt x="98233" y="126710"/>
                      </a:cubicBezTo>
                      <a:cubicBezTo>
                        <a:pt x="98559" y="127885"/>
                        <a:pt x="98755" y="128865"/>
                        <a:pt x="98755" y="129518"/>
                      </a:cubicBezTo>
                      <a:close/>
                      <a:moveTo>
                        <a:pt x="63812" y="39319"/>
                      </a:moveTo>
                      <a:cubicBezTo>
                        <a:pt x="63812" y="34943"/>
                        <a:pt x="62832" y="31220"/>
                        <a:pt x="60808" y="28216"/>
                      </a:cubicBezTo>
                      <a:cubicBezTo>
                        <a:pt x="58848" y="25211"/>
                        <a:pt x="55582" y="23056"/>
                        <a:pt x="51011" y="21815"/>
                      </a:cubicBezTo>
                      <a:cubicBezTo>
                        <a:pt x="49639" y="21488"/>
                        <a:pt x="48071" y="21227"/>
                        <a:pt x="46308" y="20966"/>
                      </a:cubicBezTo>
                      <a:cubicBezTo>
                        <a:pt x="44544" y="20705"/>
                        <a:pt x="42128" y="20639"/>
                        <a:pt x="39058" y="20639"/>
                      </a:cubicBezTo>
                      <a:lnTo>
                        <a:pt x="26909" y="20639"/>
                      </a:lnTo>
                      <a:lnTo>
                        <a:pt x="26909" y="58391"/>
                      </a:lnTo>
                      <a:lnTo>
                        <a:pt x="40691" y="58391"/>
                      </a:lnTo>
                      <a:cubicBezTo>
                        <a:pt x="44544" y="58391"/>
                        <a:pt x="47875" y="57934"/>
                        <a:pt x="50749" y="57019"/>
                      </a:cubicBezTo>
                      <a:cubicBezTo>
                        <a:pt x="53623" y="56105"/>
                        <a:pt x="56040" y="54799"/>
                        <a:pt x="57934" y="53101"/>
                      </a:cubicBezTo>
                      <a:cubicBezTo>
                        <a:pt x="59828" y="51402"/>
                        <a:pt x="61265" y="49443"/>
                        <a:pt x="62245" y="47092"/>
                      </a:cubicBezTo>
                      <a:cubicBezTo>
                        <a:pt x="63224" y="44740"/>
                        <a:pt x="63682" y="42193"/>
                        <a:pt x="63682" y="39254"/>
                      </a:cubicBezTo>
                      <a:close/>
                    </a:path>
                  </a:pathLst>
                </a:custGeom>
                <a:solidFill>
                  <a:srgbClr val="1D3176"/>
                </a:solidFill>
                <a:ln w="649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21" name="Freeform: Shape 220">
                  <a:extLst>
                    <a:ext uri="{FF2B5EF4-FFF2-40B4-BE49-F238E27FC236}">
                      <a16:creationId xmlns:a16="http://schemas.microsoft.com/office/drawing/2014/main" id="{905A3B2B-81A2-35BB-3729-626D578A5EA8}"/>
                    </a:ext>
                  </a:extLst>
                </p:cNvPr>
                <p:cNvSpPr/>
                <p:nvPr/>
              </p:nvSpPr>
              <p:spPr>
                <a:xfrm>
                  <a:off x="1157919" y="2101408"/>
                  <a:ext cx="97579" cy="126056"/>
                </a:xfrm>
                <a:custGeom>
                  <a:avLst/>
                  <a:gdLst>
                    <a:gd name="connsiteX0" fmla="*/ 97580 w 97579"/>
                    <a:gd name="connsiteY0" fmla="*/ 122007 h 126056"/>
                    <a:gd name="connsiteX1" fmla="*/ 96927 w 97579"/>
                    <a:gd name="connsiteY1" fmla="*/ 123771 h 126056"/>
                    <a:gd name="connsiteX2" fmla="*/ 94836 w 97579"/>
                    <a:gd name="connsiteY2" fmla="*/ 125012 h 126056"/>
                    <a:gd name="connsiteX3" fmla="*/ 90983 w 97579"/>
                    <a:gd name="connsiteY3" fmla="*/ 125795 h 126056"/>
                    <a:gd name="connsiteX4" fmla="*/ 84909 w 97579"/>
                    <a:gd name="connsiteY4" fmla="*/ 126057 h 126056"/>
                    <a:gd name="connsiteX5" fmla="*/ 78704 w 97579"/>
                    <a:gd name="connsiteY5" fmla="*/ 125795 h 126056"/>
                    <a:gd name="connsiteX6" fmla="*/ 74850 w 97579"/>
                    <a:gd name="connsiteY6" fmla="*/ 125012 h 126056"/>
                    <a:gd name="connsiteX7" fmla="*/ 72825 w 97579"/>
                    <a:gd name="connsiteY7" fmla="*/ 123771 h 126056"/>
                    <a:gd name="connsiteX8" fmla="*/ 72172 w 97579"/>
                    <a:gd name="connsiteY8" fmla="*/ 122007 h 126056"/>
                    <a:gd name="connsiteX9" fmla="*/ 72172 w 97579"/>
                    <a:gd name="connsiteY9" fmla="*/ 71519 h 126056"/>
                    <a:gd name="connsiteX10" fmla="*/ 25473 w 97579"/>
                    <a:gd name="connsiteY10" fmla="*/ 71519 h 126056"/>
                    <a:gd name="connsiteX11" fmla="*/ 25473 w 97579"/>
                    <a:gd name="connsiteY11" fmla="*/ 122007 h 126056"/>
                    <a:gd name="connsiteX12" fmla="*/ 24885 w 97579"/>
                    <a:gd name="connsiteY12" fmla="*/ 123771 h 126056"/>
                    <a:gd name="connsiteX13" fmla="*/ 22860 w 97579"/>
                    <a:gd name="connsiteY13" fmla="*/ 125012 h 126056"/>
                    <a:gd name="connsiteX14" fmla="*/ 19006 w 97579"/>
                    <a:gd name="connsiteY14" fmla="*/ 125795 h 126056"/>
                    <a:gd name="connsiteX15" fmla="*/ 12802 w 97579"/>
                    <a:gd name="connsiteY15" fmla="*/ 126057 h 126056"/>
                    <a:gd name="connsiteX16" fmla="*/ 6662 w 97579"/>
                    <a:gd name="connsiteY16" fmla="*/ 125795 h 126056"/>
                    <a:gd name="connsiteX17" fmla="*/ 2743 w 97579"/>
                    <a:gd name="connsiteY17" fmla="*/ 125012 h 126056"/>
                    <a:gd name="connsiteX18" fmla="*/ 653 w 97579"/>
                    <a:gd name="connsiteY18" fmla="*/ 123771 h 126056"/>
                    <a:gd name="connsiteX19" fmla="*/ 0 w 97579"/>
                    <a:gd name="connsiteY19" fmla="*/ 122007 h 126056"/>
                    <a:gd name="connsiteX20" fmla="*/ 0 w 97579"/>
                    <a:gd name="connsiteY20" fmla="*/ 4049 h 126056"/>
                    <a:gd name="connsiteX21" fmla="*/ 653 w 97579"/>
                    <a:gd name="connsiteY21" fmla="*/ 2286 h 126056"/>
                    <a:gd name="connsiteX22" fmla="*/ 2743 w 97579"/>
                    <a:gd name="connsiteY22" fmla="*/ 1045 h 126056"/>
                    <a:gd name="connsiteX23" fmla="*/ 6662 w 97579"/>
                    <a:gd name="connsiteY23" fmla="*/ 261 h 126056"/>
                    <a:gd name="connsiteX24" fmla="*/ 12802 w 97579"/>
                    <a:gd name="connsiteY24" fmla="*/ 0 h 126056"/>
                    <a:gd name="connsiteX25" fmla="*/ 19006 w 97579"/>
                    <a:gd name="connsiteY25" fmla="*/ 261 h 126056"/>
                    <a:gd name="connsiteX26" fmla="*/ 22860 w 97579"/>
                    <a:gd name="connsiteY26" fmla="*/ 1045 h 126056"/>
                    <a:gd name="connsiteX27" fmla="*/ 24885 w 97579"/>
                    <a:gd name="connsiteY27" fmla="*/ 2286 h 126056"/>
                    <a:gd name="connsiteX28" fmla="*/ 25473 w 97579"/>
                    <a:gd name="connsiteY28" fmla="*/ 4049 h 126056"/>
                    <a:gd name="connsiteX29" fmla="*/ 25473 w 97579"/>
                    <a:gd name="connsiteY29" fmla="*/ 49900 h 126056"/>
                    <a:gd name="connsiteX30" fmla="*/ 72172 w 97579"/>
                    <a:gd name="connsiteY30" fmla="*/ 49900 h 126056"/>
                    <a:gd name="connsiteX31" fmla="*/ 72172 w 97579"/>
                    <a:gd name="connsiteY31" fmla="*/ 4049 h 126056"/>
                    <a:gd name="connsiteX32" fmla="*/ 72825 w 97579"/>
                    <a:gd name="connsiteY32" fmla="*/ 2286 h 126056"/>
                    <a:gd name="connsiteX33" fmla="*/ 74850 w 97579"/>
                    <a:gd name="connsiteY33" fmla="*/ 1045 h 126056"/>
                    <a:gd name="connsiteX34" fmla="*/ 78704 w 97579"/>
                    <a:gd name="connsiteY34" fmla="*/ 261 h 126056"/>
                    <a:gd name="connsiteX35" fmla="*/ 84909 w 97579"/>
                    <a:gd name="connsiteY35" fmla="*/ 0 h 126056"/>
                    <a:gd name="connsiteX36" fmla="*/ 90983 w 97579"/>
                    <a:gd name="connsiteY36" fmla="*/ 261 h 126056"/>
                    <a:gd name="connsiteX37" fmla="*/ 94836 w 97579"/>
                    <a:gd name="connsiteY37" fmla="*/ 1045 h 126056"/>
                    <a:gd name="connsiteX38" fmla="*/ 96927 w 97579"/>
                    <a:gd name="connsiteY38" fmla="*/ 2286 h 126056"/>
                    <a:gd name="connsiteX39" fmla="*/ 97580 w 97579"/>
                    <a:gd name="connsiteY39" fmla="*/ 4049 h 126056"/>
                    <a:gd name="connsiteX40" fmla="*/ 97580 w 97579"/>
                    <a:gd name="connsiteY40" fmla="*/ 122007 h 126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97579" h="126056">
                      <a:moveTo>
                        <a:pt x="97580" y="122007"/>
                      </a:moveTo>
                      <a:cubicBezTo>
                        <a:pt x="97580" y="122660"/>
                        <a:pt x="97384" y="123248"/>
                        <a:pt x="96927" y="123771"/>
                      </a:cubicBezTo>
                      <a:cubicBezTo>
                        <a:pt x="96535" y="124293"/>
                        <a:pt x="95816" y="124685"/>
                        <a:pt x="94836" y="125012"/>
                      </a:cubicBezTo>
                      <a:cubicBezTo>
                        <a:pt x="93857" y="125338"/>
                        <a:pt x="92616" y="125600"/>
                        <a:pt x="90983" y="125795"/>
                      </a:cubicBezTo>
                      <a:cubicBezTo>
                        <a:pt x="89350" y="125991"/>
                        <a:pt x="87325" y="126057"/>
                        <a:pt x="84909" y="126057"/>
                      </a:cubicBezTo>
                      <a:cubicBezTo>
                        <a:pt x="82492" y="126057"/>
                        <a:pt x="80337" y="125991"/>
                        <a:pt x="78704" y="125795"/>
                      </a:cubicBezTo>
                      <a:cubicBezTo>
                        <a:pt x="77071" y="125600"/>
                        <a:pt x="75765" y="125338"/>
                        <a:pt x="74850" y="125012"/>
                      </a:cubicBezTo>
                      <a:cubicBezTo>
                        <a:pt x="73936" y="124685"/>
                        <a:pt x="73217" y="124293"/>
                        <a:pt x="72825" y="123771"/>
                      </a:cubicBezTo>
                      <a:cubicBezTo>
                        <a:pt x="72434" y="123248"/>
                        <a:pt x="72172" y="122660"/>
                        <a:pt x="72172" y="122007"/>
                      </a:cubicBezTo>
                      <a:lnTo>
                        <a:pt x="72172" y="71519"/>
                      </a:lnTo>
                      <a:lnTo>
                        <a:pt x="25473" y="71519"/>
                      </a:lnTo>
                      <a:lnTo>
                        <a:pt x="25473" y="122007"/>
                      </a:lnTo>
                      <a:cubicBezTo>
                        <a:pt x="25473" y="122660"/>
                        <a:pt x="25277" y="123248"/>
                        <a:pt x="24885" y="123771"/>
                      </a:cubicBezTo>
                      <a:cubicBezTo>
                        <a:pt x="24493" y="124293"/>
                        <a:pt x="23840" y="124685"/>
                        <a:pt x="22860" y="125012"/>
                      </a:cubicBezTo>
                      <a:cubicBezTo>
                        <a:pt x="21880" y="125338"/>
                        <a:pt x="20639" y="125600"/>
                        <a:pt x="19006" y="125795"/>
                      </a:cubicBezTo>
                      <a:cubicBezTo>
                        <a:pt x="17374" y="125991"/>
                        <a:pt x="15349" y="126057"/>
                        <a:pt x="12802" y="126057"/>
                      </a:cubicBezTo>
                      <a:cubicBezTo>
                        <a:pt x="10254" y="126057"/>
                        <a:pt x="8295" y="125991"/>
                        <a:pt x="6662" y="125795"/>
                      </a:cubicBezTo>
                      <a:cubicBezTo>
                        <a:pt x="5029" y="125600"/>
                        <a:pt x="3723" y="125338"/>
                        <a:pt x="2743" y="125012"/>
                      </a:cubicBezTo>
                      <a:cubicBezTo>
                        <a:pt x="1763" y="124685"/>
                        <a:pt x="1110" y="124293"/>
                        <a:pt x="653" y="123771"/>
                      </a:cubicBezTo>
                      <a:cubicBezTo>
                        <a:pt x="196" y="123248"/>
                        <a:pt x="0" y="122660"/>
                        <a:pt x="0" y="122007"/>
                      </a:cubicBezTo>
                      <a:lnTo>
                        <a:pt x="0" y="4049"/>
                      </a:lnTo>
                      <a:cubicBezTo>
                        <a:pt x="0" y="3396"/>
                        <a:pt x="196" y="2808"/>
                        <a:pt x="653" y="2286"/>
                      </a:cubicBezTo>
                      <a:cubicBezTo>
                        <a:pt x="1045" y="1763"/>
                        <a:pt x="1763" y="1372"/>
                        <a:pt x="2743" y="1045"/>
                      </a:cubicBezTo>
                      <a:cubicBezTo>
                        <a:pt x="3723" y="718"/>
                        <a:pt x="5029" y="457"/>
                        <a:pt x="6662" y="261"/>
                      </a:cubicBezTo>
                      <a:cubicBezTo>
                        <a:pt x="8295" y="65"/>
                        <a:pt x="10320" y="0"/>
                        <a:pt x="12802" y="0"/>
                      </a:cubicBezTo>
                      <a:cubicBezTo>
                        <a:pt x="15284" y="0"/>
                        <a:pt x="17374" y="65"/>
                        <a:pt x="19006" y="261"/>
                      </a:cubicBezTo>
                      <a:cubicBezTo>
                        <a:pt x="20639" y="457"/>
                        <a:pt x="21880" y="718"/>
                        <a:pt x="22860" y="1045"/>
                      </a:cubicBezTo>
                      <a:cubicBezTo>
                        <a:pt x="23840" y="1372"/>
                        <a:pt x="24493" y="1763"/>
                        <a:pt x="24885" y="2286"/>
                      </a:cubicBezTo>
                      <a:cubicBezTo>
                        <a:pt x="25277" y="2808"/>
                        <a:pt x="25473" y="3396"/>
                        <a:pt x="25473" y="4049"/>
                      </a:cubicBezTo>
                      <a:lnTo>
                        <a:pt x="25473" y="49900"/>
                      </a:lnTo>
                      <a:lnTo>
                        <a:pt x="72172" y="49900"/>
                      </a:lnTo>
                      <a:lnTo>
                        <a:pt x="72172" y="4049"/>
                      </a:lnTo>
                      <a:cubicBezTo>
                        <a:pt x="72172" y="3396"/>
                        <a:pt x="72368" y="2808"/>
                        <a:pt x="72825" y="2286"/>
                      </a:cubicBezTo>
                      <a:cubicBezTo>
                        <a:pt x="73217" y="1763"/>
                        <a:pt x="73936" y="1372"/>
                        <a:pt x="74850" y="1045"/>
                      </a:cubicBezTo>
                      <a:cubicBezTo>
                        <a:pt x="75765" y="718"/>
                        <a:pt x="77071" y="457"/>
                        <a:pt x="78704" y="261"/>
                      </a:cubicBezTo>
                      <a:cubicBezTo>
                        <a:pt x="80337" y="65"/>
                        <a:pt x="82427" y="0"/>
                        <a:pt x="84909" y="0"/>
                      </a:cubicBezTo>
                      <a:cubicBezTo>
                        <a:pt x="87391" y="0"/>
                        <a:pt x="89350" y="65"/>
                        <a:pt x="90983" y="261"/>
                      </a:cubicBezTo>
                      <a:cubicBezTo>
                        <a:pt x="92616" y="457"/>
                        <a:pt x="93857" y="718"/>
                        <a:pt x="94836" y="1045"/>
                      </a:cubicBezTo>
                      <a:cubicBezTo>
                        <a:pt x="95816" y="1372"/>
                        <a:pt x="96469" y="1763"/>
                        <a:pt x="96927" y="2286"/>
                      </a:cubicBezTo>
                      <a:cubicBezTo>
                        <a:pt x="97318" y="2808"/>
                        <a:pt x="97580" y="3396"/>
                        <a:pt x="97580" y="4049"/>
                      </a:cubicBezTo>
                      <a:lnTo>
                        <a:pt x="97580" y="122007"/>
                      </a:lnTo>
                      <a:close/>
                    </a:path>
                  </a:pathLst>
                </a:custGeom>
                <a:solidFill>
                  <a:srgbClr val="1D3176"/>
                </a:solidFill>
                <a:ln w="649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24" name="Freeform: Shape 223">
                  <a:extLst>
                    <a:ext uri="{FF2B5EF4-FFF2-40B4-BE49-F238E27FC236}">
                      <a16:creationId xmlns:a16="http://schemas.microsoft.com/office/drawing/2014/main" id="{63978199-F1DC-97B1-F944-43600E8CED0B}"/>
                    </a:ext>
                  </a:extLst>
                </p:cNvPr>
                <p:cNvSpPr/>
                <p:nvPr/>
              </p:nvSpPr>
              <p:spPr>
                <a:xfrm>
                  <a:off x="1272458" y="2101342"/>
                  <a:ext cx="98910" cy="126122"/>
                </a:xfrm>
                <a:custGeom>
                  <a:avLst/>
                  <a:gdLst>
                    <a:gd name="connsiteX0" fmla="*/ 62267 w 98910"/>
                    <a:gd name="connsiteY0" fmla="*/ 78181 h 126122"/>
                    <a:gd name="connsiteX1" fmla="*/ 62267 w 98910"/>
                    <a:gd name="connsiteY1" fmla="*/ 122073 h 126122"/>
                    <a:gd name="connsiteX2" fmla="*/ 61614 w 98910"/>
                    <a:gd name="connsiteY2" fmla="*/ 123836 h 126122"/>
                    <a:gd name="connsiteX3" fmla="*/ 59524 w 98910"/>
                    <a:gd name="connsiteY3" fmla="*/ 125077 h 126122"/>
                    <a:gd name="connsiteX4" fmla="*/ 55605 w 98910"/>
                    <a:gd name="connsiteY4" fmla="*/ 125861 h 126122"/>
                    <a:gd name="connsiteX5" fmla="*/ 49465 w 98910"/>
                    <a:gd name="connsiteY5" fmla="*/ 126122 h 126122"/>
                    <a:gd name="connsiteX6" fmla="*/ 43261 w 98910"/>
                    <a:gd name="connsiteY6" fmla="*/ 125861 h 126122"/>
                    <a:gd name="connsiteX7" fmla="*/ 39342 w 98910"/>
                    <a:gd name="connsiteY7" fmla="*/ 125077 h 126122"/>
                    <a:gd name="connsiteX8" fmla="*/ 37252 w 98910"/>
                    <a:gd name="connsiteY8" fmla="*/ 123836 h 126122"/>
                    <a:gd name="connsiteX9" fmla="*/ 36664 w 98910"/>
                    <a:gd name="connsiteY9" fmla="*/ 122073 h 126122"/>
                    <a:gd name="connsiteX10" fmla="*/ 36664 w 98910"/>
                    <a:gd name="connsiteY10" fmla="*/ 78181 h 126122"/>
                    <a:gd name="connsiteX11" fmla="*/ 2504 w 98910"/>
                    <a:gd name="connsiteY11" fmla="*/ 10124 h 126122"/>
                    <a:gd name="connsiteX12" fmla="*/ 153 w 98910"/>
                    <a:gd name="connsiteY12" fmla="*/ 4572 h 126122"/>
                    <a:gd name="connsiteX13" fmla="*/ 741 w 98910"/>
                    <a:gd name="connsiteY13" fmla="*/ 1568 h 126122"/>
                    <a:gd name="connsiteX14" fmla="*/ 4856 w 98910"/>
                    <a:gd name="connsiteY14" fmla="*/ 327 h 126122"/>
                    <a:gd name="connsiteX15" fmla="*/ 13151 w 98910"/>
                    <a:gd name="connsiteY15" fmla="*/ 65 h 126122"/>
                    <a:gd name="connsiteX16" fmla="*/ 20270 w 98910"/>
                    <a:gd name="connsiteY16" fmla="*/ 261 h 126122"/>
                    <a:gd name="connsiteX17" fmla="*/ 24450 w 98910"/>
                    <a:gd name="connsiteY17" fmla="*/ 980 h 126122"/>
                    <a:gd name="connsiteX18" fmla="*/ 26736 w 98910"/>
                    <a:gd name="connsiteY18" fmla="*/ 2351 h 126122"/>
                    <a:gd name="connsiteX19" fmla="*/ 28108 w 98910"/>
                    <a:gd name="connsiteY19" fmla="*/ 4572 h 126122"/>
                    <a:gd name="connsiteX20" fmla="*/ 42020 w 98910"/>
                    <a:gd name="connsiteY20" fmla="*/ 35270 h 126122"/>
                    <a:gd name="connsiteX21" fmla="*/ 46004 w 98910"/>
                    <a:gd name="connsiteY21" fmla="*/ 44610 h 126122"/>
                    <a:gd name="connsiteX22" fmla="*/ 49988 w 98910"/>
                    <a:gd name="connsiteY22" fmla="*/ 54929 h 126122"/>
                    <a:gd name="connsiteX23" fmla="*/ 50184 w 98910"/>
                    <a:gd name="connsiteY23" fmla="*/ 54929 h 126122"/>
                    <a:gd name="connsiteX24" fmla="*/ 53972 w 98910"/>
                    <a:gd name="connsiteY24" fmla="*/ 44806 h 126122"/>
                    <a:gd name="connsiteX25" fmla="*/ 57760 w 98910"/>
                    <a:gd name="connsiteY25" fmla="*/ 35466 h 126122"/>
                    <a:gd name="connsiteX26" fmla="*/ 71476 w 98910"/>
                    <a:gd name="connsiteY26" fmla="*/ 4964 h 126122"/>
                    <a:gd name="connsiteX27" fmla="*/ 72652 w 98910"/>
                    <a:gd name="connsiteY27" fmla="*/ 2482 h 126122"/>
                    <a:gd name="connsiteX28" fmla="*/ 74807 w 98910"/>
                    <a:gd name="connsiteY28" fmla="*/ 980 h 126122"/>
                    <a:gd name="connsiteX29" fmla="*/ 78792 w 98910"/>
                    <a:gd name="connsiteY29" fmla="*/ 196 h 126122"/>
                    <a:gd name="connsiteX30" fmla="*/ 85454 w 98910"/>
                    <a:gd name="connsiteY30" fmla="*/ 0 h 126122"/>
                    <a:gd name="connsiteX31" fmla="*/ 94010 w 98910"/>
                    <a:gd name="connsiteY31" fmla="*/ 261 h 126122"/>
                    <a:gd name="connsiteX32" fmla="*/ 98190 w 98910"/>
                    <a:gd name="connsiteY32" fmla="*/ 1502 h 126122"/>
                    <a:gd name="connsiteX33" fmla="*/ 98712 w 98910"/>
                    <a:gd name="connsiteY33" fmla="*/ 4507 h 126122"/>
                    <a:gd name="connsiteX34" fmla="*/ 96426 w 98910"/>
                    <a:gd name="connsiteY34" fmla="*/ 9993 h 126122"/>
                    <a:gd name="connsiteX35" fmla="*/ 62267 w 98910"/>
                    <a:gd name="connsiteY35" fmla="*/ 78051 h 1261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98910" h="126122">
                      <a:moveTo>
                        <a:pt x="62267" y="78181"/>
                      </a:moveTo>
                      <a:lnTo>
                        <a:pt x="62267" y="122073"/>
                      </a:lnTo>
                      <a:cubicBezTo>
                        <a:pt x="62267" y="122726"/>
                        <a:pt x="62071" y="123314"/>
                        <a:pt x="61614" y="123836"/>
                      </a:cubicBezTo>
                      <a:cubicBezTo>
                        <a:pt x="61222" y="124359"/>
                        <a:pt x="60504" y="124751"/>
                        <a:pt x="59524" y="125077"/>
                      </a:cubicBezTo>
                      <a:cubicBezTo>
                        <a:pt x="58544" y="125404"/>
                        <a:pt x="57238" y="125665"/>
                        <a:pt x="55605" y="125861"/>
                      </a:cubicBezTo>
                      <a:cubicBezTo>
                        <a:pt x="53972" y="126057"/>
                        <a:pt x="51947" y="126122"/>
                        <a:pt x="49465" y="126122"/>
                      </a:cubicBezTo>
                      <a:cubicBezTo>
                        <a:pt x="46983" y="126122"/>
                        <a:pt x="44893" y="126057"/>
                        <a:pt x="43261" y="125861"/>
                      </a:cubicBezTo>
                      <a:cubicBezTo>
                        <a:pt x="41628" y="125665"/>
                        <a:pt x="40321" y="125404"/>
                        <a:pt x="39342" y="125077"/>
                      </a:cubicBezTo>
                      <a:cubicBezTo>
                        <a:pt x="38362" y="124751"/>
                        <a:pt x="37644" y="124359"/>
                        <a:pt x="37252" y="123836"/>
                      </a:cubicBezTo>
                      <a:cubicBezTo>
                        <a:pt x="36860" y="123314"/>
                        <a:pt x="36664" y="122726"/>
                        <a:pt x="36664" y="122073"/>
                      </a:cubicBezTo>
                      <a:lnTo>
                        <a:pt x="36664" y="78181"/>
                      </a:lnTo>
                      <a:lnTo>
                        <a:pt x="2504" y="10124"/>
                      </a:lnTo>
                      <a:cubicBezTo>
                        <a:pt x="1263" y="7707"/>
                        <a:pt x="480" y="5878"/>
                        <a:pt x="153" y="4572"/>
                      </a:cubicBezTo>
                      <a:cubicBezTo>
                        <a:pt x="-174" y="3266"/>
                        <a:pt x="22" y="2221"/>
                        <a:pt x="741" y="1568"/>
                      </a:cubicBezTo>
                      <a:cubicBezTo>
                        <a:pt x="1459" y="914"/>
                        <a:pt x="2831" y="457"/>
                        <a:pt x="4856" y="327"/>
                      </a:cubicBezTo>
                      <a:cubicBezTo>
                        <a:pt x="6880" y="196"/>
                        <a:pt x="9624" y="65"/>
                        <a:pt x="13151" y="65"/>
                      </a:cubicBezTo>
                      <a:cubicBezTo>
                        <a:pt x="16090" y="65"/>
                        <a:pt x="18441" y="65"/>
                        <a:pt x="20270" y="261"/>
                      </a:cubicBezTo>
                      <a:cubicBezTo>
                        <a:pt x="22033" y="392"/>
                        <a:pt x="23405" y="653"/>
                        <a:pt x="24450" y="980"/>
                      </a:cubicBezTo>
                      <a:cubicBezTo>
                        <a:pt x="25495" y="1306"/>
                        <a:pt x="26214" y="1764"/>
                        <a:pt x="26736" y="2351"/>
                      </a:cubicBezTo>
                      <a:cubicBezTo>
                        <a:pt x="27259" y="2939"/>
                        <a:pt x="27716" y="3658"/>
                        <a:pt x="28108" y="4572"/>
                      </a:cubicBezTo>
                      <a:lnTo>
                        <a:pt x="42020" y="35270"/>
                      </a:lnTo>
                      <a:cubicBezTo>
                        <a:pt x="43391" y="38209"/>
                        <a:pt x="44697" y="41344"/>
                        <a:pt x="46004" y="44610"/>
                      </a:cubicBezTo>
                      <a:cubicBezTo>
                        <a:pt x="47310" y="47875"/>
                        <a:pt x="48682" y="51337"/>
                        <a:pt x="49988" y="54929"/>
                      </a:cubicBezTo>
                      <a:lnTo>
                        <a:pt x="50184" y="54929"/>
                      </a:lnTo>
                      <a:cubicBezTo>
                        <a:pt x="51425" y="51468"/>
                        <a:pt x="52666" y="48071"/>
                        <a:pt x="53972" y="44806"/>
                      </a:cubicBezTo>
                      <a:cubicBezTo>
                        <a:pt x="55278" y="41540"/>
                        <a:pt x="56519" y="38405"/>
                        <a:pt x="57760" y="35466"/>
                      </a:cubicBezTo>
                      <a:lnTo>
                        <a:pt x="71476" y="4964"/>
                      </a:lnTo>
                      <a:cubicBezTo>
                        <a:pt x="71803" y="3919"/>
                        <a:pt x="72195" y="3135"/>
                        <a:pt x="72652" y="2482"/>
                      </a:cubicBezTo>
                      <a:cubicBezTo>
                        <a:pt x="73109" y="1829"/>
                        <a:pt x="73828" y="1372"/>
                        <a:pt x="74807" y="980"/>
                      </a:cubicBezTo>
                      <a:cubicBezTo>
                        <a:pt x="75787" y="588"/>
                        <a:pt x="77093" y="327"/>
                        <a:pt x="78792" y="196"/>
                      </a:cubicBezTo>
                      <a:cubicBezTo>
                        <a:pt x="80490" y="65"/>
                        <a:pt x="82710" y="0"/>
                        <a:pt x="85454" y="0"/>
                      </a:cubicBezTo>
                      <a:cubicBezTo>
                        <a:pt x="89111" y="0"/>
                        <a:pt x="91985" y="65"/>
                        <a:pt x="94010" y="261"/>
                      </a:cubicBezTo>
                      <a:cubicBezTo>
                        <a:pt x="96035" y="392"/>
                        <a:pt x="97406" y="849"/>
                        <a:pt x="98190" y="1502"/>
                      </a:cubicBezTo>
                      <a:cubicBezTo>
                        <a:pt x="98908" y="2155"/>
                        <a:pt x="99104" y="3200"/>
                        <a:pt x="98712" y="4507"/>
                      </a:cubicBezTo>
                      <a:cubicBezTo>
                        <a:pt x="98321" y="5813"/>
                        <a:pt x="97537" y="7707"/>
                        <a:pt x="96426" y="9993"/>
                      </a:cubicBezTo>
                      <a:lnTo>
                        <a:pt x="62267" y="78051"/>
                      </a:lnTo>
                      <a:close/>
                    </a:path>
                  </a:pathLst>
                </a:custGeom>
                <a:solidFill>
                  <a:srgbClr val="1D3176"/>
                </a:solidFill>
                <a:ln w="649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26" name="Freeform: Shape 225">
                  <a:extLst>
                    <a:ext uri="{FF2B5EF4-FFF2-40B4-BE49-F238E27FC236}">
                      <a16:creationId xmlns:a16="http://schemas.microsoft.com/office/drawing/2014/main" id="{AC35D4FA-3DCD-877A-685D-FD006496550C}"/>
                    </a:ext>
                  </a:extLst>
                </p:cNvPr>
                <p:cNvSpPr/>
                <p:nvPr/>
              </p:nvSpPr>
              <p:spPr>
                <a:xfrm>
                  <a:off x="1388544" y="2101996"/>
                  <a:ext cx="103784" cy="124946"/>
                </a:xfrm>
                <a:custGeom>
                  <a:avLst/>
                  <a:gdLst>
                    <a:gd name="connsiteX0" fmla="*/ 103719 w 103784"/>
                    <a:gd name="connsiteY0" fmla="*/ 60677 h 124946"/>
                    <a:gd name="connsiteX1" fmla="*/ 99213 w 103784"/>
                    <a:gd name="connsiteY1" fmla="*/ 90068 h 124946"/>
                    <a:gd name="connsiteX2" fmla="*/ 86346 w 103784"/>
                    <a:gd name="connsiteY2" fmla="*/ 109989 h 124946"/>
                    <a:gd name="connsiteX3" fmla="*/ 65968 w 103784"/>
                    <a:gd name="connsiteY3" fmla="*/ 121354 h 124946"/>
                    <a:gd name="connsiteX4" fmla="*/ 37360 w 103784"/>
                    <a:gd name="connsiteY4" fmla="*/ 124946 h 124946"/>
                    <a:gd name="connsiteX5" fmla="*/ 7511 w 103784"/>
                    <a:gd name="connsiteY5" fmla="*/ 124946 h 124946"/>
                    <a:gd name="connsiteX6" fmla="*/ 2155 w 103784"/>
                    <a:gd name="connsiteY6" fmla="*/ 123052 h 124946"/>
                    <a:gd name="connsiteX7" fmla="*/ 0 w 103784"/>
                    <a:gd name="connsiteY7" fmla="*/ 116913 h 124946"/>
                    <a:gd name="connsiteX8" fmla="*/ 0 w 103784"/>
                    <a:gd name="connsiteY8" fmla="*/ 8034 h 124946"/>
                    <a:gd name="connsiteX9" fmla="*/ 2155 w 103784"/>
                    <a:gd name="connsiteY9" fmla="*/ 1894 h 124946"/>
                    <a:gd name="connsiteX10" fmla="*/ 7511 w 103784"/>
                    <a:gd name="connsiteY10" fmla="*/ 0 h 124946"/>
                    <a:gd name="connsiteX11" fmla="*/ 39580 w 103784"/>
                    <a:gd name="connsiteY11" fmla="*/ 0 h 124946"/>
                    <a:gd name="connsiteX12" fmla="*/ 67927 w 103784"/>
                    <a:gd name="connsiteY12" fmla="*/ 3919 h 124946"/>
                    <a:gd name="connsiteX13" fmla="*/ 87521 w 103784"/>
                    <a:gd name="connsiteY13" fmla="*/ 15479 h 124946"/>
                    <a:gd name="connsiteX14" fmla="*/ 99604 w 103784"/>
                    <a:gd name="connsiteY14" fmla="*/ 34421 h 124946"/>
                    <a:gd name="connsiteX15" fmla="*/ 103785 w 103784"/>
                    <a:gd name="connsiteY15" fmla="*/ 60546 h 124946"/>
                    <a:gd name="connsiteX16" fmla="*/ 77463 w 103784"/>
                    <a:gd name="connsiteY16" fmla="*/ 61526 h 124946"/>
                    <a:gd name="connsiteX17" fmla="*/ 75373 w 103784"/>
                    <a:gd name="connsiteY17" fmla="*/ 45002 h 124946"/>
                    <a:gd name="connsiteX18" fmla="*/ 68711 w 103784"/>
                    <a:gd name="connsiteY18" fmla="*/ 31808 h 124946"/>
                    <a:gd name="connsiteX19" fmla="*/ 56954 w 103784"/>
                    <a:gd name="connsiteY19" fmla="*/ 23056 h 124946"/>
                    <a:gd name="connsiteX20" fmla="*/ 38078 w 103784"/>
                    <a:gd name="connsiteY20" fmla="*/ 19921 h 124946"/>
                    <a:gd name="connsiteX21" fmla="*/ 25277 w 103784"/>
                    <a:gd name="connsiteY21" fmla="*/ 19921 h 124946"/>
                    <a:gd name="connsiteX22" fmla="*/ 25277 w 103784"/>
                    <a:gd name="connsiteY22" fmla="*/ 104830 h 124946"/>
                    <a:gd name="connsiteX23" fmla="*/ 38470 w 103784"/>
                    <a:gd name="connsiteY23" fmla="*/ 104830 h 124946"/>
                    <a:gd name="connsiteX24" fmla="*/ 56040 w 103784"/>
                    <a:gd name="connsiteY24" fmla="*/ 102152 h 124946"/>
                    <a:gd name="connsiteX25" fmla="*/ 67927 w 103784"/>
                    <a:gd name="connsiteY25" fmla="*/ 93987 h 124946"/>
                    <a:gd name="connsiteX26" fmla="*/ 75046 w 103784"/>
                    <a:gd name="connsiteY26" fmla="*/ 80402 h 124946"/>
                    <a:gd name="connsiteX27" fmla="*/ 77398 w 103784"/>
                    <a:gd name="connsiteY27" fmla="*/ 61461 h 124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03784" h="124946">
                      <a:moveTo>
                        <a:pt x="103719" y="60677"/>
                      </a:moveTo>
                      <a:cubicBezTo>
                        <a:pt x="103719" y="72107"/>
                        <a:pt x="102217" y="81904"/>
                        <a:pt x="99213" y="90068"/>
                      </a:cubicBezTo>
                      <a:cubicBezTo>
                        <a:pt x="96208" y="98233"/>
                        <a:pt x="91897" y="104830"/>
                        <a:pt x="86346" y="109989"/>
                      </a:cubicBezTo>
                      <a:cubicBezTo>
                        <a:pt x="80794" y="115149"/>
                        <a:pt x="73936" y="118937"/>
                        <a:pt x="65968" y="121354"/>
                      </a:cubicBezTo>
                      <a:cubicBezTo>
                        <a:pt x="57934" y="123771"/>
                        <a:pt x="48398" y="124946"/>
                        <a:pt x="37360" y="124946"/>
                      </a:cubicBezTo>
                      <a:lnTo>
                        <a:pt x="7511" y="124946"/>
                      </a:lnTo>
                      <a:cubicBezTo>
                        <a:pt x="5356" y="124946"/>
                        <a:pt x="3592" y="124293"/>
                        <a:pt x="2155" y="123052"/>
                      </a:cubicBezTo>
                      <a:cubicBezTo>
                        <a:pt x="718" y="121811"/>
                        <a:pt x="0" y="119787"/>
                        <a:pt x="0" y="116913"/>
                      </a:cubicBezTo>
                      <a:lnTo>
                        <a:pt x="0" y="8034"/>
                      </a:lnTo>
                      <a:cubicBezTo>
                        <a:pt x="0" y="5225"/>
                        <a:pt x="718" y="3135"/>
                        <a:pt x="2155" y="1894"/>
                      </a:cubicBezTo>
                      <a:cubicBezTo>
                        <a:pt x="3592" y="653"/>
                        <a:pt x="5356" y="0"/>
                        <a:pt x="7511" y="0"/>
                      </a:cubicBezTo>
                      <a:lnTo>
                        <a:pt x="39580" y="0"/>
                      </a:lnTo>
                      <a:cubicBezTo>
                        <a:pt x="50684" y="0"/>
                        <a:pt x="60155" y="1306"/>
                        <a:pt x="67927" y="3919"/>
                      </a:cubicBezTo>
                      <a:cubicBezTo>
                        <a:pt x="75699" y="6531"/>
                        <a:pt x="82231" y="10385"/>
                        <a:pt x="87521" y="15479"/>
                      </a:cubicBezTo>
                      <a:cubicBezTo>
                        <a:pt x="92812" y="20574"/>
                        <a:pt x="96861" y="26909"/>
                        <a:pt x="99604" y="34421"/>
                      </a:cubicBezTo>
                      <a:cubicBezTo>
                        <a:pt x="102348" y="41932"/>
                        <a:pt x="103785" y="50684"/>
                        <a:pt x="103785" y="60546"/>
                      </a:cubicBezTo>
                      <a:close/>
                      <a:moveTo>
                        <a:pt x="77463" y="61526"/>
                      </a:moveTo>
                      <a:cubicBezTo>
                        <a:pt x="77463" y="55582"/>
                        <a:pt x="76744" y="50096"/>
                        <a:pt x="75373" y="45002"/>
                      </a:cubicBezTo>
                      <a:cubicBezTo>
                        <a:pt x="74001" y="39907"/>
                        <a:pt x="71780" y="35531"/>
                        <a:pt x="68711" y="31808"/>
                      </a:cubicBezTo>
                      <a:cubicBezTo>
                        <a:pt x="65641" y="28085"/>
                        <a:pt x="61722" y="25146"/>
                        <a:pt x="56954" y="23056"/>
                      </a:cubicBezTo>
                      <a:cubicBezTo>
                        <a:pt x="52186" y="20966"/>
                        <a:pt x="45851" y="19921"/>
                        <a:pt x="38078" y="19921"/>
                      </a:cubicBezTo>
                      <a:lnTo>
                        <a:pt x="25277" y="19921"/>
                      </a:lnTo>
                      <a:lnTo>
                        <a:pt x="25277" y="104830"/>
                      </a:lnTo>
                      <a:lnTo>
                        <a:pt x="38470" y="104830"/>
                      </a:lnTo>
                      <a:cubicBezTo>
                        <a:pt x="45393" y="104830"/>
                        <a:pt x="51272" y="103915"/>
                        <a:pt x="56040" y="102152"/>
                      </a:cubicBezTo>
                      <a:cubicBezTo>
                        <a:pt x="60808" y="100323"/>
                        <a:pt x="64792" y="97645"/>
                        <a:pt x="67927" y="93987"/>
                      </a:cubicBezTo>
                      <a:cubicBezTo>
                        <a:pt x="71127" y="90330"/>
                        <a:pt x="73479" y="85823"/>
                        <a:pt x="75046" y="80402"/>
                      </a:cubicBezTo>
                      <a:cubicBezTo>
                        <a:pt x="76614" y="74981"/>
                        <a:pt x="77398" y="68711"/>
                        <a:pt x="77398" y="61461"/>
                      </a:cubicBezTo>
                      <a:close/>
                    </a:path>
                  </a:pathLst>
                </a:custGeom>
                <a:solidFill>
                  <a:srgbClr val="1D3176"/>
                </a:solidFill>
                <a:ln w="649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28" name="Freeform: Shape 227">
                  <a:extLst>
                    <a:ext uri="{FF2B5EF4-FFF2-40B4-BE49-F238E27FC236}">
                      <a16:creationId xmlns:a16="http://schemas.microsoft.com/office/drawing/2014/main" id="{AF505457-EF14-29AE-EF87-CD0801861C63}"/>
                    </a:ext>
                  </a:extLst>
                </p:cNvPr>
                <p:cNvSpPr/>
                <p:nvPr/>
              </p:nvSpPr>
              <p:spPr>
                <a:xfrm>
                  <a:off x="1514666" y="2101996"/>
                  <a:ext cx="92746" cy="125534"/>
                </a:xfrm>
                <a:custGeom>
                  <a:avLst/>
                  <a:gdLst>
                    <a:gd name="connsiteX0" fmla="*/ 92681 w 92746"/>
                    <a:gd name="connsiteY0" fmla="*/ 121681 h 125534"/>
                    <a:gd name="connsiteX1" fmla="*/ 92289 w 92746"/>
                    <a:gd name="connsiteY1" fmla="*/ 123444 h 125534"/>
                    <a:gd name="connsiteX2" fmla="*/ 90460 w 92746"/>
                    <a:gd name="connsiteY2" fmla="*/ 124685 h 125534"/>
                    <a:gd name="connsiteX3" fmla="*/ 86215 w 92746"/>
                    <a:gd name="connsiteY3" fmla="*/ 125338 h 125534"/>
                    <a:gd name="connsiteX4" fmla="*/ 78573 w 92746"/>
                    <a:gd name="connsiteY4" fmla="*/ 125534 h 125534"/>
                    <a:gd name="connsiteX5" fmla="*/ 72107 w 92746"/>
                    <a:gd name="connsiteY5" fmla="*/ 125338 h 125534"/>
                    <a:gd name="connsiteX6" fmla="*/ 68319 w 92746"/>
                    <a:gd name="connsiteY6" fmla="*/ 124620 h 125534"/>
                    <a:gd name="connsiteX7" fmla="*/ 66359 w 92746"/>
                    <a:gd name="connsiteY7" fmla="*/ 123248 h 125534"/>
                    <a:gd name="connsiteX8" fmla="*/ 65380 w 92746"/>
                    <a:gd name="connsiteY8" fmla="*/ 121289 h 125534"/>
                    <a:gd name="connsiteX9" fmla="*/ 54211 w 92746"/>
                    <a:gd name="connsiteY9" fmla="*/ 93400 h 125534"/>
                    <a:gd name="connsiteX10" fmla="*/ 50227 w 92746"/>
                    <a:gd name="connsiteY10" fmla="*/ 84974 h 125534"/>
                    <a:gd name="connsiteX11" fmla="*/ 45916 w 92746"/>
                    <a:gd name="connsiteY11" fmla="*/ 78834 h 125534"/>
                    <a:gd name="connsiteX12" fmla="*/ 40495 w 92746"/>
                    <a:gd name="connsiteY12" fmla="*/ 75112 h 125534"/>
                    <a:gd name="connsiteX13" fmla="*/ 33376 w 92746"/>
                    <a:gd name="connsiteY13" fmla="*/ 73871 h 125534"/>
                    <a:gd name="connsiteX14" fmla="*/ 25473 w 92746"/>
                    <a:gd name="connsiteY14" fmla="*/ 73871 h 125534"/>
                    <a:gd name="connsiteX15" fmla="*/ 25473 w 92746"/>
                    <a:gd name="connsiteY15" fmla="*/ 121419 h 125534"/>
                    <a:gd name="connsiteX16" fmla="*/ 24819 w 92746"/>
                    <a:gd name="connsiteY16" fmla="*/ 123183 h 125534"/>
                    <a:gd name="connsiteX17" fmla="*/ 22729 w 92746"/>
                    <a:gd name="connsiteY17" fmla="*/ 124424 h 125534"/>
                    <a:gd name="connsiteX18" fmla="*/ 18876 w 92746"/>
                    <a:gd name="connsiteY18" fmla="*/ 125208 h 125534"/>
                    <a:gd name="connsiteX19" fmla="*/ 12671 w 92746"/>
                    <a:gd name="connsiteY19" fmla="*/ 125469 h 125534"/>
                    <a:gd name="connsiteX20" fmla="*/ 6531 w 92746"/>
                    <a:gd name="connsiteY20" fmla="*/ 125208 h 125534"/>
                    <a:gd name="connsiteX21" fmla="*/ 2613 w 92746"/>
                    <a:gd name="connsiteY21" fmla="*/ 124424 h 125534"/>
                    <a:gd name="connsiteX22" fmla="*/ 588 w 92746"/>
                    <a:gd name="connsiteY22" fmla="*/ 123183 h 125534"/>
                    <a:gd name="connsiteX23" fmla="*/ 0 w 92746"/>
                    <a:gd name="connsiteY23" fmla="*/ 121419 h 125534"/>
                    <a:gd name="connsiteX24" fmla="*/ 0 w 92746"/>
                    <a:gd name="connsiteY24" fmla="*/ 8034 h 125534"/>
                    <a:gd name="connsiteX25" fmla="*/ 2155 w 92746"/>
                    <a:gd name="connsiteY25" fmla="*/ 1894 h 125534"/>
                    <a:gd name="connsiteX26" fmla="*/ 7511 w 92746"/>
                    <a:gd name="connsiteY26" fmla="*/ 0 h 125534"/>
                    <a:gd name="connsiteX27" fmla="*/ 39842 w 92746"/>
                    <a:gd name="connsiteY27" fmla="*/ 0 h 125534"/>
                    <a:gd name="connsiteX28" fmla="*/ 47941 w 92746"/>
                    <a:gd name="connsiteY28" fmla="*/ 196 h 125534"/>
                    <a:gd name="connsiteX29" fmla="*/ 53754 w 92746"/>
                    <a:gd name="connsiteY29" fmla="*/ 653 h 125534"/>
                    <a:gd name="connsiteX30" fmla="*/ 67339 w 92746"/>
                    <a:gd name="connsiteY30" fmla="*/ 4311 h 125534"/>
                    <a:gd name="connsiteX31" fmla="*/ 77594 w 92746"/>
                    <a:gd name="connsiteY31" fmla="*/ 11103 h 125534"/>
                    <a:gd name="connsiteX32" fmla="*/ 83994 w 92746"/>
                    <a:gd name="connsiteY32" fmla="*/ 21031 h 125534"/>
                    <a:gd name="connsiteX33" fmla="*/ 86215 w 92746"/>
                    <a:gd name="connsiteY33" fmla="*/ 34225 h 125534"/>
                    <a:gd name="connsiteX34" fmla="*/ 84647 w 92746"/>
                    <a:gd name="connsiteY34" fmla="*/ 45655 h 125534"/>
                    <a:gd name="connsiteX35" fmla="*/ 79945 w 92746"/>
                    <a:gd name="connsiteY35" fmla="*/ 54864 h 125534"/>
                    <a:gd name="connsiteX36" fmla="*/ 72303 w 92746"/>
                    <a:gd name="connsiteY36" fmla="*/ 61918 h 125534"/>
                    <a:gd name="connsiteX37" fmla="*/ 61983 w 92746"/>
                    <a:gd name="connsiteY37" fmla="*/ 66751 h 125534"/>
                    <a:gd name="connsiteX38" fmla="*/ 67274 w 92746"/>
                    <a:gd name="connsiteY38" fmla="*/ 70017 h 125534"/>
                    <a:gd name="connsiteX39" fmla="*/ 71911 w 92746"/>
                    <a:gd name="connsiteY39" fmla="*/ 74720 h 125534"/>
                    <a:gd name="connsiteX40" fmla="*/ 76026 w 92746"/>
                    <a:gd name="connsiteY40" fmla="*/ 80990 h 125534"/>
                    <a:gd name="connsiteX41" fmla="*/ 79814 w 92746"/>
                    <a:gd name="connsiteY41" fmla="*/ 88958 h 125534"/>
                    <a:gd name="connsiteX42" fmla="*/ 90330 w 92746"/>
                    <a:gd name="connsiteY42" fmla="*/ 113582 h 125534"/>
                    <a:gd name="connsiteX43" fmla="*/ 92289 w 92746"/>
                    <a:gd name="connsiteY43" fmla="*/ 118937 h 125534"/>
                    <a:gd name="connsiteX44" fmla="*/ 92746 w 92746"/>
                    <a:gd name="connsiteY44" fmla="*/ 121615 h 125534"/>
                    <a:gd name="connsiteX45" fmla="*/ 59959 w 92746"/>
                    <a:gd name="connsiteY45" fmla="*/ 36968 h 125534"/>
                    <a:gd name="connsiteX46" fmla="*/ 57150 w 92746"/>
                    <a:gd name="connsiteY46" fmla="*/ 26518 h 125534"/>
                    <a:gd name="connsiteX47" fmla="*/ 48006 w 92746"/>
                    <a:gd name="connsiteY47" fmla="*/ 20509 h 125534"/>
                    <a:gd name="connsiteX48" fmla="*/ 43630 w 92746"/>
                    <a:gd name="connsiteY48" fmla="*/ 19725 h 125534"/>
                    <a:gd name="connsiteX49" fmla="*/ 36837 w 92746"/>
                    <a:gd name="connsiteY49" fmla="*/ 19464 h 125534"/>
                    <a:gd name="connsiteX50" fmla="*/ 25473 w 92746"/>
                    <a:gd name="connsiteY50" fmla="*/ 19464 h 125534"/>
                    <a:gd name="connsiteX51" fmla="*/ 25473 w 92746"/>
                    <a:gd name="connsiteY51" fmla="*/ 54864 h 125534"/>
                    <a:gd name="connsiteX52" fmla="*/ 38405 w 92746"/>
                    <a:gd name="connsiteY52" fmla="*/ 54864 h 125534"/>
                    <a:gd name="connsiteX53" fmla="*/ 47875 w 92746"/>
                    <a:gd name="connsiteY53" fmla="*/ 53558 h 125534"/>
                    <a:gd name="connsiteX54" fmla="*/ 54603 w 92746"/>
                    <a:gd name="connsiteY54" fmla="*/ 49900 h 125534"/>
                    <a:gd name="connsiteX55" fmla="*/ 58652 w 92746"/>
                    <a:gd name="connsiteY55" fmla="*/ 44283 h 125534"/>
                    <a:gd name="connsiteX56" fmla="*/ 60024 w 92746"/>
                    <a:gd name="connsiteY56" fmla="*/ 36968 h 125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</a:cxnLst>
                  <a:rect l="l" t="t" r="r" b="b"/>
                  <a:pathLst>
                    <a:path w="92746" h="125534">
                      <a:moveTo>
                        <a:pt x="92681" y="121681"/>
                      </a:moveTo>
                      <a:cubicBezTo>
                        <a:pt x="92681" y="122399"/>
                        <a:pt x="92550" y="122987"/>
                        <a:pt x="92289" y="123444"/>
                      </a:cubicBezTo>
                      <a:cubicBezTo>
                        <a:pt x="92028" y="123901"/>
                        <a:pt x="91440" y="124359"/>
                        <a:pt x="90460" y="124685"/>
                      </a:cubicBezTo>
                      <a:cubicBezTo>
                        <a:pt x="89481" y="125012"/>
                        <a:pt x="88109" y="125208"/>
                        <a:pt x="86215" y="125338"/>
                      </a:cubicBezTo>
                      <a:cubicBezTo>
                        <a:pt x="84321" y="125469"/>
                        <a:pt x="81839" y="125534"/>
                        <a:pt x="78573" y="125534"/>
                      </a:cubicBezTo>
                      <a:cubicBezTo>
                        <a:pt x="75895" y="125534"/>
                        <a:pt x="73740" y="125534"/>
                        <a:pt x="72107" y="125338"/>
                      </a:cubicBezTo>
                      <a:cubicBezTo>
                        <a:pt x="70474" y="125208"/>
                        <a:pt x="69233" y="124946"/>
                        <a:pt x="68319" y="124620"/>
                      </a:cubicBezTo>
                      <a:cubicBezTo>
                        <a:pt x="67404" y="124293"/>
                        <a:pt x="66751" y="123836"/>
                        <a:pt x="66359" y="123248"/>
                      </a:cubicBezTo>
                      <a:cubicBezTo>
                        <a:pt x="65968" y="122726"/>
                        <a:pt x="65641" y="122073"/>
                        <a:pt x="65380" y="121289"/>
                      </a:cubicBezTo>
                      <a:lnTo>
                        <a:pt x="54211" y="93400"/>
                      </a:lnTo>
                      <a:cubicBezTo>
                        <a:pt x="52839" y="90264"/>
                        <a:pt x="51533" y="87456"/>
                        <a:pt x="50227" y="84974"/>
                      </a:cubicBezTo>
                      <a:cubicBezTo>
                        <a:pt x="48920" y="82557"/>
                        <a:pt x="47484" y="80467"/>
                        <a:pt x="45916" y="78834"/>
                      </a:cubicBezTo>
                      <a:cubicBezTo>
                        <a:pt x="44349" y="77202"/>
                        <a:pt x="42520" y="75961"/>
                        <a:pt x="40495" y="75112"/>
                      </a:cubicBezTo>
                      <a:cubicBezTo>
                        <a:pt x="38405" y="74262"/>
                        <a:pt x="36054" y="73871"/>
                        <a:pt x="33376" y="73871"/>
                      </a:cubicBezTo>
                      <a:lnTo>
                        <a:pt x="25473" y="73871"/>
                      </a:lnTo>
                      <a:lnTo>
                        <a:pt x="25473" y="121419"/>
                      </a:lnTo>
                      <a:cubicBezTo>
                        <a:pt x="25473" y="122073"/>
                        <a:pt x="25277" y="122660"/>
                        <a:pt x="24819" y="123183"/>
                      </a:cubicBezTo>
                      <a:cubicBezTo>
                        <a:pt x="24362" y="123705"/>
                        <a:pt x="23709" y="124097"/>
                        <a:pt x="22729" y="124424"/>
                      </a:cubicBezTo>
                      <a:cubicBezTo>
                        <a:pt x="21750" y="124750"/>
                        <a:pt x="20443" y="125012"/>
                        <a:pt x="18876" y="125208"/>
                      </a:cubicBezTo>
                      <a:cubicBezTo>
                        <a:pt x="17243" y="125404"/>
                        <a:pt x="15218" y="125469"/>
                        <a:pt x="12671" y="125469"/>
                      </a:cubicBezTo>
                      <a:cubicBezTo>
                        <a:pt x="10124" y="125469"/>
                        <a:pt x="8164" y="125404"/>
                        <a:pt x="6531" y="125208"/>
                      </a:cubicBezTo>
                      <a:cubicBezTo>
                        <a:pt x="4899" y="125012"/>
                        <a:pt x="3592" y="124750"/>
                        <a:pt x="2613" y="124424"/>
                      </a:cubicBezTo>
                      <a:cubicBezTo>
                        <a:pt x="1633" y="124097"/>
                        <a:pt x="980" y="123705"/>
                        <a:pt x="588" y="123183"/>
                      </a:cubicBezTo>
                      <a:cubicBezTo>
                        <a:pt x="196" y="122660"/>
                        <a:pt x="0" y="122073"/>
                        <a:pt x="0" y="121419"/>
                      </a:cubicBezTo>
                      <a:lnTo>
                        <a:pt x="0" y="8034"/>
                      </a:lnTo>
                      <a:cubicBezTo>
                        <a:pt x="0" y="5225"/>
                        <a:pt x="718" y="3135"/>
                        <a:pt x="2155" y="1894"/>
                      </a:cubicBezTo>
                      <a:cubicBezTo>
                        <a:pt x="3592" y="653"/>
                        <a:pt x="5356" y="0"/>
                        <a:pt x="7511" y="0"/>
                      </a:cubicBezTo>
                      <a:lnTo>
                        <a:pt x="39842" y="0"/>
                      </a:lnTo>
                      <a:cubicBezTo>
                        <a:pt x="43108" y="0"/>
                        <a:pt x="45851" y="0"/>
                        <a:pt x="47941" y="196"/>
                      </a:cubicBezTo>
                      <a:cubicBezTo>
                        <a:pt x="50031" y="392"/>
                        <a:pt x="51990" y="457"/>
                        <a:pt x="53754" y="653"/>
                      </a:cubicBezTo>
                      <a:cubicBezTo>
                        <a:pt x="58783" y="1372"/>
                        <a:pt x="63290" y="2547"/>
                        <a:pt x="67339" y="4311"/>
                      </a:cubicBezTo>
                      <a:cubicBezTo>
                        <a:pt x="71389" y="6074"/>
                        <a:pt x="74785" y="8295"/>
                        <a:pt x="77594" y="11103"/>
                      </a:cubicBezTo>
                      <a:cubicBezTo>
                        <a:pt x="80402" y="13912"/>
                        <a:pt x="82557" y="17243"/>
                        <a:pt x="83994" y="21031"/>
                      </a:cubicBezTo>
                      <a:cubicBezTo>
                        <a:pt x="85431" y="24819"/>
                        <a:pt x="86215" y="29261"/>
                        <a:pt x="86215" y="34225"/>
                      </a:cubicBezTo>
                      <a:cubicBezTo>
                        <a:pt x="86215" y="38405"/>
                        <a:pt x="85692" y="42193"/>
                        <a:pt x="84647" y="45655"/>
                      </a:cubicBezTo>
                      <a:cubicBezTo>
                        <a:pt x="83602" y="49116"/>
                        <a:pt x="82035" y="52186"/>
                        <a:pt x="79945" y="54864"/>
                      </a:cubicBezTo>
                      <a:cubicBezTo>
                        <a:pt x="77855" y="57542"/>
                        <a:pt x="75373" y="59893"/>
                        <a:pt x="72303" y="61918"/>
                      </a:cubicBezTo>
                      <a:cubicBezTo>
                        <a:pt x="69299" y="63943"/>
                        <a:pt x="65837" y="65510"/>
                        <a:pt x="61983" y="66751"/>
                      </a:cubicBezTo>
                      <a:cubicBezTo>
                        <a:pt x="63877" y="67666"/>
                        <a:pt x="65576" y="68776"/>
                        <a:pt x="67274" y="70017"/>
                      </a:cubicBezTo>
                      <a:cubicBezTo>
                        <a:pt x="68907" y="71323"/>
                        <a:pt x="70474" y="72891"/>
                        <a:pt x="71911" y="74720"/>
                      </a:cubicBezTo>
                      <a:cubicBezTo>
                        <a:pt x="73348" y="76548"/>
                        <a:pt x="74720" y="78638"/>
                        <a:pt x="76026" y="80990"/>
                      </a:cubicBezTo>
                      <a:cubicBezTo>
                        <a:pt x="77332" y="83341"/>
                        <a:pt x="78573" y="86019"/>
                        <a:pt x="79814" y="88958"/>
                      </a:cubicBezTo>
                      <a:lnTo>
                        <a:pt x="90330" y="113582"/>
                      </a:lnTo>
                      <a:cubicBezTo>
                        <a:pt x="91309" y="115998"/>
                        <a:pt x="91963" y="117827"/>
                        <a:pt x="92289" y="118937"/>
                      </a:cubicBezTo>
                      <a:cubicBezTo>
                        <a:pt x="92616" y="120048"/>
                        <a:pt x="92746" y="120962"/>
                        <a:pt x="92746" y="121615"/>
                      </a:cubicBezTo>
                      <a:close/>
                      <a:moveTo>
                        <a:pt x="59959" y="36968"/>
                      </a:moveTo>
                      <a:cubicBezTo>
                        <a:pt x="59959" y="32853"/>
                        <a:pt x="59044" y="29391"/>
                        <a:pt x="57150" y="26518"/>
                      </a:cubicBezTo>
                      <a:cubicBezTo>
                        <a:pt x="55256" y="23709"/>
                        <a:pt x="52251" y="21684"/>
                        <a:pt x="48006" y="20509"/>
                      </a:cubicBezTo>
                      <a:cubicBezTo>
                        <a:pt x="46700" y="20182"/>
                        <a:pt x="45263" y="19921"/>
                        <a:pt x="43630" y="19725"/>
                      </a:cubicBezTo>
                      <a:cubicBezTo>
                        <a:pt x="41997" y="19529"/>
                        <a:pt x="39711" y="19464"/>
                        <a:pt x="36837" y="19464"/>
                      </a:cubicBezTo>
                      <a:lnTo>
                        <a:pt x="25473" y="19464"/>
                      </a:lnTo>
                      <a:lnTo>
                        <a:pt x="25473" y="54864"/>
                      </a:lnTo>
                      <a:lnTo>
                        <a:pt x="38405" y="54864"/>
                      </a:lnTo>
                      <a:cubicBezTo>
                        <a:pt x="41997" y="54864"/>
                        <a:pt x="45132" y="54407"/>
                        <a:pt x="47875" y="53558"/>
                      </a:cubicBezTo>
                      <a:cubicBezTo>
                        <a:pt x="50553" y="52709"/>
                        <a:pt x="52839" y="51468"/>
                        <a:pt x="54603" y="49900"/>
                      </a:cubicBezTo>
                      <a:cubicBezTo>
                        <a:pt x="56432" y="48333"/>
                        <a:pt x="57738" y="46439"/>
                        <a:pt x="58652" y="44283"/>
                      </a:cubicBezTo>
                      <a:cubicBezTo>
                        <a:pt x="59567" y="42128"/>
                        <a:pt x="60024" y="39646"/>
                        <a:pt x="60024" y="36968"/>
                      </a:cubicBezTo>
                      <a:close/>
                    </a:path>
                  </a:pathLst>
                </a:custGeom>
                <a:solidFill>
                  <a:srgbClr val="1D3176"/>
                </a:solidFill>
                <a:ln w="649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29" name="Freeform: Shape 228">
                  <a:extLst>
                    <a:ext uri="{FF2B5EF4-FFF2-40B4-BE49-F238E27FC236}">
                      <a16:creationId xmlns:a16="http://schemas.microsoft.com/office/drawing/2014/main" id="{E96609AF-5C57-729F-F12C-97F5415EF20B}"/>
                    </a:ext>
                  </a:extLst>
                </p:cNvPr>
                <p:cNvSpPr/>
                <p:nvPr/>
              </p:nvSpPr>
              <p:spPr>
                <a:xfrm>
                  <a:off x="1619822" y="2099905"/>
                  <a:ext cx="118218" cy="129191"/>
                </a:xfrm>
                <a:custGeom>
                  <a:avLst/>
                  <a:gdLst>
                    <a:gd name="connsiteX0" fmla="*/ 118154 w 118218"/>
                    <a:gd name="connsiteY0" fmla="*/ 63159 h 129191"/>
                    <a:gd name="connsiteX1" fmla="*/ 114300 w 118218"/>
                    <a:gd name="connsiteY1" fmla="*/ 90918 h 129191"/>
                    <a:gd name="connsiteX2" fmla="*/ 102805 w 118218"/>
                    <a:gd name="connsiteY2" fmla="*/ 111688 h 129191"/>
                    <a:gd name="connsiteX3" fmla="*/ 83929 w 118218"/>
                    <a:gd name="connsiteY3" fmla="*/ 124685 h 129191"/>
                    <a:gd name="connsiteX4" fmla="*/ 57934 w 118218"/>
                    <a:gd name="connsiteY4" fmla="*/ 129192 h 129191"/>
                    <a:gd name="connsiteX5" fmla="*/ 32527 w 118218"/>
                    <a:gd name="connsiteY5" fmla="*/ 125404 h 129191"/>
                    <a:gd name="connsiteX6" fmla="*/ 14434 w 118218"/>
                    <a:gd name="connsiteY6" fmla="*/ 113778 h 129191"/>
                    <a:gd name="connsiteX7" fmla="*/ 3592 w 118218"/>
                    <a:gd name="connsiteY7" fmla="*/ 93922 h 129191"/>
                    <a:gd name="connsiteX8" fmla="*/ 0 w 118218"/>
                    <a:gd name="connsiteY8" fmla="*/ 65380 h 129191"/>
                    <a:gd name="connsiteX9" fmla="*/ 3854 w 118218"/>
                    <a:gd name="connsiteY9" fmla="*/ 38144 h 129191"/>
                    <a:gd name="connsiteX10" fmla="*/ 15349 w 118218"/>
                    <a:gd name="connsiteY10" fmla="*/ 17504 h 129191"/>
                    <a:gd name="connsiteX11" fmla="*/ 34225 w 118218"/>
                    <a:gd name="connsiteY11" fmla="*/ 4507 h 129191"/>
                    <a:gd name="connsiteX12" fmla="*/ 60350 w 118218"/>
                    <a:gd name="connsiteY12" fmla="*/ 0 h 129191"/>
                    <a:gd name="connsiteX13" fmla="*/ 85366 w 118218"/>
                    <a:gd name="connsiteY13" fmla="*/ 3788 h 129191"/>
                    <a:gd name="connsiteX14" fmla="*/ 103523 w 118218"/>
                    <a:gd name="connsiteY14" fmla="*/ 15349 h 129191"/>
                    <a:gd name="connsiteX15" fmla="*/ 114496 w 118218"/>
                    <a:gd name="connsiteY15" fmla="*/ 35074 h 129191"/>
                    <a:gd name="connsiteX16" fmla="*/ 118219 w 118218"/>
                    <a:gd name="connsiteY16" fmla="*/ 63224 h 129191"/>
                    <a:gd name="connsiteX17" fmla="*/ 91505 w 118218"/>
                    <a:gd name="connsiteY17" fmla="*/ 64531 h 129191"/>
                    <a:gd name="connsiteX18" fmla="*/ 89938 w 118218"/>
                    <a:gd name="connsiteY18" fmla="*/ 46634 h 129191"/>
                    <a:gd name="connsiteX19" fmla="*/ 84647 w 118218"/>
                    <a:gd name="connsiteY19" fmla="*/ 32853 h 129191"/>
                    <a:gd name="connsiteX20" fmla="*/ 74785 w 118218"/>
                    <a:gd name="connsiteY20" fmla="*/ 23970 h 129191"/>
                    <a:gd name="connsiteX21" fmla="*/ 59305 w 118218"/>
                    <a:gd name="connsiteY21" fmla="*/ 20835 h 129191"/>
                    <a:gd name="connsiteX22" fmla="*/ 43695 w 118218"/>
                    <a:gd name="connsiteY22" fmla="*/ 24362 h 129191"/>
                    <a:gd name="connsiteX23" fmla="*/ 33572 w 118218"/>
                    <a:gd name="connsiteY23" fmla="*/ 33768 h 129191"/>
                    <a:gd name="connsiteX24" fmla="*/ 28150 w 118218"/>
                    <a:gd name="connsiteY24" fmla="*/ 47549 h 129191"/>
                    <a:gd name="connsiteX25" fmla="*/ 26583 w 118218"/>
                    <a:gd name="connsiteY25" fmla="*/ 64204 h 129191"/>
                    <a:gd name="connsiteX26" fmla="*/ 28150 w 118218"/>
                    <a:gd name="connsiteY26" fmla="*/ 82623 h 129191"/>
                    <a:gd name="connsiteX27" fmla="*/ 33376 w 118218"/>
                    <a:gd name="connsiteY27" fmla="*/ 96535 h 129191"/>
                    <a:gd name="connsiteX28" fmla="*/ 43238 w 118218"/>
                    <a:gd name="connsiteY28" fmla="*/ 105352 h 129191"/>
                    <a:gd name="connsiteX29" fmla="*/ 58783 w 118218"/>
                    <a:gd name="connsiteY29" fmla="*/ 108422 h 129191"/>
                    <a:gd name="connsiteX30" fmla="*/ 74393 w 118218"/>
                    <a:gd name="connsiteY30" fmla="*/ 104960 h 129191"/>
                    <a:gd name="connsiteX31" fmla="*/ 84517 w 118218"/>
                    <a:gd name="connsiteY31" fmla="*/ 95490 h 129191"/>
                    <a:gd name="connsiteX32" fmla="*/ 90003 w 118218"/>
                    <a:gd name="connsiteY32" fmla="*/ 81578 h 129191"/>
                    <a:gd name="connsiteX33" fmla="*/ 91571 w 118218"/>
                    <a:gd name="connsiteY33" fmla="*/ 64661 h 129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18218" h="129191">
                      <a:moveTo>
                        <a:pt x="118154" y="63159"/>
                      </a:moveTo>
                      <a:cubicBezTo>
                        <a:pt x="118154" y="73544"/>
                        <a:pt x="116847" y="82753"/>
                        <a:pt x="114300" y="90918"/>
                      </a:cubicBezTo>
                      <a:cubicBezTo>
                        <a:pt x="111753" y="99082"/>
                        <a:pt x="107899" y="106005"/>
                        <a:pt x="102805" y="111688"/>
                      </a:cubicBezTo>
                      <a:cubicBezTo>
                        <a:pt x="97710" y="117370"/>
                        <a:pt x="91440" y="121746"/>
                        <a:pt x="83929" y="124685"/>
                      </a:cubicBezTo>
                      <a:cubicBezTo>
                        <a:pt x="76418" y="127690"/>
                        <a:pt x="67796" y="129192"/>
                        <a:pt x="57934" y="129192"/>
                      </a:cubicBezTo>
                      <a:cubicBezTo>
                        <a:pt x="48071" y="129192"/>
                        <a:pt x="39711" y="127951"/>
                        <a:pt x="32527" y="125404"/>
                      </a:cubicBezTo>
                      <a:cubicBezTo>
                        <a:pt x="25277" y="122856"/>
                        <a:pt x="19268" y="119003"/>
                        <a:pt x="14434" y="113778"/>
                      </a:cubicBezTo>
                      <a:cubicBezTo>
                        <a:pt x="9601" y="108553"/>
                        <a:pt x="6009" y="101956"/>
                        <a:pt x="3592" y="93922"/>
                      </a:cubicBezTo>
                      <a:cubicBezTo>
                        <a:pt x="1176" y="85888"/>
                        <a:pt x="0" y="76353"/>
                        <a:pt x="0" y="65380"/>
                      </a:cubicBezTo>
                      <a:cubicBezTo>
                        <a:pt x="0" y="55256"/>
                        <a:pt x="1306" y="46177"/>
                        <a:pt x="3854" y="38144"/>
                      </a:cubicBezTo>
                      <a:cubicBezTo>
                        <a:pt x="6401" y="30110"/>
                        <a:pt x="10254" y="23187"/>
                        <a:pt x="15349" y="17504"/>
                      </a:cubicBezTo>
                      <a:cubicBezTo>
                        <a:pt x="20443" y="11822"/>
                        <a:pt x="26714" y="7511"/>
                        <a:pt x="34225" y="4507"/>
                      </a:cubicBezTo>
                      <a:cubicBezTo>
                        <a:pt x="41736" y="1502"/>
                        <a:pt x="50423" y="0"/>
                        <a:pt x="60350" y="0"/>
                      </a:cubicBezTo>
                      <a:cubicBezTo>
                        <a:pt x="70278" y="0"/>
                        <a:pt x="78116" y="1241"/>
                        <a:pt x="85366" y="3788"/>
                      </a:cubicBezTo>
                      <a:cubicBezTo>
                        <a:pt x="92616" y="6270"/>
                        <a:pt x="98625" y="10124"/>
                        <a:pt x="103523" y="15349"/>
                      </a:cubicBezTo>
                      <a:cubicBezTo>
                        <a:pt x="108422" y="20574"/>
                        <a:pt x="112014" y="27171"/>
                        <a:pt x="114496" y="35074"/>
                      </a:cubicBezTo>
                      <a:cubicBezTo>
                        <a:pt x="116978" y="43042"/>
                        <a:pt x="118219" y="52382"/>
                        <a:pt x="118219" y="63224"/>
                      </a:cubicBezTo>
                      <a:close/>
                      <a:moveTo>
                        <a:pt x="91505" y="64531"/>
                      </a:moveTo>
                      <a:cubicBezTo>
                        <a:pt x="91505" y="57999"/>
                        <a:pt x="90983" y="51990"/>
                        <a:pt x="89938" y="46634"/>
                      </a:cubicBezTo>
                      <a:cubicBezTo>
                        <a:pt x="88893" y="41279"/>
                        <a:pt x="87129" y="36641"/>
                        <a:pt x="84647" y="32853"/>
                      </a:cubicBezTo>
                      <a:cubicBezTo>
                        <a:pt x="82165" y="29065"/>
                        <a:pt x="78900" y="26060"/>
                        <a:pt x="74785" y="23970"/>
                      </a:cubicBezTo>
                      <a:cubicBezTo>
                        <a:pt x="70670" y="21880"/>
                        <a:pt x="65510" y="20835"/>
                        <a:pt x="59305" y="20835"/>
                      </a:cubicBezTo>
                      <a:cubicBezTo>
                        <a:pt x="53101" y="20835"/>
                        <a:pt x="47875" y="22011"/>
                        <a:pt x="43695" y="24362"/>
                      </a:cubicBezTo>
                      <a:cubicBezTo>
                        <a:pt x="39515" y="26714"/>
                        <a:pt x="36119" y="29849"/>
                        <a:pt x="33572" y="33768"/>
                      </a:cubicBezTo>
                      <a:cubicBezTo>
                        <a:pt x="31024" y="37686"/>
                        <a:pt x="29196" y="42258"/>
                        <a:pt x="28150" y="47549"/>
                      </a:cubicBezTo>
                      <a:cubicBezTo>
                        <a:pt x="27105" y="52774"/>
                        <a:pt x="26583" y="58326"/>
                        <a:pt x="26583" y="64204"/>
                      </a:cubicBezTo>
                      <a:cubicBezTo>
                        <a:pt x="26583" y="70997"/>
                        <a:pt x="27105" y="77136"/>
                        <a:pt x="28150" y="82623"/>
                      </a:cubicBezTo>
                      <a:cubicBezTo>
                        <a:pt x="29196" y="88044"/>
                        <a:pt x="30894" y="92681"/>
                        <a:pt x="33376" y="96535"/>
                      </a:cubicBezTo>
                      <a:cubicBezTo>
                        <a:pt x="35792" y="100388"/>
                        <a:pt x="39123" y="103327"/>
                        <a:pt x="43238" y="105352"/>
                      </a:cubicBezTo>
                      <a:cubicBezTo>
                        <a:pt x="47353" y="107377"/>
                        <a:pt x="52513" y="108422"/>
                        <a:pt x="58783" y="108422"/>
                      </a:cubicBezTo>
                      <a:cubicBezTo>
                        <a:pt x="65053" y="108422"/>
                        <a:pt x="70213" y="107246"/>
                        <a:pt x="74393" y="104960"/>
                      </a:cubicBezTo>
                      <a:cubicBezTo>
                        <a:pt x="78573" y="102674"/>
                        <a:pt x="81970" y="99474"/>
                        <a:pt x="84517" y="95490"/>
                      </a:cubicBezTo>
                      <a:cubicBezTo>
                        <a:pt x="87064" y="91506"/>
                        <a:pt x="88893" y="86868"/>
                        <a:pt x="90003" y="81578"/>
                      </a:cubicBezTo>
                      <a:cubicBezTo>
                        <a:pt x="91114" y="76287"/>
                        <a:pt x="91571" y="70605"/>
                        <a:pt x="91571" y="64661"/>
                      </a:cubicBezTo>
                      <a:close/>
                    </a:path>
                  </a:pathLst>
                </a:custGeom>
                <a:solidFill>
                  <a:srgbClr val="1D3176"/>
                </a:solidFill>
                <a:ln w="649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30" name="Freeform: Shape 229">
                  <a:extLst>
                    <a:ext uri="{FF2B5EF4-FFF2-40B4-BE49-F238E27FC236}">
                      <a16:creationId xmlns:a16="http://schemas.microsoft.com/office/drawing/2014/main" id="{DECBDB10-C924-2443-1743-2CB6A79F8121}"/>
                    </a:ext>
                  </a:extLst>
                </p:cNvPr>
                <p:cNvSpPr/>
                <p:nvPr/>
              </p:nvSpPr>
              <p:spPr>
                <a:xfrm>
                  <a:off x="1754239" y="2099840"/>
                  <a:ext cx="106788" cy="129126"/>
                </a:xfrm>
                <a:custGeom>
                  <a:avLst/>
                  <a:gdLst>
                    <a:gd name="connsiteX0" fmla="*/ 106789 w 106788"/>
                    <a:gd name="connsiteY0" fmla="*/ 21619 h 129126"/>
                    <a:gd name="connsiteX1" fmla="*/ 106528 w 106788"/>
                    <a:gd name="connsiteY1" fmla="*/ 26452 h 129126"/>
                    <a:gd name="connsiteX2" fmla="*/ 105875 w 106788"/>
                    <a:gd name="connsiteY2" fmla="*/ 29718 h 129126"/>
                    <a:gd name="connsiteX3" fmla="*/ 104829 w 106788"/>
                    <a:gd name="connsiteY3" fmla="*/ 31416 h 129126"/>
                    <a:gd name="connsiteX4" fmla="*/ 103327 w 106788"/>
                    <a:gd name="connsiteY4" fmla="*/ 31873 h 129126"/>
                    <a:gd name="connsiteX5" fmla="*/ 99278 w 106788"/>
                    <a:gd name="connsiteY5" fmla="*/ 30110 h 129126"/>
                    <a:gd name="connsiteX6" fmla="*/ 91832 w 106788"/>
                    <a:gd name="connsiteY6" fmla="*/ 26322 h 129126"/>
                    <a:gd name="connsiteX7" fmla="*/ 80794 w 106788"/>
                    <a:gd name="connsiteY7" fmla="*/ 22533 h 129126"/>
                    <a:gd name="connsiteX8" fmla="*/ 65902 w 106788"/>
                    <a:gd name="connsiteY8" fmla="*/ 20770 h 129126"/>
                    <a:gd name="connsiteX9" fmla="*/ 49508 w 106788"/>
                    <a:gd name="connsiteY9" fmla="*/ 23905 h 129126"/>
                    <a:gd name="connsiteX10" fmla="*/ 36968 w 106788"/>
                    <a:gd name="connsiteY10" fmla="*/ 32788 h 129126"/>
                    <a:gd name="connsiteX11" fmla="*/ 28934 w 106788"/>
                    <a:gd name="connsiteY11" fmla="*/ 46569 h 129126"/>
                    <a:gd name="connsiteX12" fmla="*/ 26126 w 106788"/>
                    <a:gd name="connsiteY12" fmla="*/ 64400 h 129126"/>
                    <a:gd name="connsiteX13" fmla="*/ 28999 w 106788"/>
                    <a:gd name="connsiteY13" fmla="*/ 83276 h 129126"/>
                    <a:gd name="connsiteX14" fmla="*/ 36968 w 106788"/>
                    <a:gd name="connsiteY14" fmla="*/ 96927 h 129126"/>
                    <a:gd name="connsiteX15" fmla="*/ 49247 w 106788"/>
                    <a:gd name="connsiteY15" fmla="*/ 105221 h 129126"/>
                    <a:gd name="connsiteX16" fmla="*/ 65118 w 106788"/>
                    <a:gd name="connsiteY16" fmla="*/ 108030 h 129126"/>
                    <a:gd name="connsiteX17" fmla="*/ 73544 w 106788"/>
                    <a:gd name="connsiteY17" fmla="*/ 107050 h 129126"/>
                    <a:gd name="connsiteX18" fmla="*/ 81251 w 106788"/>
                    <a:gd name="connsiteY18" fmla="*/ 104176 h 129126"/>
                    <a:gd name="connsiteX19" fmla="*/ 81251 w 106788"/>
                    <a:gd name="connsiteY19" fmla="*/ 75242 h 129126"/>
                    <a:gd name="connsiteX20" fmla="*/ 57607 w 106788"/>
                    <a:gd name="connsiteY20" fmla="*/ 75242 h 129126"/>
                    <a:gd name="connsiteX21" fmla="*/ 54929 w 106788"/>
                    <a:gd name="connsiteY21" fmla="*/ 73087 h 129126"/>
                    <a:gd name="connsiteX22" fmla="*/ 53950 w 106788"/>
                    <a:gd name="connsiteY22" fmla="*/ 65706 h 129126"/>
                    <a:gd name="connsiteX23" fmla="*/ 54211 w 106788"/>
                    <a:gd name="connsiteY23" fmla="*/ 61200 h 129126"/>
                    <a:gd name="connsiteX24" fmla="*/ 54929 w 106788"/>
                    <a:gd name="connsiteY24" fmla="*/ 58260 h 129126"/>
                    <a:gd name="connsiteX25" fmla="*/ 56105 w 106788"/>
                    <a:gd name="connsiteY25" fmla="*/ 56628 h 129126"/>
                    <a:gd name="connsiteX26" fmla="*/ 57673 w 106788"/>
                    <a:gd name="connsiteY26" fmla="*/ 56105 h 129126"/>
                    <a:gd name="connsiteX27" fmla="*/ 99866 w 106788"/>
                    <a:gd name="connsiteY27" fmla="*/ 56105 h 129126"/>
                    <a:gd name="connsiteX28" fmla="*/ 102609 w 106788"/>
                    <a:gd name="connsiteY28" fmla="*/ 56628 h 129126"/>
                    <a:gd name="connsiteX29" fmla="*/ 104764 w 106788"/>
                    <a:gd name="connsiteY29" fmla="*/ 58195 h 129126"/>
                    <a:gd name="connsiteX30" fmla="*/ 106136 w 106788"/>
                    <a:gd name="connsiteY30" fmla="*/ 60742 h 129126"/>
                    <a:gd name="connsiteX31" fmla="*/ 106593 w 106788"/>
                    <a:gd name="connsiteY31" fmla="*/ 64139 h 129126"/>
                    <a:gd name="connsiteX32" fmla="*/ 106593 w 106788"/>
                    <a:gd name="connsiteY32" fmla="*/ 113843 h 129126"/>
                    <a:gd name="connsiteX33" fmla="*/ 105548 w 106788"/>
                    <a:gd name="connsiteY33" fmla="*/ 118937 h 129126"/>
                    <a:gd name="connsiteX34" fmla="*/ 101368 w 106788"/>
                    <a:gd name="connsiteY34" fmla="*/ 122334 h 129126"/>
                    <a:gd name="connsiteX35" fmla="*/ 93596 w 106788"/>
                    <a:gd name="connsiteY35" fmla="*/ 124946 h 129126"/>
                    <a:gd name="connsiteX36" fmla="*/ 83994 w 106788"/>
                    <a:gd name="connsiteY36" fmla="*/ 127232 h 129126"/>
                    <a:gd name="connsiteX37" fmla="*/ 73936 w 106788"/>
                    <a:gd name="connsiteY37" fmla="*/ 128669 h 129126"/>
                    <a:gd name="connsiteX38" fmla="*/ 63747 w 106788"/>
                    <a:gd name="connsiteY38" fmla="*/ 129127 h 129126"/>
                    <a:gd name="connsiteX39" fmla="*/ 36968 w 106788"/>
                    <a:gd name="connsiteY39" fmla="*/ 124816 h 129126"/>
                    <a:gd name="connsiteX40" fmla="*/ 16916 w 106788"/>
                    <a:gd name="connsiteY40" fmla="*/ 112341 h 129126"/>
                    <a:gd name="connsiteX41" fmla="*/ 4376 w 106788"/>
                    <a:gd name="connsiteY41" fmla="*/ 92485 h 129126"/>
                    <a:gd name="connsiteX42" fmla="*/ 0 w 106788"/>
                    <a:gd name="connsiteY42" fmla="*/ 65902 h 129126"/>
                    <a:gd name="connsiteX43" fmla="*/ 4637 w 106788"/>
                    <a:gd name="connsiteY43" fmla="*/ 38340 h 129126"/>
                    <a:gd name="connsiteX44" fmla="*/ 17766 w 106788"/>
                    <a:gd name="connsiteY44" fmla="*/ 17570 h 129126"/>
                    <a:gd name="connsiteX45" fmla="*/ 38274 w 106788"/>
                    <a:gd name="connsiteY45" fmla="*/ 4507 h 129126"/>
                    <a:gd name="connsiteX46" fmla="*/ 65053 w 106788"/>
                    <a:gd name="connsiteY46" fmla="*/ 0 h 129126"/>
                    <a:gd name="connsiteX47" fmla="*/ 79814 w 106788"/>
                    <a:gd name="connsiteY47" fmla="*/ 1110 h 129126"/>
                    <a:gd name="connsiteX48" fmla="*/ 91440 w 106788"/>
                    <a:gd name="connsiteY48" fmla="*/ 3788 h 129126"/>
                    <a:gd name="connsiteX49" fmla="*/ 99670 w 106788"/>
                    <a:gd name="connsiteY49" fmla="*/ 7185 h 129126"/>
                    <a:gd name="connsiteX50" fmla="*/ 104242 w 106788"/>
                    <a:gd name="connsiteY50" fmla="*/ 10385 h 129126"/>
                    <a:gd name="connsiteX51" fmla="*/ 106136 w 106788"/>
                    <a:gd name="connsiteY51" fmla="*/ 14173 h 129126"/>
                    <a:gd name="connsiteX52" fmla="*/ 106724 w 106788"/>
                    <a:gd name="connsiteY52" fmla="*/ 21488 h 1291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106788" h="129126">
                      <a:moveTo>
                        <a:pt x="106789" y="21619"/>
                      </a:moveTo>
                      <a:cubicBezTo>
                        <a:pt x="106789" y="23513"/>
                        <a:pt x="106724" y="25081"/>
                        <a:pt x="106528" y="26452"/>
                      </a:cubicBezTo>
                      <a:cubicBezTo>
                        <a:pt x="106397" y="27824"/>
                        <a:pt x="106136" y="28869"/>
                        <a:pt x="105875" y="29718"/>
                      </a:cubicBezTo>
                      <a:cubicBezTo>
                        <a:pt x="105613" y="30502"/>
                        <a:pt x="105221" y="31090"/>
                        <a:pt x="104829" y="31416"/>
                      </a:cubicBezTo>
                      <a:cubicBezTo>
                        <a:pt x="104438" y="31743"/>
                        <a:pt x="103915" y="31873"/>
                        <a:pt x="103327" y="31873"/>
                      </a:cubicBezTo>
                      <a:cubicBezTo>
                        <a:pt x="102478" y="31873"/>
                        <a:pt x="101172" y="31286"/>
                        <a:pt x="99278" y="30110"/>
                      </a:cubicBezTo>
                      <a:cubicBezTo>
                        <a:pt x="97384" y="28934"/>
                        <a:pt x="94902" y="27693"/>
                        <a:pt x="91832" y="26322"/>
                      </a:cubicBezTo>
                      <a:cubicBezTo>
                        <a:pt x="88762" y="24950"/>
                        <a:pt x="85039" y="23709"/>
                        <a:pt x="80794" y="22533"/>
                      </a:cubicBezTo>
                      <a:cubicBezTo>
                        <a:pt x="76483" y="21358"/>
                        <a:pt x="71519" y="20770"/>
                        <a:pt x="65902" y="20770"/>
                      </a:cubicBezTo>
                      <a:cubicBezTo>
                        <a:pt x="59828" y="20770"/>
                        <a:pt x="54407" y="21815"/>
                        <a:pt x="49508" y="23905"/>
                      </a:cubicBezTo>
                      <a:cubicBezTo>
                        <a:pt x="44610" y="25995"/>
                        <a:pt x="40430" y="28934"/>
                        <a:pt x="36968" y="32788"/>
                      </a:cubicBezTo>
                      <a:cubicBezTo>
                        <a:pt x="33506" y="36641"/>
                        <a:pt x="30828" y="41213"/>
                        <a:pt x="28934" y="46569"/>
                      </a:cubicBezTo>
                      <a:cubicBezTo>
                        <a:pt x="27040" y="51925"/>
                        <a:pt x="26126" y="57869"/>
                        <a:pt x="26126" y="64400"/>
                      </a:cubicBezTo>
                      <a:cubicBezTo>
                        <a:pt x="26126" y="71519"/>
                        <a:pt x="27040" y="77855"/>
                        <a:pt x="28999" y="83276"/>
                      </a:cubicBezTo>
                      <a:cubicBezTo>
                        <a:pt x="30894" y="88697"/>
                        <a:pt x="33572" y="93269"/>
                        <a:pt x="36968" y="96927"/>
                      </a:cubicBezTo>
                      <a:cubicBezTo>
                        <a:pt x="40364" y="100584"/>
                        <a:pt x="44479" y="103393"/>
                        <a:pt x="49247" y="105221"/>
                      </a:cubicBezTo>
                      <a:cubicBezTo>
                        <a:pt x="54015" y="107116"/>
                        <a:pt x="59305" y="108030"/>
                        <a:pt x="65118" y="108030"/>
                      </a:cubicBezTo>
                      <a:cubicBezTo>
                        <a:pt x="67927" y="108030"/>
                        <a:pt x="70735" y="107703"/>
                        <a:pt x="73544" y="107050"/>
                      </a:cubicBezTo>
                      <a:cubicBezTo>
                        <a:pt x="76287" y="106397"/>
                        <a:pt x="78900" y="105417"/>
                        <a:pt x="81251" y="104176"/>
                      </a:cubicBezTo>
                      <a:lnTo>
                        <a:pt x="81251" y="75242"/>
                      </a:lnTo>
                      <a:lnTo>
                        <a:pt x="57607" y="75242"/>
                      </a:lnTo>
                      <a:cubicBezTo>
                        <a:pt x="56432" y="75242"/>
                        <a:pt x="55517" y="74524"/>
                        <a:pt x="54929" y="73087"/>
                      </a:cubicBezTo>
                      <a:cubicBezTo>
                        <a:pt x="54342" y="71650"/>
                        <a:pt x="53950" y="69168"/>
                        <a:pt x="53950" y="65706"/>
                      </a:cubicBezTo>
                      <a:cubicBezTo>
                        <a:pt x="53950" y="63877"/>
                        <a:pt x="54015" y="62375"/>
                        <a:pt x="54211" y="61200"/>
                      </a:cubicBezTo>
                      <a:cubicBezTo>
                        <a:pt x="54342" y="59959"/>
                        <a:pt x="54603" y="58979"/>
                        <a:pt x="54929" y="58260"/>
                      </a:cubicBezTo>
                      <a:cubicBezTo>
                        <a:pt x="55256" y="57542"/>
                        <a:pt x="55648" y="56954"/>
                        <a:pt x="56105" y="56628"/>
                      </a:cubicBezTo>
                      <a:cubicBezTo>
                        <a:pt x="56562" y="56301"/>
                        <a:pt x="57085" y="56105"/>
                        <a:pt x="57673" y="56105"/>
                      </a:cubicBezTo>
                      <a:lnTo>
                        <a:pt x="99866" y="56105"/>
                      </a:lnTo>
                      <a:cubicBezTo>
                        <a:pt x="100911" y="56105"/>
                        <a:pt x="101825" y="56301"/>
                        <a:pt x="102609" y="56628"/>
                      </a:cubicBezTo>
                      <a:cubicBezTo>
                        <a:pt x="103393" y="56954"/>
                        <a:pt x="104111" y="57477"/>
                        <a:pt x="104764" y="58195"/>
                      </a:cubicBezTo>
                      <a:cubicBezTo>
                        <a:pt x="105417" y="58914"/>
                        <a:pt x="105875" y="59763"/>
                        <a:pt x="106136" y="60742"/>
                      </a:cubicBezTo>
                      <a:cubicBezTo>
                        <a:pt x="106462" y="61722"/>
                        <a:pt x="106593" y="62898"/>
                        <a:pt x="106593" y="64139"/>
                      </a:cubicBezTo>
                      <a:lnTo>
                        <a:pt x="106593" y="113843"/>
                      </a:lnTo>
                      <a:cubicBezTo>
                        <a:pt x="106593" y="115802"/>
                        <a:pt x="106266" y="117435"/>
                        <a:pt x="105548" y="118937"/>
                      </a:cubicBezTo>
                      <a:cubicBezTo>
                        <a:pt x="104895" y="120374"/>
                        <a:pt x="103458" y="121550"/>
                        <a:pt x="101368" y="122334"/>
                      </a:cubicBezTo>
                      <a:cubicBezTo>
                        <a:pt x="99278" y="123183"/>
                        <a:pt x="96665" y="124032"/>
                        <a:pt x="93596" y="124946"/>
                      </a:cubicBezTo>
                      <a:cubicBezTo>
                        <a:pt x="90526" y="125861"/>
                        <a:pt x="87325" y="126645"/>
                        <a:pt x="83994" y="127232"/>
                      </a:cubicBezTo>
                      <a:cubicBezTo>
                        <a:pt x="80663" y="127886"/>
                        <a:pt x="77332" y="128343"/>
                        <a:pt x="73936" y="128669"/>
                      </a:cubicBezTo>
                      <a:cubicBezTo>
                        <a:pt x="70539" y="128996"/>
                        <a:pt x="67143" y="129127"/>
                        <a:pt x="63747" y="129127"/>
                      </a:cubicBezTo>
                      <a:cubicBezTo>
                        <a:pt x="53754" y="129127"/>
                        <a:pt x="44871" y="127690"/>
                        <a:pt x="36968" y="124816"/>
                      </a:cubicBezTo>
                      <a:cubicBezTo>
                        <a:pt x="29065" y="121942"/>
                        <a:pt x="22403" y="117827"/>
                        <a:pt x="16916" y="112341"/>
                      </a:cubicBezTo>
                      <a:cubicBezTo>
                        <a:pt x="11430" y="106854"/>
                        <a:pt x="7250" y="100258"/>
                        <a:pt x="4376" y="92485"/>
                      </a:cubicBezTo>
                      <a:cubicBezTo>
                        <a:pt x="1502" y="84647"/>
                        <a:pt x="0" y="75830"/>
                        <a:pt x="0" y="65902"/>
                      </a:cubicBezTo>
                      <a:cubicBezTo>
                        <a:pt x="0" y="55974"/>
                        <a:pt x="1567" y="46504"/>
                        <a:pt x="4637" y="38340"/>
                      </a:cubicBezTo>
                      <a:cubicBezTo>
                        <a:pt x="7707" y="30175"/>
                        <a:pt x="12083" y="23317"/>
                        <a:pt x="17766" y="17570"/>
                      </a:cubicBezTo>
                      <a:cubicBezTo>
                        <a:pt x="23448" y="11887"/>
                        <a:pt x="30240" y="7511"/>
                        <a:pt x="38274" y="4507"/>
                      </a:cubicBezTo>
                      <a:cubicBezTo>
                        <a:pt x="46308" y="1502"/>
                        <a:pt x="55191" y="0"/>
                        <a:pt x="65053" y="0"/>
                      </a:cubicBezTo>
                      <a:cubicBezTo>
                        <a:pt x="70474" y="0"/>
                        <a:pt x="75373" y="392"/>
                        <a:pt x="79814" y="1110"/>
                      </a:cubicBezTo>
                      <a:cubicBezTo>
                        <a:pt x="84255" y="1829"/>
                        <a:pt x="88109" y="2743"/>
                        <a:pt x="91440" y="3788"/>
                      </a:cubicBezTo>
                      <a:cubicBezTo>
                        <a:pt x="94771" y="4833"/>
                        <a:pt x="97514" y="6009"/>
                        <a:pt x="99670" y="7185"/>
                      </a:cubicBezTo>
                      <a:cubicBezTo>
                        <a:pt x="101825" y="8426"/>
                        <a:pt x="103393" y="9471"/>
                        <a:pt x="104242" y="10385"/>
                      </a:cubicBezTo>
                      <a:cubicBezTo>
                        <a:pt x="105091" y="11299"/>
                        <a:pt x="105744" y="12540"/>
                        <a:pt x="106136" y="14173"/>
                      </a:cubicBezTo>
                      <a:cubicBezTo>
                        <a:pt x="106528" y="15806"/>
                        <a:pt x="106724" y="18223"/>
                        <a:pt x="106724" y="21488"/>
                      </a:cubicBezTo>
                      <a:close/>
                    </a:path>
                  </a:pathLst>
                </a:custGeom>
                <a:solidFill>
                  <a:srgbClr val="1D3176"/>
                </a:solidFill>
                <a:ln w="649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31" name="Freeform: Shape 230">
                  <a:extLst>
                    <a:ext uri="{FF2B5EF4-FFF2-40B4-BE49-F238E27FC236}">
                      <a16:creationId xmlns:a16="http://schemas.microsoft.com/office/drawing/2014/main" id="{72D65C35-8D2B-9729-7AD1-2569F6156AD5}"/>
                    </a:ext>
                  </a:extLst>
                </p:cNvPr>
                <p:cNvSpPr/>
                <p:nvPr/>
              </p:nvSpPr>
              <p:spPr>
                <a:xfrm>
                  <a:off x="1888460" y="2102061"/>
                  <a:ext cx="73935" cy="124946"/>
                </a:xfrm>
                <a:custGeom>
                  <a:avLst/>
                  <a:gdLst>
                    <a:gd name="connsiteX0" fmla="*/ 73936 w 73935"/>
                    <a:gd name="connsiteY0" fmla="*/ 114953 h 124946"/>
                    <a:gd name="connsiteX1" fmla="*/ 73675 w 73935"/>
                    <a:gd name="connsiteY1" fmla="*/ 119656 h 124946"/>
                    <a:gd name="connsiteX2" fmla="*/ 72956 w 73935"/>
                    <a:gd name="connsiteY2" fmla="*/ 122726 h 124946"/>
                    <a:gd name="connsiteX3" fmla="*/ 71781 w 73935"/>
                    <a:gd name="connsiteY3" fmla="*/ 124424 h 124946"/>
                    <a:gd name="connsiteX4" fmla="*/ 70213 w 73935"/>
                    <a:gd name="connsiteY4" fmla="*/ 124946 h 124946"/>
                    <a:gd name="connsiteX5" fmla="*/ 7511 w 73935"/>
                    <a:gd name="connsiteY5" fmla="*/ 124946 h 124946"/>
                    <a:gd name="connsiteX6" fmla="*/ 2155 w 73935"/>
                    <a:gd name="connsiteY6" fmla="*/ 123052 h 124946"/>
                    <a:gd name="connsiteX7" fmla="*/ 0 w 73935"/>
                    <a:gd name="connsiteY7" fmla="*/ 116913 h 124946"/>
                    <a:gd name="connsiteX8" fmla="*/ 0 w 73935"/>
                    <a:gd name="connsiteY8" fmla="*/ 8034 h 124946"/>
                    <a:gd name="connsiteX9" fmla="*/ 2155 w 73935"/>
                    <a:gd name="connsiteY9" fmla="*/ 1894 h 124946"/>
                    <a:gd name="connsiteX10" fmla="*/ 7511 w 73935"/>
                    <a:gd name="connsiteY10" fmla="*/ 0 h 124946"/>
                    <a:gd name="connsiteX11" fmla="*/ 69821 w 73935"/>
                    <a:gd name="connsiteY11" fmla="*/ 0 h 124946"/>
                    <a:gd name="connsiteX12" fmla="*/ 71389 w 73935"/>
                    <a:gd name="connsiteY12" fmla="*/ 457 h 124946"/>
                    <a:gd name="connsiteX13" fmla="*/ 72564 w 73935"/>
                    <a:gd name="connsiteY13" fmla="*/ 2155 h 124946"/>
                    <a:gd name="connsiteX14" fmla="*/ 73283 w 73935"/>
                    <a:gd name="connsiteY14" fmla="*/ 5225 h 124946"/>
                    <a:gd name="connsiteX15" fmla="*/ 73544 w 73935"/>
                    <a:gd name="connsiteY15" fmla="*/ 9993 h 124946"/>
                    <a:gd name="connsiteX16" fmla="*/ 73283 w 73935"/>
                    <a:gd name="connsiteY16" fmla="*/ 14565 h 124946"/>
                    <a:gd name="connsiteX17" fmla="*/ 72564 w 73935"/>
                    <a:gd name="connsiteY17" fmla="*/ 17635 h 124946"/>
                    <a:gd name="connsiteX18" fmla="*/ 71389 w 73935"/>
                    <a:gd name="connsiteY18" fmla="*/ 19333 h 124946"/>
                    <a:gd name="connsiteX19" fmla="*/ 69821 w 73935"/>
                    <a:gd name="connsiteY19" fmla="*/ 19856 h 124946"/>
                    <a:gd name="connsiteX20" fmla="*/ 25211 w 73935"/>
                    <a:gd name="connsiteY20" fmla="*/ 19856 h 124946"/>
                    <a:gd name="connsiteX21" fmla="*/ 25211 w 73935"/>
                    <a:gd name="connsiteY21" fmla="*/ 50357 h 124946"/>
                    <a:gd name="connsiteX22" fmla="*/ 62963 w 73935"/>
                    <a:gd name="connsiteY22" fmla="*/ 50357 h 124946"/>
                    <a:gd name="connsiteX23" fmla="*/ 64531 w 73935"/>
                    <a:gd name="connsiteY23" fmla="*/ 50880 h 124946"/>
                    <a:gd name="connsiteX24" fmla="*/ 65706 w 73935"/>
                    <a:gd name="connsiteY24" fmla="*/ 52513 h 124946"/>
                    <a:gd name="connsiteX25" fmla="*/ 66425 w 73935"/>
                    <a:gd name="connsiteY25" fmla="*/ 55517 h 124946"/>
                    <a:gd name="connsiteX26" fmla="*/ 66686 w 73935"/>
                    <a:gd name="connsiteY26" fmla="*/ 60089 h 124946"/>
                    <a:gd name="connsiteX27" fmla="*/ 66425 w 73935"/>
                    <a:gd name="connsiteY27" fmla="*/ 64727 h 124946"/>
                    <a:gd name="connsiteX28" fmla="*/ 65706 w 73935"/>
                    <a:gd name="connsiteY28" fmla="*/ 67666 h 124946"/>
                    <a:gd name="connsiteX29" fmla="*/ 64531 w 73935"/>
                    <a:gd name="connsiteY29" fmla="*/ 69233 h 124946"/>
                    <a:gd name="connsiteX30" fmla="*/ 62963 w 73935"/>
                    <a:gd name="connsiteY30" fmla="*/ 69690 h 124946"/>
                    <a:gd name="connsiteX31" fmla="*/ 25211 w 73935"/>
                    <a:gd name="connsiteY31" fmla="*/ 69690 h 124946"/>
                    <a:gd name="connsiteX32" fmla="*/ 25211 w 73935"/>
                    <a:gd name="connsiteY32" fmla="*/ 104895 h 124946"/>
                    <a:gd name="connsiteX33" fmla="*/ 70213 w 73935"/>
                    <a:gd name="connsiteY33" fmla="*/ 104895 h 124946"/>
                    <a:gd name="connsiteX34" fmla="*/ 71781 w 73935"/>
                    <a:gd name="connsiteY34" fmla="*/ 105417 h 124946"/>
                    <a:gd name="connsiteX35" fmla="*/ 72956 w 73935"/>
                    <a:gd name="connsiteY35" fmla="*/ 107116 h 124946"/>
                    <a:gd name="connsiteX36" fmla="*/ 73675 w 73935"/>
                    <a:gd name="connsiteY36" fmla="*/ 110185 h 124946"/>
                    <a:gd name="connsiteX37" fmla="*/ 73936 w 73935"/>
                    <a:gd name="connsiteY37" fmla="*/ 114888 h 124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73935" h="124946">
                      <a:moveTo>
                        <a:pt x="73936" y="114953"/>
                      </a:moveTo>
                      <a:cubicBezTo>
                        <a:pt x="73936" y="116847"/>
                        <a:pt x="73871" y="118350"/>
                        <a:pt x="73675" y="119656"/>
                      </a:cubicBezTo>
                      <a:cubicBezTo>
                        <a:pt x="73544" y="120897"/>
                        <a:pt x="73283" y="121942"/>
                        <a:pt x="72956" y="122726"/>
                      </a:cubicBezTo>
                      <a:cubicBezTo>
                        <a:pt x="72630" y="123510"/>
                        <a:pt x="72238" y="124032"/>
                        <a:pt x="71781" y="124424"/>
                      </a:cubicBezTo>
                      <a:cubicBezTo>
                        <a:pt x="71323" y="124751"/>
                        <a:pt x="70735" y="124946"/>
                        <a:pt x="70213" y="124946"/>
                      </a:cubicBezTo>
                      <a:lnTo>
                        <a:pt x="7511" y="124946"/>
                      </a:lnTo>
                      <a:cubicBezTo>
                        <a:pt x="5421" y="124946"/>
                        <a:pt x="3592" y="124293"/>
                        <a:pt x="2155" y="123052"/>
                      </a:cubicBezTo>
                      <a:cubicBezTo>
                        <a:pt x="718" y="121811"/>
                        <a:pt x="0" y="119787"/>
                        <a:pt x="0" y="116913"/>
                      </a:cubicBezTo>
                      <a:lnTo>
                        <a:pt x="0" y="8034"/>
                      </a:lnTo>
                      <a:cubicBezTo>
                        <a:pt x="0" y="5225"/>
                        <a:pt x="718" y="3135"/>
                        <a:pt x="2155" y="1894"/>
                      </a:cubicBezTo>
                      <a:cubicBezTo>
                        <a:pt x="3592" y="653"/>
                        <a:pt x="5421" y="0"/>
                        <a:pt x="7511" y="0"/>
                      </a:cubicBezTo>
                      <a:lnTo>
                        <a:pt x="69821" y="0"/>
                      </a:lnTo>
                      <a:cubicBezTo>
                        <a:pt x="70409" y="0"/>
                        <a:pt x="70931" y="131"/>
                        <a:pt x="71389" y="457"/>
                      </a:cubicBezTo>
                      <a:cubicBezTo>
                        <a:pt x="71846" y="784"/>
                        <a:pt x="72238" y="1372"/>
                        <a:pt x="72564" y="2155"/>
                      </a:cubicBezTo>
                      <a:cubicBezTo>
                        <a:pt x="72891" y="2939"/>
                        <a:pt x="73152" y="3984"/>
                        <a:pt x="73283" y="5225"/>
                      </a:cubicBezTo>
                      <a:cubicBezTo>
                        <a:pt x="73413" y="6466"/>
                        <a:pt x="73544" y="8099"/>
                        <a:pt x="73544" y="9993"/>
                      </a:cubicBezTo>
                      <a:cubicBezTo>
                        <a:pt x="73544" y="11822"/>
                        <a:pt x="73479" y="13324"/>
                        <a:pt x="73283" y="14565"/>
                      </a:cubicBezTo>
                      <a:cubicBezTo>
                        <a:pt x="73087" y="15806"/>
                        <a:pt x="72891" y="16851"/>
                        <a:pt x="72564" y="17635"/>
                      </a:cubicBezTo>
                      <a:cubicBezTo>
                        <a:pt x="72238" y="18419"/>
                        <a:pt x="71846" y="18941"/>
                        <a:pt x="71389" y="19333"/>
                      </a:cubicBezTo>
                      <a:cubicBezTo>
                        <a:pt x="70931" y="19660"/>
                        <a:pt x="70409" y="19856"/>
                        <a:pt x="69821" y="19856"/>
                      </a:cubicBezTo>
                      <a:lnTo>
                        <a:pt x="25211" y="19856"/>
                      </a:lnTo>
                      <a:lnTo>
                        <a:pt x="25211" y="50357"/>
                      </a:lnTo>
                      <a:lnTo>
                        <a:pt x="62963" y="50357"/>
                      </a:lnTo>
                      <a:cubicBezTo>
                        <a:pt x="63551" y="50357"/>
                        <a:pt x="64073" y="50553"/>
                        <a:pt x="64531" y="50880"/>
                      </a:cubicBezTo>
                      <a:cubicBezTo>
                        <a:pt x="64988" y="51206"/>
                        <a:pt x="65380" y="51794"/>
                        <a:pt x="65706" y="52513"/>
                      </a:cubicBezTo>
                      <a:cubicBezTo>
                        <a:pt x="66033" y="53231"/>
                        <a:pt x="66294" y="54276"/>
                        <a:pt x="66425" y="55517"/>
                      </a:cubicBezTo>
                      <a:cubicBezTo>
                        <a:pt x="66621" y="56758"/>
                        <a:pt x="66686" y="58326"/>
                        <a:pt x="66686" y="60089"/>
                      </a:cubicBezTo>
                      <a:cubicBezTo>
                        <a:pt x="66686" y="61853"/>
                        <a:pt x="66621" y="63486"/>
                        <a:pt x="66425" y="64727"/>
                      </a:cubicBezTo>
                      <a:cubicBezTo>
                        <a:pt x="66294" y="65968"/>
                        <a:pt x="66033" y="66947"/>
                        <a:pt x="65706" y="67666"/>
                      </a:cubicBezTo>
                      <a:cubicBezTo>
                        <a:pt x="65380" y="68384"/>
                        <a:pt x="64988" y="68972"/>
                        <a:pt x="64531" y="69233"/>
                      </a:cubicBezTo>
                      <a:cubicBezTo>
                        <a:pt x="64073" y="69560"/>
                        <a:pt x="63486" y="69690"/>
                        <a:pt x="62963" y="69690"/>
                      </a:cubicBezTo>
                      <a:lnTo>
                        <a:pt x="25211" y="69690"/>
                      </a:lnTo>
                      <a:lnTo>
                        <a:pt x="25211" y="104895"/>
                      </a:lnTo>
                      <a:lnTo>
                        <a:pt x="70213" y="104895"/>
                      </a:lnTo>
                      <a:cubicBezTo>
                        <a:pt x="70801" y="104895"/>
                        <a:pt x="71323" y="105091"/>
                        <a:pt x="71781" y="105417"/>
                      </a:cubicBezTo>
                      <a:cubicBezTo>
                        <a:pt x="72238" y="105744"/>
                        <a:pt x="72630" y="106332"/>
                        <a:pt x="72956" y="107116"/>
                      </a:cubicBezTo>
                      <a:cubicBezTo>
                        <a:pt x="73283" y="107899"/>
                        <a:pt x="73544" y="108879"/>
                        <a:pt x="73675" y="110185"/>
                      </a:cubicBezTo>
                      <a:cubicBezTo>
                        <a:pt x="73805" y="111426"/>
                        <a:pt x="73936" y="112994"/>
                        <a:pt x="73936" y="114888"/>
                      </a:cubicBezTo>
                      <a:close/>
                    </a:path>
                  </a:pathLst>
                </a:custGeom>
                <a:solidFill>
                  <a:srgbClr val="1D3176"/>
                </a:solidFill>
                <a:ln w="649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32" name="Freeform: Shape 231">
                  <a:extLst>
                    <a:ext uri="{FF2B5EF4-FFF2-40B4-BE49-F238E27FC236}">
                      <a16:creationId xmlns:a16="http://schemas.microsoft.com/office/drawing/2014/main" id="{6BC65B24-2873-B3C9-6EAC-B06AEFF3EFDD}"/>
                    </a:ext>
                  </a:extLst>
                </p:cNvPr>
                <p:cNvSpPr/>
                <p:nvPr/>
              </p:nvSpPr>
              <p:spPr>
                <a:xfrm>
                  <a:off x="1986497" y="2101604"/>
                  <a:ext cx="103066" cy="125860"/>
                </a:xfrm>
                <a:custGeom>
                  <a:avLst/>
                  <a:gdLst>
                    <a:gd name="connsiteX0" fmla="*/ 102870 w 103066"/>
                    <a:gd name="connsiteY0" fmla="*/ 116455 h 125860"/>
                    <a:gd name="connsiteX1" fmla="*/ 102086 w 103066"/>
                    <a:gd name="connsiteY1" fmla="*/ 120440 h 125860"/>
                    <a:gd name="connsiteX2" fmla="*/ 99996 w 103066"/>
                    <a:gd name="connsiteY2" fmla="*/ 123313 h 125860"/>
                    <a:gd name="connsiteX3" fmla="*/ 96927 w 103066"/>
                    <a:gd name="connsiteY3" fmla="*/ 125012 h 125860"/>
                    <a:gd name="connsiteX4" fmla="*/ 93334 w 103066"/>
                    <a:gd name="connsiteY4" fmla="*/ 125534 h 125860"/>
                    <a:gd name="connsiteX5" fmla="*/ 82557 w 103066"/>
                    <a:gd name="connsiteY5" fmla="*/ 125534 h 125860"/>
                    <a:gd name="connsiteX6" fmla="*/ 76744 w 103066"/>
                    <a:gd name="connsiteY6" fmla="*/ 124881 h 125860"/>
                    <a:gd name="connsiteX7" fmla="*/ 72238 w 103066"/>
                    <a:gd name="connsiteY7" fmla="*/ 122399 h 125860"/>
                    <a:gd name="connsiteX8" fmla="*/ 68253 w 103066"/>
                    <a:gd name="connsiteY8" fmla="*/ 117566 h 125860"/>
                    <a:gd name="connsiteX9" fmla="*/ 63877 w 103066"/>
                    <a:gd name="connsiteY9" fmla="*/ 109728 h 125860"/>
                    <a:gd name="connsiteX10" fmla="*/ 32788 w 103066"/>
                    <a:gd name="connsiteY10" fmla="*/ 51337 h 125860"/>
                    <a:gd name="connsiteX11" fmla="*/ 27301 w 103066"/>
                    <a:gd name="connsiteY11" fmla="*/ 40103 h 125860"/>
                    <a:gd name="connsiteX12" fmla="*/ 22272 w 103066"/>
                    <a:gd name="connsiteY12" fmla="*/ 28346 h 125860"/>
                    <a:gd name="connsiteX13" fmla="*/ 22076 w 103066"/>
                    <a:gd name="connsiteY13" fmla="*/ 28346 h 125860"/>
                    <a:gd name="connsiteX14" fmla="*/ 22664 w 103066"/>
                    <a:gd name="connsiteY14" fmla="*/ 42193 h 125860"/>
                    <a:gd name="connsiteX15" fmla="*/ 22860 w 103066"/>
                    <a:gd name="connsiteY15" fmla="*/ 56432 h 125860"/>
                    <a:gd name="connsiteX16" fmla="*/ 22860 w 103066"/>
                    <a:gd name="connsiteY16" fmla="*/ 121746 h 125860"/>
                    <a:gd name="connsiteX17" fmla="*/ 22338 w 103066"/>
                    <a:gd name="connsiteY17" fmla="*/ 123509 h 125860"/>
                    <a:gd name="connsiteX18" fmla="*/ 20509 w 103066"/>
                    <a:gd name="connsiteY18" fmla="*/ 124816 h 125860"/>
                    <a:gd name="connsiteX19" fmla="*/ 16982 w 103066"/>
                    <a:gd name="connsiteY19" fmla="*/ 125600 h 125860"/>
                    <a:gd name="connsiteX20" fmla="*/ 11299 w 103066"/>
                    <a:gd name="connsiteY20" fmla="*/ 125861 h 125860"/>
                    <a:gd name="connsiteX21" fmla="*/ 5682 w 103066"/>
                    <a:gd name="connsiteY21" fmla="*/ 125600 h 125860"/>
                    <a:gd name="connsiteX22" fmla="*/ 2221 w 103066"/>
                    <a:gd name="connsiteY22" fmla="*/ 124816 h 125860"/>
                    <a:gd name="connsiteX23" fmla="*/ 457 w 103066"/>
                    <a:gd name="connsiteY23" fmla="*/ 123509 h 125860"/>
                    <a:gd name="connsiteX24" fmla="*/ 0 w 103066"/>
                    <a:gd name="connsiteY24" fmla="*/ 121746 h 125860"/>
                    <a:gd name="connsiteX25" fmla="*/ 0 w 103066"/>
                    <a:gd name="connsiteY25" fmla="*/ 9536 h 125860"/>
                    <a:gd name="connsiteX26" fmla="*/ 2678 w 103066"/>
                    <a:gd name="connsiteY26" fmla="*/ 2743 h 125860"/>
                    <a:gd name="connsiteX27" fmla="*/ 9209 w 103066"/>
                    <a:gd name="connsiteY27" fmla="*/ 457 h 125860"/>
                    <a:gd name="connsiteX28" fmla="*/ 22795 w 103066"/>
                    <a:gd name="connsiteY28" fmla="*/ 457 h 125860"/>
                    <a:gd name="connsiteX29" fmla="*/ 29000 w 103066"/>
                    <a:gd name="connsiteY29" fmla="*/ 1110 h 125860"/>
                    <a:gd name="connsiteX30" fmla="*/ 33506 w 103066"/>
                    <a:gd name="connsiteY30" fmla="*/ 3200 h 125860"/>
                    <a:gd name="connsiteX31" fmla="*/ 37229 w 103066"/>
                    <a:gd name="connsiteY31" fmla="*/ 7185 h 125860"/>
                    <a:gd name="connsiteX32" fmla="*/ 40821 w 103066"/>
                    <a:gd name="connsiteY32" fmla="*/ 13520 h 125860"/>
                    <a:gd name="connsiteX33" fmla="*/ 65118 w 103066"/>
                    <a:gd name="connsiteY33" fmla="*/ 59175 h 125860"/>
                    <a:gd name="connsiteX34" fmla="*/ 69299 w 103066"/>
                    <a:gd name="connsiteY34" fmla="*/ 67339 h 125860"/>
                    <a:gd name="connsiteX35" fmla="*/ 73283 w 103066"/>
                    <a:gd name="connsiteY35" fmla="*/ 75373 h 125860"/>
                    <a:gd name="connsiteX36" fmla="*/ 77071 w 103066"/>
                    <a:gd name="connsiteY36" fmla="*/ 83210 h 125860"/>
                    <a:gd name="connsiteX37" fmla="*/ 80663 w 103066"/>
                    <a:gd name="connsiteY37" fmla="*/ 90918 h 125860"/>
                    <a:gd name="connsiteX38" fmla="*/ 80729 w 103066"/>
                    <a:gd name="connsiteY38" fmla="*/ 90918 h 125860"/>
                    <a:gd name="connsiteX39" fmla="*/ 80271 w 103066"/>
                    <a:gd name="connsiteY39" fmla="*/ 76810 h 125860"/>
                    <a:gd name="connsiteX40" fmla="*/ 80141 w 103066"/>
                    <a:gd name="connsiteY40" fmla="*/ 62832 h 125860"/>
                    <a:gd name="connsiteX41" fmla="*/ 80141 w 103066"/>
                    <a:gd name="connsiteY41" fmla="*/ 4245 h 125860"/>
                    <a:gd name="connsiteX42" fmla="*/ 80729 w 103066"/>
                    <a:gd name="connsiteY42" fmla="*/ 2482 h 125860"/>
                    <a:gd name="connsiteX43" fmla="*/ 82688 w 103066"/>
                    <a:gd name="connsiteY43" fmla="*/ 1110 h 125860"/>
                    <a:gd name="connsiteX44" fmla="*/ 86280 w 103066"/>
                    <a:gd name="connsiteY44" fmla="*/ 261 h 125860"/>
                    <a:gd name="connsiteX45" fmla="*/ 91963 w 103066"/>
                    <a:gd name="connsiteY45" fmla="*/ 0 h 125860"/>
                    <a:gd name="connsiteX46" fmla="*/ 97449 w 103066"/>
                    <a:gd name="connsiteY46" fmla="*/ 261 h 125860"/>
                    <a:gd name="connsiteX47" fmla="*/ 100911 w 103066"/>
                    <a:gd name="connsiteY47" fmla="*/ 1110 h 125860"/>
                    <a:gd name="connsiteX48" fmla="*/ 102609 w 103066"/>
                    <a:gd name="connsiteY48" fmla="*/ 2482 h 125860"/>
                    <a:gd name="connsiteX49" fmla="*/ 103066 w 103066"/>
                    <a:gd name="connsiteY49" fmla="*/ 4245 h 125860"/>
                    <a:gd name="connsiteX50" fmla="*/ 103066 w 103066"/>
                    <a:gd name="connsiteY50" fmla="*/ 116455 h 1258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103066" h="125860">
                      <a:moveTo>
                        <a:pt x="102870" y="116455"/>
                      </a:moveTo>
                      <a:cubicBezTo>
                        <a:pt x="102870" y="117958"/>
                        <a:pt x="102609" y="119264"/>
                        <a:pt x="102086" y="120440"/>
                      </a:cubicBezTo>
                      <a:cubicBezTo>
                        <a:pt x="101564" y="121615"/>
                        <a:pt x="100911" y="122595"/>
                        <a:pt x="99996" y="123313"/>
                      </a:cubicBezTo>
                      <a:cubicBezTo>
                        <a:pt x="99082" y="124032"/>
                        <a:pt x="98102" y="124685"/>
                        <a:pt x="96927" y="125012"/>
                      </a:cubicBezTo>
                      <a:cubicBezTo>
                        <a:pt x="95751" y="125338"/>
                        <a:pt x="94510" y="125534"/>
                        <a:pt x="93334" y="125534"/>
                      </a:cubicBezTo>
                      <a:lnTo>
                        <a:pt x="82557" y="125534"/>
                      </a:lnTo>
                      <a:cubicBezTo>
                        <a:pt x="80271" y="125534"/>
                        <a:pt x="78377" y="125338"/>
                        <a:pt x="76744" y="124881"/>
                      </a:cubicBezTo>
                      <a:cubicBezTo>
                        <a:pt x="75112" y="124424"/>
                        <a:pt x="73609" y="123640"/>
                        <a:pt x="72238" y="122399"/>
                      </a:cubicBezTo>
                      <a:cubicBezTo>
                        <a:pt x="70866" y="121223"/>
                        <a:pt x="69494" y="119591"/>
                        <a:pt x="68253" y="117566"/>
                      </a:cubicBezTo>
                      <a:cubicBezTo>
                        <a:pt x="67013" y="115541"/>
                        <a:pt x="65510" y="112929"/>
                        <a:pt x="63877" y="109728"/>
                      </a:cubicBezTo>
                      <a:lnTo>
                        <a:pt x="32788" y="51337"/>
                      </a:lnTo>
                      <a:cubicBezTo>
                        <a:pt x="30959" y="47875"/>
                        <a:pt x="29130" y="44087"/>
                        <a:pt x="27301" y="40103"/>
                      </a:cubicBezTo>
                      <a:cubicBezTo>
                        <a:pt x="25407" y="36053"/>
                        <a:pt x="23774" y="32200"/>
                        <a:pt x="22272" y="28346"/>
                      </a:cubicBezTo>
                      <a:lnTo>
                        <a:pt x="22076" y="28346"/>
                      </a:lnTo>
                      <a:cubicBezTo>
                        <a:pt x="22338" y="32984"/>
                        <a:pt x="22533" y="37621"/>
                        <a:pt x="22664" y="42193"/>
                      </a:cubicBezTo>
                      <a:cubicBezTo>
                        <a:pt x="22795" y="46765"/>
                        <a:pt x="22860" y="51533"/>
                        <a:pt x="22860" y="56432"/>
                      </a:cubicBezTo>
                      <a:lnTo>
                        <a:pt x="22860" y="121746"/>
                      </a:lnTo>
                      <a:cubicBezTo>
                        <a:pt x="22860" y="122399"/>
                        <a:pt x="22664" y="122987"/>
                        <a:pt x="22338" y="123509"/>
                      </a:cubicBezTo>
                      <a:cubicBezTo>
                        <a:pt x="22011" y="124032"/>
                        <a:pt x="21358" y="124424"/>
                        <a:pt x="20509" y="124816"/>
                      </a:cubicBezTo>
                      <a:cubicBezTo>
                        <a:pt x="19660" y="125142"/>
                        <a:pt x="18484" y="125469"/>
                        <a:pt x="16982" y="125600"/>
                      </a:cubicBezTo>
                      <a:cubicBezTo>
                        <a:pt x="15479" y="125795"/>
                        <a:pt x="13585" y="125861"/>
                        <a:pt x="11299" y="125861"/>
                      </a:cubicBezTo>
                      <a:cubicBezTo>
                        <a:pt x="9013" y="125861"/>
                        <a:pt x="7185" y="125795"/>
                        <a:pt x="5682" y="125600"/>
                      </a:cubicBezTo>
                      <a:cubicBezTo>
                        <a:pt x="4180" y="125404"/>
                        <a:pt x="3070" y="125142"/>
                        <a:pt x="2221" y="124816"/>
                      </a:cubicBezTo>
                      <a:cubicBezTo>
                        <a:pt x="1372" y="124489"/>
                        <a:pt x="784" y="124032"/>
                        <a:pt x="457" y="123509"/>
                      </a:cubicBezTo>
                      <a:cubicBezTo>
                        <a:pt x="131" y="122987"/>
                        <a:pt x="0" y="122399"/>
                        <a:pt x="0" y="121746"/>
                      </a:cubicBezTo>
                      <a:lnTo>
                        <a:pt x="0" y="9536"/>
                      </a:lnTo>
                      <a:cubicBezTo>
                        <a:pt x="0" y="6531"/>
                        <a:pt x="914" y="4245"/>
                        <a:pt x="2678" y="2743"/>
                      </a:cubicBezTo>
                      <a:cubicBezTo>
                        <a:pt x="4441" y="1241"/>
                        <a:pt x="6597" y="457"/>
                        <a:pt x="9209" y="457"/>
                      </a:cubicBezTo>
                      <a:lnTo>
                        <a:pt x="22795" y="457"/>
                      </a:lnTo>
                      <a:cubicBezTo>
                        <a:pt x="25211" y="457"/>
                        <a:pt x="27301" y="653"/>
                        <a:pt x="29000" y="1110"/>
                      </a:cubicBezTo>
                      <a:cubicBezTo>
                        <a:pt x="30698" y="1502"/>
                        <a:pt x="32200" y="2221"/>
                        <a:pt x="33506" y="3200"/>
                      </a:cubicBezTo>
                      <a:cubicBezTo>
                        <a:pt x="34813" y="4180"/>
                        <a:pt x="36054" y="5486"/>
                        <a:pt x="37229" y="7185"/>
                      </a:cubicBezTo>
                      <a:cubicBezTo>
                        <a:pt x="38405" y="8883"/>
                        <a:pt x="39580" y="10973"/>
                        <a:pt x="40821" y="13520"/>
                      </a:cubicBezTo>
                      <a:lnTo>
                        <a:pt x="65118" y="59175"/>
                      </a:lnTo>
                      <a:cubicBezTo>
                        <a:pt x="66555" y="61918"/>
                        <a:pt x="67927" y="64661"/>
                        <a:pt x="69299" y="67339"/>
                      </a:cubicBezTo>
                      <a:cubicBezTo>
                        <a:pt x="70670" y="70017"/>
                        <a:pt x="72042" y="72695"/>
                        <a:pt x="73283" y="75373"/>
                      </a:cubicBezTo>
                      <a:cubicBezTo>
                        <a:pt x="74589" y="78051"/>
                        <a:pt x="75830" y="80663"/>
                        <a:pt x="77071" y="83210"/>
                      </a:cubicBezTo>
                      <a:cubicBezTo>
                        <a:pt x="78312" y="85758"/>
                        <a:pt x="79488" y="88370"/>
                        <a:pt x="80663" y="90918"/>
                      </a:cubicBezTo>
                      <a:lnTo>
                        <a:pt x="80729" y="90918"/>
                      </a:lnTo>
                      <a:cubicBezTo>
                        <a:pt x="80533" y="86411"/>
                        <a:pt x="80402" y="81708"/>
                        <a:pt x="80271" y="76810"/>
                      </a:cubicBezTo>
                      <a:cubicBezTo>
                        <a:pt x="80206" y="71911"/>
                        <a:pt x="80141" y="67274"/>
                        <a:pt x="80141" y="62832"/>
                      </a:cubicBezTo>
                      <a:lnTo>
                        <a:pt x="80141" y="4245"/>
                      </a:lnTo>
                      <a:cubicBezTo>
                        <a:pt x="80141" y="3592"/>
                        <a:pt x="80337" y="3004"/>
                        <a:pt x="80729" y="2482"/>
                      </a:cubicBezTo>
                      <a:cubicBezTo>
                        <a:pt x="81120" y="1959"/>
                        <a:pt x="81774" y="1502"/>
                        <a:pt x="82688" y="1110"/>
                      </a:cubicBezTo>
                      <a:cubicBezTo>
                        <a:pt x="83602" y="718"/>
                        <a:pt x="84778" y="457"/>
                        <a:pt x="86280" y="261"/>
                      </a:cubicBezTo>
                      <a:cubicBezTo>
                        <a:pt x="87783" y="65"/>
                        <a:pt x="89677" y="0"/>
                        <a:pt x="91963" y="0"/>
                      </a:cubicBezTo>
                      <a:cubicBezTo>
                        <a:pt x="94118" y="0"/>
                        <a:pt x="96012" y="65"/>
                        <a:pt x="97449" y="261"/>
                      </a:cubicBezTo>
                      <a:cubicBezTo>
                        <a:pt x="98886" y="457"/>
                        <a:pt x="100062" y="718"/>
                        <a:pt x="100911" y="1110"/>
                      </a:cubicBezTo>
                      <a:cubicBezTo>
                        <a:pt x="101694" y="1502"/>
                        <a:pt x="102282" y="1959"/>
                        <a:pt x="102609" y="2482"/>
                      </a:cubicBezTo>
                      <a:cubicBezTo>
                        <a:pt x="102935" y="3004"/>
                        <a:pt x="103066" y="3592"/>
                        <a:pt x="103066" y="4245"/>
                      </a:cubicBezTo>
                      <a:lnTo>
                        <a:pt x="103066" y="116455"/>
                      </a:lnTo>
                      <a:close/>
                    </a:path>
                  </a:pathLst>
                </a:custGeom>
                <a:solidFill>
                  <a:srgbClr val="1D3176"/>
                </a:solidFill>
                <a:ln w="649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</p:grpSp>
        <p:sp>
          <p:nvSpPr>
            <p:cNvPr id="398" name="Rectangle: Rounded Corners 397">
              <a:extLst>
                <a:ext uri="{FF2B5EF4-FFF2-40B4-BE49-F238E27FC236}">
                  <a16:creationId xmlns:a16="http://schemas.microsoft.com/office/drawing/2014/main" id="{86A03121-39C5-1AC5-F154-E2EC480C10D1}"/>
                </a:ext>
              </a:extLst>
            </p:cNvPr>
            <p:cNvSpPr/>
            <p:nvPr/>
          </p:nvSpPr>
          <p:spPr>
            <a:xfrm>
              <a:off x="5445063" y="3887669"/>
              <a:ext cx="945704" cy="151184"/>
            </a:xfrm>
            <a:prstGeom prst="roundRect">
              <a:avLst>
                <a:gd name="adj" fmla="val 27318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>
                  <a:solidFill>
                    <a:srgbClr val="26397B"/>
                  </a:solidFill>
                </a:rPr>
                <a:t>Electrolyser</a:t>
              </a:r>
            </a:p>
          </p:txBody>
        </p:sp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602BCA0C-77E7-D2B3-DCA1-F94E98F53DA8}"/>
              </a:ext>
            </a:extLst>
          </p:cNvPr>
          <p:cNvGrpSpPr/>
          <p:nvPr/>
        </p:nvGrpSpPr>
        <p:grpSpPr>
          <a:xfrm>
            <a:off x="3560795" y="2613250"/>
            <a:ext cx="1597835" cy="1257526"/>
            <a:chOff x="857627" y="3533848"/>
            <a:chExt cx="1258733" cy="1500556"/>
          </a:xfrm>
        </p:grpSpPr>
        <p:grpSp>
          <p:nvGrpSpPr>
            <p:cNvPr id="283" name="Group 282">
              <a:extLst>
                <a:ext uri="{FF2B5EF4-FFF2-40B4-BE49-F238E27FC236}">
                  <a16:creationId xmlns:a16="http://schemas.microsoft.com/office/drawing/2014/main" id="{6EA6B0C5-592C-AD6A-33EA-01D113E82399}"/>
                </a:ext>
              </a:extLst>
            </p:cNvPr>
            <p:cNvGrpSpPr/>
            <p:nvPr/>
          </p:nvGrpSpPr>
          <p:grpSpPr>
            <a:xfrm>
              <a:off x="867134" y="3533848"/>
              <a:ext cx="1241407" cy="1246971"/>
              <a:chOff x="1527616" y="3393426"/>
              <a:chExt cx="1817544" cy="1764885"/>
            </a:xfrm>
          </p:grpSpPr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F84ABA41-C670-03B3-B1FB-9E9A4E31CE16}"/>
                  </a:ext>
                </a:extLst>
              </p:cNvPr>
              <p:cNvSpPr/>
              <p:nvPr/>
            </p:nvSpPr>
            <p:spPr>
              <a:xfrm>
                <a:off x="1558953" y="4208188"/>
                <a:ext cx="1754870" cy="940109"/>
              </a:xfrm>
              <a:custGeom>
                <a:avLst/>
                <a:gdLst>
                  <a:gd name="csX0" fmla="*/ 1754870 w 1754870"/>
                  <a:gd name="csY0" fmla="*/ 940109 h 940109"/>
                  <a:gd name="csX1" fmla="*/ 1754870 w 1754870"/>
                  <a:gd name="csY1" fmla="*/ 31337 h 940109"/>
                  <a:gd name="csX2" fmla="*/ 1723533 w 1754870"/>
                  <a:gd name="csY2" fmla="*/ 0 h 940109"/>
                  <a:gd name="csX3" fmla="*/ 31337 w 1754870"/>
                  <a:gd name="csY3" fmla="*/ 0 h 940109"/>
                  <a:gd name="csX4" fmla="*/ 0 w 1754870"/>
                  <a:gd name="csY4" fmla="*/ 31337 h 940109"/>
                  <a:gd name="csX5" fmla="*/ 0 w 1754870"/>
                  <a:gd name="csY5" fmla="*/ 940109 h 94010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1754870" h="940109">
                    <a:moveTo>
                      <a:pt x="1754870" y="940109"/>
                    </a:moveTo>
                    <a:lnTo>
                      <a:pt x="1754870" y="31337"/>
                    </a:lnTo>
                    <a:cubicBezTo>
                      <a:pt x="1754870" y="14030"/>
                      <a:pt x="1740840" y="0"/>
                      <a:pt x="1723533" y="0"/>
                    </a:cubicBezTo>
                    <a:lnTo>
                      <a:pt x="31337" y="0"/>
                    </a:lnTo>
                    <a:cubicBezTo>
                      <a:pt x="14030" y="0"/>
                      <a:pt x="0" y="14030"/>
                      <a:pt x="0" y="31337"/>
                    </a:cubicBezTo>
                    <a:lnTo>
                      <a:pt x="0" y="940109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3127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endParaRPr lang="en-GB" sz="900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EC3D727D-43A1-0E51-57A8-EB0FBC014D34}"/>
                  </a:ext>
                </a:extLst>
              </p:cNvPr>
              <p:cNvSpPr/>
              <p:nvPr/>
            </p:nvSpPr>
            <p:spPr>
              <a:xfrm>
                <a:off x="1934997" y="3769470"/>
                <a:ext cx="1002782" cy="1316152"/>
              </a:xfrm>
              <a:custGeom>
                <a:avLst/>
                <a:gdLst>
                  <a:gd name="csX0" fmla="*/ 971446 w 1002782"/>
                  <a:gd name="csY0" fmla="*/ 0 h 1316152"/>
                  <a:gd name="csX1" fmla="*/ 1002783 w 1002782"/>
                  <a:gd name="csY1" fmla="*/ 31337 h 1316152"/>
                  <a:gd name="csX2" fmla="*/ 1002783 w 1002782"/>
                  <a:gd name="csY2" fmla="*/ 1316153 h 1316152"/>
                  <a:gd name="csX3" fmla="*/ 0 w 1002782"/>
                  <a:gd name="csY3" fmla="*/ 1316153 h 1316152"/>
                  <a:gd name="csX4" fmla="*/ 0 w 1002782"/>
                  <a:gd name="csY4" fmla="*/ 31337 h 1316152"/>
                  <a:gd name="csX5" fmla="*/ 31337 w 1002782"/>
                  <a:gd name="csY5" fmla="*/ 0 h 131615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1002782" h="1316152">
                    <a:moveTo>
                      <a:pt x="971446" y="0"/>
                    </a:moveTo>
                    <a:cubicBezTo>
                      <a:pt x="988753" y="0"/>
                      <a:pt x="1002783" y="14030"/>
                      <a:pt x="1002783" y="31337"/>
                    </a:cubicBezTo>
                    <a:lnTo>
                      <a:pt x="1002783" y="1316153"/>
                    </a:lnTo>
                    <a:lnTo>
                      <a:pt x="0" y="1316153"/>
                    </a:lnTo>
                    <a:lnTo>
                      <a:pt x="0" y="31337"/>
                    </a:lnTo>
                    <a:cubicBezTo>
                      <a:pt x="0" y="14030"/>
                      <a:pt x="14030" y="0"/>
                      <a:pt x="31337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3127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endParaRPr lang="en-GB" sz="900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485E8273-0C2C-B2A0-1B2F-7A9681E6B477}"/>
                  </a:ext>
                </a:extLst>
              </p:cNvPr>
              <p:cNvSpPr/>
              <p:nvPr/>
            </p:nvSpPr>
            <p:spPr>
              <a:xfrm>
                <a:off x="2091682" y="4615568"/>
                <a:ext cx="689413" cy="501391"/>
              </a:xfrm>
              <a:custGeom>
                <a:avLst/>
                <a:gdLst>
                  <a:gd name="csX0" fmla="*/ 0 w 689413"/>
                  <a:gd name="csY0" fmla="*/ 0 h 501391"/>
                  <a:gd name="csX1" fmla="*/ 689413 w 689413"/>
                  <a:gd name="csY1" fmla="*/ 0 h 501391"/>
                  <a:gd name="csX2" fmla="*/ 689413 w 689413"/>
                  <a:gd name="csY2" fmla="*/ 501391 h 501391"/>
                  <a:gd name="csX3" fmla="*/ 0 w 689413"/>
                  <a:gd name="csY3" fmla="*/ 501391 h 50139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89413" h="501391">
                    <a:moveTo>
                      <a:pt x="0" y="0"/>
                    </a:moveTo>
                    <a:lnTo>
                      <a:pt x="689413" y="0"/>
                    </a:lnTo>
                    <a:lnTo>
                      <a:pt x="689413" y="501391"/>
                    </a:lnTo>
                    <a:lnTo>
                      <a:pt x="0" y="501391"/>
                    </a:lnTo>
                    <a:close/>
                  </a:path>
                </a:pathLst>
              </a:custGeom>
              <a:solidFill>
                <a:srgbClr val="CAD0D7"/>
              </a:solidFill>
              <a:ln w="3127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endParaRPr lang="en-GB" sz="900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5EE55136-4263-44DA-FEC7-4AF3D5D8B201}"/>
                  </a:ext>
                </a:extLst>
              </p:cNvPr>
              <p:cNvSpPr/>
              <p:nvPr/>
            </p:nvSpPr>
            <p:spPr>
              <a:xfrm>
                <a:off x="2217030" y="4646905"/>
                <a:ext cx="438717" cy="438717"/>
              </a:xfrm>
              <a:custGeom>
                <a:avLst/>
                <a:gdLst>
                  <a:gd name="csX0" fmla="*/ 0 w 438717"/>
                  <a:gd name="csY0" fmla="*/ 0 h 438717"/>
                  <a:gd name="csX1" fmla="*/ 438718 w 438717"/>
                  <a:gd name="csY1" fmla="*/ 0 h 438717"/>
                  <a:gd name="csX2" fmla="*/ 438718 w 438717"/>
                  <a:gd name="csY2" fmla="*/ 438718 h 438717"/>
                  <a:gd name="csX3" fmla="*/ 0 w 438717"/>
                  <a:gd name="csY3" fmla="*/ 438718 h 43871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438717" h="438717">
                    <a:moveTo>
                      <a:pt x="0" y="0"/>
                    </a:moveTo>
                    <a:lnTo>
                      <a:pt x="438718" y="0"/>
                    </a:lnTo>
                    <a:lnTo>
                      <a:pt x="438718" y="438718"/>
                    </a:lnTo>
                    <a:lnTo>
                      <a:pt x="0" y="438718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27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endParaRPr lang="en-GB" sz="900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3E866DD4-BC92-C622-248F-1CAB4911A69B}"/>
                  </a:ext>
                </a:extLst>
              </p:cNvPr>
              <p:cNvSpPr/>
              <p:nvPr/>
            </p:nvSpPr>
            <p:spPr>
              <a:xfrm>
                <a:off x="2436389" y="4709579"/>
                <a:ext cx="219358" cy="376043"/>
              </a:xfrm>
              <a:custGeom>
                <a:avLst/>
                <a:gdLst>
                  <a:gd name="csX0" fmla="*/ 219359 w 219358"/>
                  <a:gd name="csY0" fmla="*/ 250696 h 376043"/>
                  <a:gd name="csX1" fmla="*/ 0 w 219358"/>
                  <a:gd name="csY1" fmla="*/ 0 h 376043"/>
                  <a:gd name="csX2" fmla="*/ 0 w 219358"/>
                  <a:gd name="csY2" fmla="*/ 376044 h 376043"/>
                  <a:gd name="csX3" fmla="*/ 219359 w 219358"/>
                  <a:gd name="csY3" fmla="*/ 376044 h 37604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219358" h="376043">
                    <a:moveTo>
                      <a:pt x="219359" y="250696"/>
                    </a:moveTo>
                    <a:cubicBezTo>
                      <a:pt x="62674" y="219359"/>
                      <a:pt x="0" y="0"/>
                      <a:pt x="0" y="0"/>
                    </a:cubicBezTo>
                    <a:lnTo>
                      <a:pt x="0" y="376044"/>
                    </a:lnTo>
                    <a:lnTo>
                      <a:pt x="219359" y="376044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3127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endParaRPr lang="en-GB" sz="900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5B5D331B-93FF-20DF-B723-221D581AD4D5}"/>
                  </a:ext>
                </a:extLst>
              </p:cNvPr>
              <p:cNvSpPr/>
              <p:nvPr/>
            </p:nvSpPr>
            <p:spPr>
              <a:xfrm>
                <a:off x="2217030" y="4709579"/>
                <a:ext cx="219358" cy="376043"/>
              </a:xfrm>
              <a:custGeom>
                <a:avLst/>
                <a:gdLst>
                  <a:gd name="csX0" fmla="*/ 219359 w 219358"/>
                  <a:gd name="csY0" fmla="*/ 250696 h 376043"/>
                  <a:gd name="csX1" fmla="*/ 0 w 219358"/>
                  <a:gd name="csY1" fmla="*/ 0 h 376043"/>
                  <a:gd name="csX2" fmla="*/ 0 w 219358"/>
                  <a:gd name="csY2" fmla="*/ 376044 h 376043"/>
                  <a:gd name="csX3" fmla="*/ 219359 w 219358"/>
                  <a:gd name="csY3" fmla="*/ 376044 h 37604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219358" h="376043">
                    <a:moveTo>
                      <a:pt x="219359" y="250696"/>
                    </a:moveTo>
                    <a:cubicBezTo>
                      <a:pt x="62674" y="219359"/>
                      <a:pt x="0" y="0"/>
                      <a:pt x="0" y="0"/>
                    </a:cubicBezTo>
                    <a:lnTo>
                      <a:pt x="0" y="376044"/>
                    </a:lnTo>
                    <a:lnTo>
                      <a:pt x="219359" y="376044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3127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endParaRPr lang="en-GB" sz="900"/>
              </a:p>
            </p:txBody>
          </p:sp>
          <p:sp>
            <p:nvSpPr>
              <p:cNvPr id="292" name="Rectangle 291">
                <a:extLst>
                  <a:ext uri="{FF2B5EF4-FFF2-40B4-BE49-F238E27FC236}">
                    <a16:creationId xmlns:a16="http://schemas.microsoft.com/office/drawing/2014/main" id="{40A0F54A-D7E5-63FF-6964-C62BF50D9E6E}"/>
                  </a:ext>
                </a:extLst>
              </p:cNvPr>
              <p:cNvSpPr/>
              <p:nvPr/>
            </p:nvSpPr>
            <p:spPr>
              <a:xfrm>
                <a:off x="1684301" y="4333535"/>
                <a:ext cx="125347" cy="12534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127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endParaRPr lang="en-GB" sz="900"/>
              </a:p>
            </p:txBody>
          </p:sp>
          <p:sp>
            <p:nvSpPr>
              <p:cNvPr id="293" name="Rectangle 292">
                <a:extLst>
                  <a:ext uri="{FF2B5EF4-FFF2-40B4-BE49-F238E27FC236}">
                    <a16:creationId xmlns:a16="http://schemas.microsoft.com/office/drawing/2014/main" id="{3D2AA6E8-AE16-9994-3EF6-40D855244FCA}"/>
                  </a:ext>
                </a:extLst>
              </p:cNvPr>
              <p:cNvSpPr/>
              <p:nvPr/>
            </p:nvSpPr>
            <p:spPr>
              <a:xfrm>
                <a:off x="2060345" y="4114177"/>
                <a:ext cx="156684" cy="12534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127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endParaRPr lang="en-GB" sz="900"/>
              </a:p>
            </p:txBody>
          </p:sp>
          <p:sp>
            <p:nvSpPr>
              <p:cNvPr id="294" name="Rectangle 293">
                <a:extLst>
                  <a:ext uri="{FF2B5EF4-FFF2-40B4-BE49-F238E27FC236}">
                    <a16:creationId xmlns:a16="http://schemas.microsoft.com/office/drawing/2014/main" id="{477BBAD6-B003-C32C-5438-976B528C8002}"/>
                  </a:ext>
                </a:extLst>
              </p:cNvPr>
              <p:cNvSpPr/>
              <p:nvPr/>
            </p:nvSpPr>
            <p:spPr>
              <a:xfrm>
                <a:off x="2342378" y="4114177"/>
                <a:ext cx="188021" cy="12534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127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endParaRPr lang="en-GB" sz="900"/>
              </a:p>
            </p:txBody>
          </p:sp>
          <p:sp>
            <p:nvSpPr>
              <p:cNvPr id="295" name="Rectangle 294">
                <a:extLst>
                  <a:ext uri="{FF2B5EF4-FFF2-40B4-BE49-F238E27FC236}">
                    <a16:creationId xmlns:a16="http://schemas.microsoft.com/office/drawing/2014/main" id="{FCE6A90D-E5FE-1D21-B9D9-72A514FE2E2B}"/>
                  </a:ext>
                </a:extLst>
              </p:cNvPr>
              <p:cNvSpPr/>
              <p:nvPr/>
            </p:nvSpPr>
            <p:spPr>
              <a:xfrm>
                <a:off x="2655747" y="4114177"/>
                <a:ext cx="156684" cy="12534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127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endParaRPr lang="en-GB" sz="900"/>
              </a:p>
            </p:txBody>
          </p:sp>
          <p:grpSp>
            <p:nvGrpSpPr>
              <p:cNvPr id="296" name="Graphic 255">
                <a:extLst>
                  <a:ext uri="{FF2B5EF4-FFF2-40B4-BE49-F238E27FC236}">
                    <a16:creationId xmlns:a16="http://schemas.microsoft.com/office/drawing/2014/main" id="{253CBA92-7FEC-E3B9-DAEA-9CE53E8EAFFA}"/>
                  </a:ext>
                </a:extLst>
              </p:cNvPr>
              <p:cNvGrpSpPr/>
              <p:nvPr/>
            </p:nvGrpSpPr>
            <p:grpSpPr>
              <a:xfrm>
                <a:off x="1684301" y="4333535"/>
                <a:ext cx="1504174" cy="626739"/>
                <a:chOff x="1684301" y="4333535"/>
                <a:chExt cx="1504174" cy="626739"/>
              </a:xfrm>
              <a:solidFill>
                <a:srgbClr val="3AADD9"/>
              </a:solidFill>
            </p:grpSpPr>
            <p:sp>
              <p:nvSpPr>
                <p:cNvPr id="302" name="Rectangle 301">
                  <a:extLst>
                    <a:ext uri="{FF2B5EF4-FFF2-40B4-BE49-F238E27FC236}">
                      <a16:creationId xmlns:a16="http://schemas.microsoft.com/office/drawing/2014/main" id="{5A6B1749-CC14-713C-6B9E-FA39EB265389}"/>
                    </a:ext>
                  </a:extLst>
                </p:cNvPr>
                <p:cNvSpPr/>
                <p:nvPr/>
              </p:nvSpPr>
              <p:spPr>
                <a:xfrm>
                  <a:off x="1684301" y="4834927"/>
                  <a:ext cx="125347" cy="125347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31274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endParaRPr lang="en-GB" sz="900"/>
                </a:p>
              </p:txBody>
            </p:sp>
            <p:sp>
              <p:nvSpPr>
                <p:cNvPr id="303" name="Rectangle 302">
                  <a:extLst>
                    <a:ext uri="{FF2B5EF4-FFF2-40B4-BE49-F238E27FC236}">
                      <a16:creationId xmlns:a16="http://schemas.microsoft.com/office/drawing/2014/main" id="{6D076D2B-2D35-FEC9-5395-3A8816DFF168}"/>
                    </a:ext>
                  </a:extLst>
                </p:cNvPr>
                <p:cNvSpPr/>
                <p:nvPr/>
              </p:nvSpPr>
              <p:spPr>
                <a:xfrm>
                  <a:off x="1684301" y="4584231"/>
                  <a:ext cx="125347" cy="125347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31274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endParaRPr lang="en-GB" sz="900"/>
                </a:p>
              </p:txBody>
            </p:sp>
            <p:sp>
              <p:nvSpPr>
                <p:cNvPr id="304" name="Rectangle 303">
                  <a:extLst>
                    <a:ext uri="{FF2B5EF4-FFF2-40B4-BE49-F238E27FC236}">
                      <a16:creationId xmlns:a16="http://schemas.microsoft.com/office/drawing/2014/main" id="{C87FFC76-A88A-2262-B0D3-A519ECFA2C1D}"/>
                    </a:ext>
                  </a:extLst>
                </p:cNvPr>
                <p:cNvSpPr/>
                <p:nvPr/>
              </p:nvSpPr>
              <p:spPr>
                <a:xfrm rot="10800000">
                  <a:off x="3063128" y="4333535"/>
                  <a:ext cx="125347" cy="125347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31274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endParaRPr lang="en-GB" sz="900"/>
                </a:p>
              </p:txBody>
            </p:sp>
            <p:sp>
              <p:nvSpPr>
                <p:cNvPr id="305" name="Rectangle 304">
                  <a:extLst>
                    <a:ext uri="{FF2B5EF4-FFF2-40B4-BE49-F238E27FC236}">
                      <a16:creationId xmlns:a16="http://schemas.microsoft.com/office/drawing/2014/main" id="{8C95D06C-F11D-F82D-D993-E6C98D82DD2A}"/>
                    </a:ext>
                  </a:extLst>
                </p:cNvPr>
                <p:cNvSpPr/>
                <p:nvPr/>
              </p:nvSpPr>
              <p:spPr>
                <a:xfrm rot="10800000">
                  <a:off x="3063128" y="4834927"/>
                  <a:ext cx="125347" cy="125347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31274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endParaRPr lang="en-GB" sz="900"/>
                </a:p>
              </p:txBody>
            </p:sp>
            <p:sp>
              <p:nvSpPr>
                <p:cNvPr id="306" name="Rectangle 305">
                  <a:extLst>
                    <a:ext uri="{FF2B5EF4-FFF2-40B4-BE49-F238E27FC236}">
                      <a16:creationId xmlns:a16="http://schemas.microsoft.com/office/drawing/2014/main" id="{59CE2A86-727C-09F9-6224-79A04C94A686}"/>
                    </a:ext>
                  </a:extLst>
                </p:cNvPr>
                <p:cNvSpPr/>
                <p:nvPr/>
              </p:nvSpPr>
              <p:spPr>
                <a:xfrm rot="10800000">
                  <a:off x="3063128" y="4584231"/>
                  <a:ext cx="125347" cy="125347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31274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endParaRPr lang="en-GB" sz="900"/>
                </a:p>
              </p:txBody>
            </p:sp>
          </p:grpSp>
          <p:sp>
            <p:nvSpPr>
              <p:cNvPr id="297" name="Rectangle 296">
                <a:extLst>
                  <a:ext uri="{FF2B5EF4-FFF2-40B4-BE49-F238E27FC236}">
                    <a16:creationId xmlns:a16="http://schemas.microsoft.com/office/drawing/2014/main" id="{79717099-8B0B-C7AE-596A-822C970F6E99}"/>
                  </a:ext>
                </a:extLst>
              </p:cNvPr>
              <p:cNvSpPr/>
              <p:nvPr/>
            </p:nvSpPr>
            <p:spPr>
              <a:xfrm>
                <a:off x="2060345" y="3393426"/>
                <a:ext cx="752087" cy="564065"/>
              </a:xfrm>
              <a:prstGeom prst="rect">
                <a:avLst/>
              </a:prstGeom>
              <a:solidFill>
                <a:srgbClr val="F76C82"/>
              </a:solidFill>
              <a:ln w="3127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endParaRPr lang="en-GB" sz="900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C8C74D15-477B-69F0-8D30-5224F978BC57}"/>
                  </a:ext>
                </a:extLst>
              </p:cNvPr>
              <p:cNvSpPr/>
              <p:nvPr/>
            </p:nvSpPr>
            <p:spPr>
              <a:xfrm>
                <a:off x="2279704" y="3518774"/>
                <a:ext cx="313369" cy="313369"/>
              </a:xfrm>
              <a:custGeom>
                <a:avLst/>
                <a:gdLst>
                  <a:gd name="csX0" fmla="*/ 313370 w 313369"/>
                  <a:gd name="csY0" fmla="*/ 125348 h 313369"/>
                  <a:gd name="csX1" fmla="*/ 313370 w 313369"/>
                  <a:gd name="csY1" fmla="*/ 188022 h 313369"/>
                  <a:gd name="csX2" fmla="*/ 282033 w 313369"/>
                  <a:gd name="csY2" fmla="*/ 219359 h 313369"/>
                  <a:gd name="csX3" fmla="*/ 219359 w 313369"/>
                  <a:gd name="csY3" fmla="*/ 219359 h 313369"/>
                  <a:gd name="csX4" fmla="*/ 219359 w 313369"/>
                  <a:gd name="csY4" fmla="*/ 282033 h 313369"/>
                  <a:gd name="csX5" fmla="*/ 188022 w 313369"/>
                  <a:gd name="csY5" fmla="*/ 313370 h 313369"/>
                  <a:gd name="csX6" fmla="*/ 125348 w 313369"/>
                  <a:gd name="csY6" fmla="*/ 313370 h 313369"/>
                  <a:gd name="csX7" fmla="*/ 94011 w 313369"/>
                  <a:gd name="csY7" fmla="*/ 282033 h 313369"/>
                  <a:gd name="csX8" fmla="*/ 94011 w 313369"/>
                  <a:gd name="csY8" fmla="*/ 219359 h 313369"/>
                  <a:gd name="csX9" fmla="*/ 31337 w 313369"/>
                  <a:gd name="csY9" fmla="*/ 219359 h 313369"/>
                  <a:gd name="csX10" fmla="*/ 0 w 313369"/>
                  <a:gd name="csY10" fmla="*/ 188022 h 313369"/>
                  <a:gd name="csX11" fmla="*/ 0 w 313369"/>
                  <a:gd name="csY11" fmla="*/ 125348 h 313369"/>
                  <a:gd name="csX12" fmla="*/ 31337 w 313369"/>
                  <a:gd name="csY12" fmla="*/ 94011 h 313369"/>
                  <a:gd name="csX13" fmla="*/ 94011 w 313369"/>
                  <a:gd name="csY13" fmla="*/ 94011 h 313369"/>
                  <a:gd name="csX14" fmla="*/ 94011 w 313369"/>
                  <a:gd name="csY14" fmla="*/ 31337 h 313369"/>
                  <a:gd name="csX15" fmla="*/ 125348 w 313369"/>
                  <a:gd name="csY15" fmla="*/ 0 h 313369"/>
                  <a:gd name="csX16" fmla="*/ 188022 w 313369"/>
                  <a:gd name="csY16" fmla="*/ 0 h 313369"/>
                  <a:gd name="csX17" fmla="*/ 219359 w 313369"/>
                  <a:gd name="csY17" fmla="*/ 31337 h 313369"/>
                  <a:gd name="csX18" fmla="*/ 219359 w 313369"/>
                  <a:gd name="csY18" fmla="*/ 94011 h 313369"/>
                  <a:gd name="csX19" fmla="*/ 282033 w 313369"/>
                  <a:gd name="csY19" fmla="*/ 94011 h 313369"/>
                  <a:gd name="csX20" fmla="*/ 313370 w 313369"/>
                  <a:gd name="csY20" fmla="*/ 125348 h 31336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</a:cxnLst>
                <a:rect l="l" t="t" r="r" b="b"/>
                <a:pathLst>
                  <a:path w="313369" h="313369">
                    <a:moveTo>
                      <a:pt x="313370" y="125348"/>
                    </a:moveTo>
                    <a:lnTo>
                      <a:pt x="313370" y="188022"/>
                    </a:lnTo>
                    <a:cubicBezTo>
                      <a:pt x="313370" y="205329"/>
                      <a:pt x="299340" y="219359"/>
                      <a:pt x="282033" y="219359"/>
                    </a:cubicBezTo>
                    <a:lnTo>
                      <a:pt x="219359" y="219359"/>
                    </a:lnTo>
                    <a:lnTo>
                      <a:pt x="219359" y="282033"/>
                    </a:lnTo>
                    <a:cubicBezTo>
                      <a:pt x="219359" y="299340"/>
                      <a:pt x="205329" y="313370"/>
                      <a:pt x="188022" y="313370"/>
                    </a:cubicBezTo>
                    <a:lnTo>
                      <a:pt x="125348" y="313370"/>
                    </a:lnTo>
                    <a:cubicBezTo>
                      <a:pt x="108041" y="313370"/>
                      <a:pt x="94011" y="299340"/>
                      <a:pt x="94011" y="282033"/>
                    </a:cubicBezTo>
                    <a:lnTo>
                      <a:pt x="94011" y="219359"/>
                    </a:lnTo>
                    <a:lnTo>
                      <a:pt x="31337" y="219359"/>
                    </a:lnTo>
                    <a:cubicBezTo>
                      <a:pt x="14030" y="219359"/>
                      <a:pt x="0" y="205329"/>
                      <a:pt x="0" y="188022"/>
                    </a:cubicBezTo>
                    <a:lnTo>
                      <a:pt x="0" y="125348"/>
                    </a:lnTo>
                    <a:cubicBezTo>
                      <a:pt x="0" y="108041"/>
                      <a:pt x="14030" y="94011"/>
                      <a:pt x="31337" y="94011"/>
                    </a:cubicBezTo>
                    <a:lnTo>
                      <a:pt x="94011" y="94011"/>
                    </a:lnTo>
                    <a:lnTo>
                      <a:pt x="94011" y="31337"/>
                    </a:lnTo>
                    <a:cubicBezTo>
                      <a:pt x="94011" y="14030"/>
                      <a:pt x="108041" y="0"/>
                      <a:pt x="125348" y="0"/>
                    </a:cubicBezTo>
                    <a:lnTo>
                      <a:pt x="188022" y="0"/>
                    </a:lnTo>
                    <a:cubicBezTo>
                      <a:pt x="205329" y="0"/>
                      <a:pt x="219359" y="14030"/>
                      <a:pt x="219359" y="31337"/>
                    </a:cubicBezTo>
                    <a:lnTo>
                      <a:pt x="219359" y="94011"/>
                    </a:lnTo>
                    <a:lnTo>
                      <a:pt x="282033" y="94011"/>
                    </a:lnTo>
                    <a:cubicBezTo>
                      <a:pt x="299340" y="94011"/>
                      <a:pt x="313370" y="108041"/>
                      <a:pt x="313370" y="1253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27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endParaRPr lang="en-GB" sz="900"/>
              </a:p>
            </p:txBody>
          </p:sp>
          <p:sp>
            <p:nvSpPr>
              <p:cNvPr id="299" name="Rectangle 298">
                <a:extLst>
                  <a:ext uri="{FF2B5EF4-FFF2-40B4-BE49-F238E27FC236}">
                    <a16:creationId xmlns:a16="http://schemas.microsoft.com/office/drawing/2014/main" id="{C21E6C52-6F6D-6076-9DC7-C1C91A214F38}"/>
                  </a:ext>
                </a:extLst>
              </p:cNvPr>
              <p:cNvSpPr/>
              <p:nvPr/>
            </p:nvSpPr>
            <p:spPr>
              <a:xfrm>
                <a:off x="2060345" y="4396209"/>
                <a:ext cx="752087" cy="250695"/>
              </a:xfrm>
              <a:prstGeom prst="rect">
                <a:avLst/>
              </a:prstGeom>
              <a:solidFill>
                <a:srgbClr val="A9B0BB"/>
              </a:solidFill>
              <a:ln w="3127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endParaRPr lang="en-GB" sz="900"/>
              </a:p>
            </p:txBody>
          </p:sp>
          <p:sp>
            <p:nvSpPr>
              <p:cNvPr id="300" name="Rectangle 299">
                <a:extLst>
                  <a:ext uri="{FF2B5EF4-FFF2-40B4-BE49-F238E27FC236}">
                    <a16:creationId xmlns:a16="http://schemas.microsoft.com/office/drawing/2014/main" id="{6D6AEA25-8F9E-DF6B-865C-02C20A457B8F}"/>
                  </a:ext>
                </a:extLst>
              </p:cNvPr>
              <p:cNvSpPr/>
              <p:nvPr/>
            </p:nvSpPr>
            <p:spPr>
              <a:xfrm>
                <a:off x="1527616" y="5099835"/>
                <a:ext cx="1817544" cy="58476"/>
              </a:xfrm>
              <a:prstGeom prst="rect">
                <a:avLst/>
              </a:prstGeom>
              <a:solidFill>
                <a:srgbClr val="364C59"/>
              </a:solidFill>
              <a:ln w="3127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endParaRPr lang="en-GB" sz="900"/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A77E8096-DA23-21CE-B8B6-A3A2FC2F8B85}"/>
                  </a:ext>
                </a:extLst>
              </p:cNvPr>
              <p:cNvSpPr/>
              <p:nvPr/>
            </p:nvSpPr>
            <p:spPr>
              <a:xfrm>
                <a:off x="2405052" y="4646905"/>
                <a:ext cx="62673" cy="438717"/>
              </a:xfrm>
              <a:custGeom>
                <a:avLst/>
                <a:gdLst>
                  <a:gd name="csX0" fmla="*/ 0 w 62673"/>
                  <a:gd name="csY0" fmla="*/ 0 h 438717"/>
                  <a:gd name="csX1" fmla="*/ 62674 w 62673"/>
                  <a:gd name="csY1" fmla="*/ 0 h 438717"/>
                  <a:gd name="csX2" fmla="*/ 62674 w 62673"/>
                  <a:gd name="csY2" fmla="*/ 438718 h 438717"/>
                  <a:gd name="csX3" fmla="*/ 0 w 62673"/>
                  <a:gd name="csY3" fmla="*/ 438718 h 43871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2673" h="438717">
                    <a:moveTo>
                      <a:pt x="0" y="0"/>
                    </a:moveTo>
                    <a:lnTo>
                      <a:pt x="62674" y="0"/>
                    </a:lnTo>
                    <a:lnTo>
                      <a:pt x="62674" y="438718"/>
                    </a:lnTo>
                    <a:lnTo>
                      <a:pt x="0" y="43871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3127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endParaRPr lang="en-GB" sz="900"/>
              </a:p>
            </p:txBody>
          </p:sp>
        </p:grpSp>
        <p:sp>
          <p:nvSpPr>
            <p:cNvPr id="284" name="Rectangle: Rounded Corners 283">
              <a:extLst>
                <a:ext uri="{FF2B5EF4-FFF2-40B4-BE49-F238E27FC236}">
                  <a16:creationId xmlns:a16="http://schemas.microsoft.com/office/drawing/2014/main" id="{8AB1B91E-31C2-371D-DD9B-CCD1FD46B8F4}"/>
                </a:ext>
              </a:extLst>
            </p:cNvPr>
            <p:cNvSpPr/>
            <p:nvPr/>
          </p:nvSpPr>
          <p:spPr>
            <a:xfrm>
              <a:off x="857627" y="4833178"/>
              <a:ext cx="1258733" cy="201226"/>
            </a:xfrm>
            <a:prstGeom prst="roundRect">
              <a:avLst>
                <a:gd name="adj" fmla="val 27318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>
                  <a:solidFill>
                    <a:srgbClr val="26397B"/>
                  </a:solidFill>
                </a:rPr>
                <a:t>Hospitals + Water treatment</a:t>
              </a:r>
            </a:p>
          </p:txBody>
        </p: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5E2AD1B2-AE2C-6296-4D61-6B290835425F}"/>
              </a:ext>
            </a:extLst>
          </p:cNvPr>
          <p:cNvGrpSpPr/>
          <p:nvPr/>
        </p:nvGrpSpPr>
        <p:grpSpPr>
          <a:xfrm>
            <a:off x="6896100" y="2657958"/>
            <a:ext cx="1479550" cy="1179099"/>
            <a:chOff x="7200199" y="4863899"/>
            <a:chExt cx="1412635" cy="1249088"/>
          </a:xfrm>
        </p:grpSpPr>
        <p:sp>
          <p:nvSpPr>
            <p:cNvPr id="313" name="Rectangle 312">
              <a:extLst>
                <a:ext uri="{FF2B5EF4-FFF2-40B4-BE49-F238E27FC236}">
                  <a16:creationId xmlns:a16="http://schemas.microsoft.com/office/drawing/2014/main" id="{2B2D9D44-6884-8F4B-9431-2E54B4DEB13E}"/>
                </a:ext>
              </a:extLst>
            </p:cNvPr>
            <p:cNvSpPr/>
            <p:nvPr/>
          </p:nvSpPr>
          <p:spPr>
            <a:xfrm>
              <a:off x="7951475" y="4864809"/>
              <a:ext cx="57150" cy="7143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/>
            </a:p>
          </p:txBody>
        </p:sp>
        <p:grpSp>
          <p:nvGrpSpPr>
            <p:cNvPr id="314" name="Group 313">
              <a:extLst>
                <a:ext uri="{FF2B5EF4-FFF2-40B4-BE49-F238E27FC236}">
                  <a16:creationId xmlns:a16="http://schemas.microsoft.com/office/drawing/2014/main" id="{7995BF3D-0FD7-DEDD-8E7D-B22129902E40}"/>
                </a:ext>
              </a:extLst>
            </p:cNvPr>
            <p:cNvGrpSpPr/>
            <p:nvPr/>
          </p:nvGrpSpPr>
          <p:grpSpPr>
            <a:xfrm>
              <a:off x="7200199" y="4863899"/>
              <a:ext cx="1412635" cy="1249088"/>
              <a:chOff x="9523683" y="3897259"/>
              <a:chExt cx="1412635" cy="1249088"/>
            </a:xfrm>
          </p:grpSpPr>
          <p:sp>
            <p:nvSpPr>
              <p:cNvPr id="315" name="Rectangle: Rounded Corners 314">
                <a:extLst>
                  <a:ext uri="{FF2B5EF4-FFF2-40B4-BE49-F238E27FC236}">
                    <a16:creationId xmlns:a16="http://schemas.microsoft.com/office/drawing/2014/main" id="{45B982CB-4AB5-189A-058D-DE243EB766CF}"/>
                  </a:ext>
                </a:extLst>
              </p:cNvPr>
              <p:cNvSpPr/>
              <p:nvPr/>
            </p:nvSpPr>
            <p:spPr>
              <a:xfrm>
                <a:off x="9600635" y="4945121"/>
                <a:ext cx="1258732" cy="201226"/>
              </a:xfrm>
              <a:prstGeom prst="roundRect">
                <a:avLst>
                  <a:gd name="adj" fmla="val 27318"/>
                </a:avLst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900">
                    <a:solidFill>
                      <a:srgbClr val="26397B"/>
                    </a:solidFill>
                  </a:rPr>
                  <a:t>Industry &amp; Pharma</a:t>
                </a:r>
              </a:p>
            </p:txBody>
          </p:sp>
          <p:grpSp>
            <p:nvGrpSpPr>
              <p:cNvPr id="316" name="Graphic 282">
                <a:extLst>
                  <a:ext uri="{FF2B5EF4-FFF2-40B4-BE49-F238E27FC236}">
                    <a16:creationId xmlns:a16="http://schemas.microsoft.com/office/drawing/2014/main" id="{ABA29C0C-9D55-8C2C-FCF0-E5B9D16321A4}"/>
                  </a:ext>
                </a:extLst>
              </p:cNvPr>
              <p:cNvGrpSpPr/>
              <p:nvPr/>
            </p:nvGrpSpPr>
            <p:grpSpPr>
              <a:xfrm>
                <a:off x="9523683" y="3897259"/>
                <a:ext cx="1412635" cy="999169"/>
                <a:chOff x="5140044" y="4534573"/>
                <a:chExt cx="1284214" cy="908335"/>
              </a:xfrm>
            </p:grpSpPr>
            <p:sp>
              <p:nvSpPr>
                <p:cNvPr id="317" name="Freeform: Shape 316">
                  <a:extLst>
                    <a:ext uri="{FF2B5EF4-FFF2-40B4-BE49-F238E27FC236}">
                      <a16:creationId xmlns:a16="http://schemas.microsoft.com/office/drawing/2014/main" id="{B7DD62F7-9426-05B9-E77E-957398A3DEBF}"/>
                    </a:ext>
                  </a:extLst>
                </p:cNvPr>
                <p:cNvSpPr/>
                <p:nvPr/>
              </p:nvSpPr>
              <p:spPr>
                <a:xfrm>
                  <a:off x="5557664" y="4930795"/>
                  <a:ext cx="828970" cy="493293"/>
                </a:xfrm>
                <a:custGeom>
                  <a:avLst/>
                  <a:gdLst>
                    <a:gd name="csX0" fmla="*/ 0 w 828970"/>
                    <a:gd name="csY0" fmla="*/ 0 h 493293"/>
                    <a:gd name="csX1" fmla="*/ 828970 w 828970"/>
                    <a:gd name="csY1" fmla="*/ 0 h 493293"/>
                    <a:gd name="csX2" fmla="*/ 828970 w 828970"/>
                    <a:gd name="csY2" fmla="*/ 493294 h 493293"/>
                    <a:gd name="csX3" fmla="*/ 0 w 828970"/>
                    <a:gd name="csY3" fmla="*/ 493294 h 493293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</a:cxnLst>
                  <a:rect l="l" t="t" r="r" b="b"/>
                  <a:pathLst>
                    <a:path w="828970" h="493293">
                      <a:moveTo>
                        <a:pt x="0" y="0"/>
                      </a:moveTo>
                      <a:lnTo>
                        <a:pt x="828970" y="0"/>
                      </a:lnTo>
                      <a:lnTo>
                        <a:pt x="828970" y="493294"/>
                      </a:lnTo>
                      <a:lnTo>
                        <a:pt x="0" y="493294"/>
                      </a:lnTo>
                      <a:close/>
                    </a:path>
                  </a:pathLst>
                </a:custGeom>
                <a:solidFill>
                  <a:srgbClr val="FFC73B"/>
                </a:solidFill>
                <a:ln w="2493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endParaRPr lang="en-GB" sz="900"/>
                </a:p>
              </p:txBody>
            </p:sp>
            <p:sp>
              <p:nvSpPr>
                <p:cNvPr id="318" name="Freeform: Shape 317">
                  <a:extLst>
                    <a:ext uri="{FF2B5EF4-FFF2-40B4-BE49-F238E27FC236}">
                      <a16:creationId xmlns:a16="http://schemas.microsoft.com/office/drawing/2014/main" id="{44E6CF13-623A-EA4C-35B4-DB09AA7AF9BE}"/>
                    </a:ext>
                  </a:extLst>
                </p:cNvPr>
                <p:cNvSpPr/>
                <p:nvPr/>
              </p:nvSpPr>
              <p:spPr>
                <a:xfrm>
                  <a:off x="5557664" y="5355113"/>
                  <a:ext cx="828970" cy="68976"/>
                </a:xfrm>
                <a:custGeom>
                  <a:avLst/>
                  <a:gdLst>
                    <a:gd name="csX0" fmla="*/ 0 w 828970"/>
                    <a:gd name="csY0" fmla="*/ 0 h 68976"/>
                    <a:gd name="csX1" fmla="*/ 828970 w 828970"/>
                    <a:gd name="csY1" fmla="*/ 0 h 68976"/>
                    <a:gd name="csX2" fmla="*/ 828970 w 828970"/>
                    <a:gd name="csY2" fmla="*/ 68976 h 68976"/>
                    <a:gd name="csX3" fmla="*/ 0 w 828970"/>
                    <a:gd name="csY3" fmla="*/ 68976 h 68976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</a:cxnLst>
                  <a:rect l="l" t="t" r="r" b="b"/>
                  <a:pathLst>
                    <a:path w="828970" h="68976">
                      <a:moveTo>
                        <a:pt x="0" y="0"/>
                      </a:moveTo>
                      <a:lnTo>
                        <a:pt x="828970" y="0"/>
                      </a:lnTo>
                      <a:lnTo>
                        <a:pt x="828970" y="68976"/>
                      </a:lnTo>
                      <a:lnTo>
                        <a:pt x="0" y="68976"/>
                      </a:lnTo>
                      <a:close/>
                    </a:path>
                  </a:pathLst>
                </a:custGeom>
                <a:solidFill>
                  <a:srgbClr val="FFA73E"/>
                </a:solidFill>
                <a:ln w="2493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endParaRPr lang="en-GB" sz="900"/>
                </a:p>
              </p:txBody>
            </p:sp>
            <p:grpSp>
              <p:nvGrpSpPr>
                <p:cNvPr id="319" name="Graphic 282">
                  <a:extLst>
                    <a:ext uri="{FF2B5EF4-FFF2-40B4-BE49-F238E27FC236}">
                      <a16:creationId xmlns:a16="http://schemas.microsoft.com/office/drawing/2014/main" id="{E7D606AC-2705-FBCE-6899-D2928690815B}"/>
                    </a:ext>
                  </a:extLst>
                </p:cNvPr>
                <p:cNvGrpSpPr/>
                <p:nvPr/>
              </p:nvGrpSpPr>
              <p:grpSpPr>
                <a:xfrm>
                  <a:off x="5739837" y="4534573"/>
                  <a:ext cx="218818" cy="396222"/>
                  <a:chOff x="5739837" y="4534573"/>
                  <a:chExt cx="218818" cy="396222"/>
                </a:xfrm>
              </p:grpSpPr>
              <p:sp>
                <p:nvSpPr>
                  <p:cNvPr id="373" name="Freeform: Shape 372">
                    <a:extLst>
                      <a:ext uri="{FF2B5EF4-FFF2-40B4-BE49-F238E27FC236}">
                        <a16:creationId xmlns:a16="http://schemas.microsoft.com/office/drawing/2014/main" id="{F82BC3BB-0ADD-E868-B9AB-FA80E9084A6C}"/>
                      </a:ext>
                    </a:extLst>
                  </p:cNvPr>
                  <p:cNvSpPr/>
                  <p:nvPr/>
                </p:nvSpPr>
                <p:spPr>
                  <a:xfrm>
                    <a:off x="5777467" y="4552604"/>
                    <a:ext cx="143557" cy="316011"/>
                  </a:xfrm>
                  <a:custGeom>
                    <a:avLst/>
                    <a:gdLst>
                      <a:gd name="csX0" fmla="*/ 143539 w 143557"/>
                      <a:gd name="csY0" fmla="*/ 302192 h 316011"/>
                      <a:gd name="csX1" fmla="*/ 138322 w 143557"/>
                      <a:gd name="csY1" fmla="*/ 316012 h 316011"/>
                      <a:gd name="csX2" fmla="*/ 5235 w 143557"/>
                      <a:gd name="csY2" fmla="*/ 316012 h 316011"/>
                      <a:gd name="csX3" fmla="*/ 18 w 143557"/>
                      <a:gd name="csY3" fmla="*/ 302192 h 316011"/>
                      <a:gd name="csX4" fmla="*/ 12559 w 143557"/>
                      <a:gd name="csY4" fmla="*/ 0 h 316011"/>
                      <a:gd name="csX5" fmla="*/ 130998 w 143557"/>
                      <a:gd name="csY5" fmla="*/ 0 h 316011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</a:cxnLst>
                    <a:rect l="l" t="t" r="r" b="b"/>
                    <a:pathLst>
                      <a:path w="143557" h="316011">
                        <a:moveTo>
                          <a:pt x="143539" y="302192"/>
                        </a:moveTo>
                        <a:cubicBezTo>
                          <a:pt x="143765" y="307333"/>
                          <a:pt x="141884" y="312300"/>
                          <a:pt x="138322" y="316012"/>
                        </a:cubicBezTo>
                        <a:lnTo>
                          <a:pt x="5235" y="316012"/>
                        </a:lnTo>
                        <a:cubicBezTo>
                          <a:pt x="1699" y="312300"/>
                          <a:pt x="-208" y="307333"/>
                          <a:pt x="18" y="302192"/>
                        </a:cubicBezTo>
                        <a:lnTo>
                          <a:pt x="12559" y="0"/>
                        </a:lnTo>
                        <a:lnTo>
                          <a:pt x="130998" y="0"/>
                        </a:lnTo>
                        <a:close/>
                      </a:path>
                    </a:pathLst>
                  </a:custGeom>
                  <a:solidFill>
                    <a:srgbClr val="D4EFFF"/>
                  </a:solidFill>
                  <a:ln w="2493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374" name="Freeform: Shape 373">
                    <a:extLst>
                      <a:ext uri="{FF2B5EF4-FFF2-40B4-BE49-F238E27FC236}">
                        <a16:creationId xmlns:a16="http://schemas.microsoft.com/office/drawing/2014/main" id="{305B8A06-07B4-D5E9-8D2A-351003B78032}"/>
                      </a:ext>
                    </a:extLst>
                  </p:cNvPr>
                  <p:cNvSpPr/>
                  <p:nvPr/>
                </p:nvSpPr>
                <p:spPr>
                  <a:xfrm>
                    <a:off x="5863317" y="4552604"/>
                    <a:ext cx="57707" cy="316011"/>
                  </a:xfrm>
                  <a:custGeom>
                    <a:avLst/>
                    <a:gdLst>
                      <a:gd name="csX0" fmla="*/ 57689 w 57707"/>
                      <a:gd name="csY0" fmla="*/ 302192 h 316011"/>
                      <a:gd name="csX1" fmla="*/ 52472 w 57707"/>
                      <a:gd name="csY1" fmla="*/ 316012 h 316011"/>
                      <a:gd name="csX2" fmla="*/ 7324 w 57707"/>
                      <a:gd name="csY2" fmla="*/ 316012 h 316011"/>
                      <a:gd name="csX3" fmla="*/ 12541 w 57707"/>
                      <a:gd name="csY3" fmla="*/ 302192 h 316011"/>
                      <a:gd name="csX4" fmla="*/ 0 w 57707"/>
                      <a:gd name="csY4" fmla="*/ 0 h 316011"/>
                      <a:gd name="csX5" fmla="*/ 45148 w 57707"/>
                      <a:gd name="csY5" fmla="*/ 0 h 316011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</a:cxnLst>
                    <a:rect l="l" t="t" r="r" b="b"/>
                    <a:pathLst>
                      <a:path w="57707" h="316011">
                        <a:moveTo>
                          <a:pt x="57689" y="302192"/>
                        </a:moveTo>
                        <a:cubicBezTo>
                          <a:pt x="57915" y="307333"/>
                          <a:pt x="56034" y="312300"/>
                          <a:pt x="52472" y="316012"/>
                        </a:cubicBezTo>
                        <a:lnTo>
                          <a:pt x="7324" y="316012"/>
                        </a:lnTo>
                        <a:cubicBezTo>
                          <a:pt x="10886" y="312300"/>
                          <a:pt x="12767" y="307333"/>
                          <a:pt x="12541" y="302192"/>
                        </a:cubicBezTo>
                        <a:lnTo>
                          <a:pt x="0" y="0"/>
                        </a:lnTo>
                        <a:lnTo>
                          <a:pt x="45148" y="0"/>
                        </a:lnTo>
                        <a:close/>
                      </a:path>
                    </a:pathLst>
                  </a:custGeom>
                  <a:solidFill>
                    <a:srgbClr val="B7D4E2"/>
                  </a:solidFill>
                  <a:ln w="2493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375" name="Freeform: Shape 374">
                    <a:extLst>
                      <a:ext uri="{FF2B5EF4-FFF2-40B4-BE49-F238E27FC236}">
                        <a16:creationId xmlns:a16="http://schemas.microsoft.com/office/drawing/2014/main" id="{E0365686-2F42-7B22-4591-40CED9E58892}"/>
                      </a:ext>
                    </a:extLst>
                  </p:cNvPr>
                  <p:cNvSpPr/>
                  <p:nvPr/>
                </p:nvSpPr>
                <p:spPr>
                  <a:xfrm>
                    <a:off x="5739837" y="4836787"/>
                    <a:ext cx="218818" cy="94008"/>
                  </a:xfrm>
                  <a:custGeom>
                    <a:avLst/>
                    <a:gdLst>
                      <a:gd name="csX0" fmla="*/ 218818 w 218818"/>
                      <a:gd name="csY0" fmla="*/ 18812 h 94008"/>
                      <a:gd name="csX1" fmla="*/ 218818 w 218818"/>
                      <a:gd name="csY1" fmla="*/ 94008 h 94008"/>
                      <a:gd name="csX2" fmla="*/ 0 w 218818"/>
                      <a:gd name="csY2" fmla="*/ 94008 h 94008"/>
                      <a:gd name="csX3" fmla="*/ 0 w 218818"/>
                      <a:gd name="csY3" fmla="*/ 18812 h 94008"/>
                      <a:gd name="csX4" fmla="*/ 18812 w 218818"/>
                      <a:gd name="csY4" fmla="*/ 0 h 94008"/>
                      <a:gd name="csX5" fmla="*/ 200006 w 218818"/>
                      <a:gd name="csY5" fmla="*/ 0 h 94008"/>
                      <a:gd name="csX6" fmla="*/ 218818 w 218818"/>
                      <a:gd name="csY6" fmla="*/ 18812 h 94008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</a:cxnLst>
                    <a:rect l="l" t="t" r="r" b="b"/>
                    <a:pathLst>
                      <a:path w="218818" h="94008">
                        <a:moveTo>
                          <a:pt x="218818" y="18812"/>
                        </a:moveTo>
                        <a:lnTo>
                          <a:pt x="218818" y="94008"/>
                        </a:lnTo>
                        <a:lnTo>
                          <a:pt x="0" y="94008"/>
                        </a:lnTo>
                        <a:lnTo>
                          <a:pt x="0" y="18812"/>
                        </a:lnTo>
                        <a:cubicBezTo>
                          <a:pt x="0" y="8403"/>
                          <a:pt x="8428" y="0"/>
                          <a:pt x="18812" y="0"/>
                        </a:cubicBezTo>
                        <a:lnTo>
                          <a:pt x="200006" y="0"/>
                        </a:lnTo>
                        <a:cubicBezTo>
                          <a:pt x="210390" y="0"/>
                          <a:pt x="218818" y="8403"/>
                          <a:pt x="218818" y="18812"/>
                        </a:cubicBezTo>
                        <a:close/>
                      </a:path>
                    </a:pathLst>
                  </a:custGeom>
                  <a:solidFill>
                    <a:srgbClr val="FF5A39"/>
                  </a:solidFill>
                  <a:ln w="2493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376" name="Freeform: Shape 375">
                    <a:extLst>
                      <a:ext uri="{FF2B5EF4-FFF2-40B4-BE49-F238E27FC236}">
                        <a16:creationId xmlns:a16="http://schemas.microsoft.com/office/drawing/2014/main" id="{A2C63564-8CE6-B8E3-4F1F-2EE3FBA29FB6}"/>
                      </a:ext>
                    </a:extLst>
                  </p:cNvPr>
                  <p:cNvSpPr/>
                  <p:nvPr/>
                </p:nvSpPr>
                <p:spPr>
                  <a:xfrm>
                    <a:off x="5884687" y="4836787"/>
                    <a:ext cx="73967" cy="94008"/>
                  </a:xfrm>
                  <a:custGeom>
                    <a:avLst/>
                    <a:gdLst>
                      <a:gd name="csX0" fmla="*/ 73968 w 73967"/>
                      <a:gd name="csY0" fmla="*/ 18812 h 94008"/>
                      <a:gd name="csX1" fmla="*/ 73968 w 73967"/>
                      <a:gd name="csY1" fmla="*/ 94008 h 94008"/>
                      <a:gd name="csX2" fmla="*/ 18812 w 73967"/>
                      <a:gd name="csY2" fmla="*/ 94008 h 94008"/>
                      <a:gd name="csX3" fmla="*/ 18812 w 73967"/>
                      <a:gd name="csY3" fmla="*/ 18812 h 94008"/>
                      <a:gd name="csX4" fmla="*/ 0 w 73967"/>
                      <a:gd name="csY4" fmla="*/ 0 h 94008"/>
                      <a:gd name="csX5" fmla="*/ 55156 w 73967"/>
                      <a:gd name="csY5" fmla="*/ 0 h 94008"/>
                      <a:gd name="csX6" fmla="*/ 73968 w 73967"/>
                      <a:gd name="csY6" fmla="*/ 18812 h 94008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</a:cxnLst>
                    <a:rect l="l" t="t" r="r" b="b"/>
                    <a:pathLst>
                      <a:path w="73967" h="94008">
                        <a:moveTo>
                          <a:pt x="73968" y="18812"/>
                        </a:moveTo>
                        <a:lnTo>
                          <a:pt x="73968" y="94008"/>
                        </a:lnTo>
                        <a:lnTo>
                          <a:pt x="18812" y="94008"/>
                        </a:lnTo>
                        <a:lnTo>
                          <a:pt x="18812" y="18812"/>
                        </a:lnTo>
                        <a:cubicBezTo>
                          <a:pt x="18812" y="8403"/>
                          <a:pt x="10384" y="0"/>
                          <a:pt x="0" y="0"/>
                        </a:cubicBezTo>
                        <a:lnTo>
                          <a:pt x="55156" y="0"/>
                        </a:lnTo>
                        <a:cubicBezTo>
                          <a:pt x="65540" y="0"/>
                          <a:pt x="73968" y="8403"/>
                          <a:pt x="73968" y="18812"/>
                        </a:cubicBezTo>
                        <a:close/>
                      </a:path>
                    </a:pathLst>
                  </a:custGeom>
                  <a:solidFill>
                    <a:srgbClr val="FF2727"/>
                  </a:solidFill>
                  <a:ln w="2493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377" name="Freeform: Shape 376">
                    <a:extLst>
                      <a:ext uri="{FF2B5EF4-FFF2-40B4-BE49-F238E27FC236}">
                        <a16:creationId xmlns:a16="http://schemas.microsoft.com/office/drawing/2014/main" id="{EA367136-3F41-09DF-E1CA-6DD76C24AEE7}"/>
                      </a:ext>
                    </a:extLst>
                  </p:cNvPr>
                  <p:cNvSpPr/>
                  <p:nvPr/>
                </p:nvSpPr>
                <p:spPr>
                  <a:xfrm>
                    <a:off x="5764926" y="4534573"/>
                    <a:ext cx="168645" cy="37623"/>
                  </a:xfrm>
                  <a:custGeom>
                    <a:avLst/>
                    <a:gdLst>
                      <a:gd name="csX0" fmla="*/ 149834 w 168645"/>
                      <a:gd name="csY0" fmla="*/ 0 h 37623"/>
                      <a:gd name="csX1" fmla="*/ 18812 w 168645"/>
                      <a:gd name="csY1" fmla="*/ 0 h 37623"/>
                      <a:gd name="csX2" fmla="*/ 0 w 168645"/>
                      <a:gd name="csY2" fmla="*/ 18812 h 37623"/>
                      <a:gd name="csX3" fmla="*/ 18812 w 168645"/>
                      <a:gd name="csY3" fmla="*/ 37623 h 37623"/>
                      <a:gd name="csX4" fmla="*/ 149834 w 168645"/>
                      <a:gd name="csY4" fmla="*/ 37623 h 37623"/>
                      <a:gd name="csX5" fmla="*/ 168646 w 168645"/>
                      <a:gd name="csY5" fmla="*/ 18812 h 37623"/>
                      <a:gd name="csX6" fmla="*/ 149834 w 168645"/>
                      <a:gd name="csY6" fmla="*/ 0 h 37623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</a:cxnLst>
                    <a:rect l="l" t="t" r="r" b="b"/>
                    <a:pathLst>
                      <a:path w="168645" h="37623">
                        <a:moveTo>
                          <a:pt x="149834" y="0"/>
                        </a:moveTo>
                        <a:lnTo>
                          <a:pt x="18812" y="0"/>
                        </a:lnTo>
                        <a:cubicBezTo>
                          <a:pt x="8423" y="0"/>
                          <a:pt x="0" y="8423"/>
                          <a:pt x="0" y="18812"/>
                        </a:cubicBezTo>
                        <a:cubicBezTo>
                          <a:pt x="0" y="29201"/>
                          <a:pt x="8423" y="37623"/>
                          <a:pt x="18812" y="37623"/>
                        </a:cubicBezTo>
                        <a:lnTo>
                          <a:pt x="149834" y="37623"/>
                        </a:lnTo>
                        <a:cubicBezTo>
                          <a:pt x="160223" y="37623"/>
                          <a:pt x="168646" y="29201"/>
                          <a:pt x="168646" y="18812"/>
                        </a:cubicBezTo>
                        <a:cubicBezTo>
                          <a:pt x="168646" y="8423"/>
                          <a:pt x="160223" y="0"/>
                          <a:pt x="149834" y="0"/>
                        </a:cubicBezTo>
                        <a:close/>
                      </a:path>
                    </a:pathLst>
                  </a:custGeom>
                  <a:solidFill>
                    <a:srgbClr val="364C59"/>
                  </a:solidFill>
                  <a:ln w="2493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endParaRPr lang="en-GB" sz="900"/>
                  </a:p>
                </p:txBody>
              </p:sp>
            </p:grpSp>
            <p:grpSp>
              <p:nvGrpSpPr>
                <p:cNvPr id="320" name="Graphic 282">
                  <a:extLst>
                    <a:ext uri="{FF2B5EF4-FFF2-40B4-BE49-F238E27FC236}">
                      <a16:creationId xmlns:a16="http://schemas.microsoft.com/office/drawing/2014/main" id="{DF29B6AB-1A6D-A38B-6AFD-CD5BC0E51D60}"/>
                    </a:ext>
                  </a:extLst>
                </p:cNvPr>
                <p:cNvGrpSpPr/>
                <p:nvPr/>
              </p:nvGrpSpPr>
              <p:grpSpPr>
                <a:xfrm>
                  <a:off x="6020758" y="4534573"/>
                  <a:ext cx="218818" cy="396222"/>
                  <a:chOff x="6020758" y="4534573"/>
                  <a:chExt cx="218818" cy="396222"/>
                </a:xfrm>
              </p:grpSpPr>
              <p:sp>
                <p:nvSpPr>
                  <p:cNvPr id="368" name="Freeform: Shape 367">
                    <a:extLst>
                      <a:ext uri="{FF2B5EF4-FFF2-40B4-BE49-F238E27FC236}">
                        <a16:creationId xmlns:a16="http://schemas.microsoft.com/office/drawing/2014/main" id="{8D5ACB0B-08B2-80AC-431B-2CE193D85FDF}"/>
                      </a:ext>
                    </a:extLst>
                  </p:cNvPr>
                  <p:cNvSpPr/>
                  <p:nvPr/>
                </p:nvSpPr>
                <p:spPr>
                  <a:xfrm>
                    <a:off x="6058389" y="4552604"/>
                    <a:ext cx="143557" cy="316011"/>
                  </a:xfrm>
                  <a:custGeom>
                    <a:avLst/>
                    <a:gdLst>
                      <a:gd name="csX0" fmla="*/ 143539 w 143557"/>
                      <a:gd name="csY0" fmla="*/ 302192 h 316011"/>
                      <a:gd name="csX1" fmla="*/ 138322 w 143557"/>
                      <a:gd name="csY1" fmla="*/ 316012 h 316011"/>
                      <a:gd name="csX2" fmla="*/ 5235 w 143557"/>
                      <a:gd name="csY2" fmla="*/ 316012 h 316011"/>
                      <a:gd name="csX3" fmla="*/ 18 w 143557"/>
                      <a:gd name="csY3" fmla="*/ 302192 h 316011"/>
                      <a:gd name="csX4" fmla="*/ 12559 w 143557"/>
                      <a:gd name="csY4" fmla="*/ 0 h 316011"/>
                      <a:gd name="csX5" fmla="*/ 130998 w 143557"/>
                      <a:gd name="csY5" fmla="*/ 0 h 316011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</a:cxnLst>
                    <a:rect l="l" t="t" r="r" b="b"/>
                    <a:pathLst>
                      <a:path w="143557" h="316011">
                        <a:moveTo>
                          <a:pt x="143539" y="302192"/>
                        </a:moveTo>
                        <a:cubicBezTo>
                          <a:pt x="143765" y="307333"/>
                          <a:pt x="141884" y="312300"/>
                          <a:pt x="138322" y="316012"/>
                        </a:cubicBezTo>
                        <a:lnTo>
                          <a:pt x="5235" y="316012"/>
                        </a:lnTo>
                        <a:cubicBezTo>
                          <a:pt x="1698" y="312300"/>
                          <a:pt x="-208" y="307333"/>
                          <a:pt x="18" y="302192"/>
                        </a:cubicBezTo>
                        <a:lnTo>
                          <a:pt x="12559" y="0"/>
                        </a:lnTo>
                        <a:lnTo>
                          <a:pt x="130998" y="0"/>
                        </a:lnTo>
                        <a:close/>
                      </a:path>
                    </a:pathLst>
                  </a:custGeom>
                  <a:solidFill>
                    <a:srgbClr val="D4EFFF"/>
                  </a:solidFill>
                  <a:ln w="2493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369" name="Freeform: Shape 368">
                    <a:extLst>
                      <a:ext uri="{FF2B5EF4-FFF2-40B4-BE49-F238E27FC236}">
                        <a16:creationId xmlns:a16="http://schemas.microsoft.com/office/drawing/2014/main" id="{AA60504A-2F7D-8B0A-60B2-143DD148D23A}"/>
                      </a:ext>
                    </a:extLst>
                  </p:cNvPr>
                  <p:cNvSpPr/>
                  <p:nvPr/>
                </p:nvSpPr>
                <p:spPr>
                  <a:xfrm>
                    <a:off x="6144239" y="4552604"/>
                    <a:ext cx="57707" cy="316011"/>
                  </a:xfrm>
                  <a:custGeom>
                    <a:avLst/>
                    <a:gdLst>
                      <a:gd name="csX0" fmla="*/ 57689 w 57707"/>
                      <a:gd name="csY0" fmla="*/ 302192 h 316011"/>
                      <a:gd name="csX1" fmla="*/ 52472 w 57707"/>
                      <a:gd name="csY1" fmla="*/ 316012 h 316011"/>
                      <a:gd name="csX2" fmla="*/ 7324 w 57707"/>
                      <a:gd name="csY2" fmla="*/ 316012 h 316011"/>
                      <a:gd name="csX3" fmla="*/ 12541 w 57707"/>
                      <a:gd name="csY3" fmla="*/ 302192 h 316011"/>
                      <a:gd name="csX4" fmla="*/ 0 w 57707"/>
                      <a:gd name="csY4" fmla="*/ 0 h 316011"/>
                      <a:gd name="csX5" fmla="*/ 45148 w 57707"/>
                      <a:gd name="csY5" fmla="*/ 0 h 316011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</a:cxnLst>
                    <a:rect l="l" t="t" r="r" b="b"/>
                    <a:pathLst>
                      <a:path w="57707" h="316011">
                        <a:moveTo>
                          <a:pt x="57689" y="302192"/>
                        </a:moveTo>
                        <a:cubicBezTo>
                          <a:pt x="57915" y="307333"/>
                          <a:pt x="56034" y="312300"/>
                          <a:pt x="52472" y="316012"/>
                        </a:cubicBezTo>
                        <a:lnTo>
                          <a:pt x="7324" y="316012"/>
                        </a:lnTo>
                        <a:cubicBezTo>
                          <a:pt x="10886" y="312300"/>
                          <a:pt x="12767" y="307333"/>
                          <a:pt x="12541" y="302192"/>
                        </a:cubicBezTo>
                        <a:lnTo>
                          <a:pt x="0" y="0"/>
                        </a:lnTo>
                        <a:lnTo>
                          <a:pt x="45148" y="0"/>
                        </a:lnTo>
                        <a:close/>
                      </a:path>
                    </a:pathLst>
                  </a:custGeom>
                  <a:solidFill>
                    <a:srgbClr val="B7D4E2"/>
                  </a:solidFill>
                  <a:ln w="2493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370" name="Freeform: Shape 369">
                    <a:extLst>
                      <a:ext uri="{FF2B5EF4-FFF2-40B4-BE49-F238E27FC236}">
                        <a16:creationId xmlns:a16="http://schemas.microsoft.com/office/drawing/2014/main" id="{04A6AE2A-7778-E513-E9C9-8B4F7B09249A}"/>
                      </a:ext>
                    </a:extLst>
                  </p:cNvPr>
                  <p:cNvSpPr/>
                  <p:nvPr/>
                </p:nvSpPr>
                <p:spPr>
                  <a:xfrm>
                    <a:off x="6020758" y="4836787"/>
                    <a:ext cx="218818" cy="94008"/>
                  </a:xfrm>
                  <a:custGeom>
                    <a:avLst/>
                    <a:gdLst>
                      <a:gd name="csX0" fmla="*/ 218818 w 218818"/>
                      <a:gd name="csY0" fmla="*/ 18812 h 94008"/>
                      <a:gd name="csX1" fmla="*/ 218818 w 218818"/>
                      <a:gd name="csY1" fmla="*/ 94008 h 94008"/>
                      <a:gd name="csX2" fmla="*/ 0 w 218818"/>
                      <a:gd name="csY2" fmla="*/ 94008 h 94008"/>
                      <a:gd name="csX3" fmla="*/ 0 w 218818"/>
                      <a:gd name="csY3" fmla="*/ 18812 h 94008"/>
                      <a:gd name="csX4" fmla="*/ 18812 w 218818"/>
                      <a:gd name="csY4" fmla="*/ 0 h 94008"/>
                      <a:gd name="csX5" fmla="*/ 200006 w 218818"/>
                      <a:gd name="csY5" fmla="*/ 0 h 94008"/>
                      <a:gd name="csX6" fmla="*/ 218818 w 218818"/>
                      <a:gd name="csY6" fmla="*/ 18812 h 94008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</a:cxnLst>
                    <a:rect l="l" t="t" r="r" b="b"/>
                    <a:pathLst>
                      <a:path w="218818" h="94008">
                        <a:moveTo>
                          <a:pt x="218818" y="18812"/>
                        </a:moveTo>
                        <a:lnTo>
                          <a:pt x="218818" y="94008"/>
                        </a:lnTo>
                        <a:lnTo>
                          <a:pt x="0" y="94008"/>
                        </a:lnTo>
                        <a:lnTo>
                          <a:pt x="0" y="18812"/>
                        </a:lnTo>
                        <a:cubicBezTo>
                          <a:pt x="0" y="8403"/>
                          <a:pt x="8428" y="0"/>
                          <a:pt x="18812" y="0"/>
                        </a:cubicBezTo>
                        <a:lnTo>
                          <a:pt x="200006" y="0"/>
                        </a:lnTo>
                        <a:cubicBezTo>
                          <a:pt x="210390" y="0"/>
                          <a:pt x="218818" y="8403"/>
                          <a:pt x="218818" y="18812"/>
                        </a:cubicBezTo>
                        <a:close/>
                      </a:path>
                    </a:pathLst>
                  </a:custGeom>
                  <a:solidFill>
                    <a:srgbClr val="FF5A39"/>
                  </a:solidFill>
                  <a:ln w="2493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371" name="Freeform: Shape 370">
                    <a:extLst>
                      <a:ext uri="{FF2B5EF4-FFF2-40B4-BE49-F238E27FC236}">
                        <a16:creationId xmlns:a16="http://schemas.microsoft.com/office/drawing/2014/main" id="{5C5DE041-9176-9C61-CD0A-D322ACE2D3DA}"/>
                      </a:ext>
                    </a:extLst>
                  </p:cNvPr>
                  <p:cNvSpPr/>
                  <p:nvPr/>
                </p:nvSpPr>
                <p:spPr>
                  <a:xfrm>
                    <a:off x="6165609" y="4836787"/>
                    <a:ext cx="73967" cy="94008"/>
                  </a:xfrm>
                  <a:custGeom>
                    <a:avLst/>
                    <a:gdLst>
                      <a:gd name="csX0" fmla="*/ 73968 w 73967"/>
                      <a:gd name="csY0" fmla="*/ 18812 h 94008"/>
                      <a:gd name="csX1" fmla="*/ 73968 w 73967"/>
                      <a:gd name="csY1" fmla="*/ 94008 h 94008"/>
                      <a:gd name="csX2" fmla="*/ 18812 w 73967"/>
                      <a:gd name="csY2" fmla="*/ 94008 h 94008"/>
                      <a:gd name="csX3" fmla="*/ 18812 w 73967"/>
                      <a:gd name="csY3" fmla="*/ 18812 h 94008"/>
                      <a:gd name="csX4" fmla="*/ 0 w 73967"/>
                      <a:gd name="csY4" fmla="*/ 0 h 94008"/>
                      <a:gd name="csX5" fmla="*/ 55156 w 73967"/>
                      <a:gd name="csY5" fmla="*/ 0 h 94008"/>
                      <a:gd name="csX6" fmla="*/ 73968 w 73967"/>
                      <a:gd name="csY6" fmla="*/ 18812 h 94008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</a:cxnLst>
                    <a:rect l="l" t="t" r="r" b="b"/>
                    <a:pathLst>
                      <a:path w="73967" h="94008">
                        <a:moveTo>
                          <a:pt x="73968" y="18812"/>
                        </a:moveTo>
                        <a:lnTo>
                          <a:pt x="73968" y="94008"/>
                        </a:lnTo>
                        <a:lnTo>
                          <a:pt x="18812" y="94008"/>
                        </a:lnTo>
                        <a:lnTo>
                          <a:pt x="18812" y="18812"/>
                        </a:lnTo>
                        <a:cubicBezTo>
                          <a:pt x="18812" y="8403"/>
                          <a:pt x="10384" y="0"/>
                          <a:pt x="0" y="0"/>
                        </a:cubicBezTo>
                        <a:lnTo>
                          <a:pt x="55156" y="0"/>
                        </a:lnTo>
                        <a:cubicBezTo>
                          <a:pt x="65540" y="0"/>
                          <a:pt x="73968" y="8403"/>
                          <a:pt x="73968" y="18812"/>
                        </a:cubicBezTo>
                        <a:close/>
                      </a:path>
                    </a:pathLst>
                  </a:custGeom>
                  <a:solidFill>
                    <a:srgbClr val="FF2727"/>
                  </a:solidFill>
                  <a:ln w="2493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372" name="Freeform: Shape 371">
                    <a:extLst>
                      <a:ext uri="{FF2B5EF4-FFF2-40B4-BE49-F238E27FC236}">
                        <a16:creationId xmlns:a16="http://schemas.microsoft.com/office/drawing/2014/main" id="{17787064-B273-4169-CE3C-7C38D25B5E61}"/>
                      </a:ext>
                    </a:extLst>
                  </p:cNvPr>
                  <p:cNvSpPr/>
                  <p:nvPr/>
                </p:nvSpPr>
                <p:spPr>
                  <a:xfrm>
                    <a:off x="6045846" y="4534573"/>
                    <a:ext cx="168645" cy="37623"/>
                  </a:xfrm>
                  <a:custGeom>
                    <a:avLst/>
                    <a:gdLst>
                      <a:gd name="csX0" fmla="*/ 149834 w 168645"/>
                      <a:gd name="csY0" fmla="*/ 0 h 37623"/>
                      <a:gd name="csX1" fmla="*/ 18812 w 168645"/>
                      <a:gd name="csY1" fmla="*/ 0 h 37623"/>
                      <a:gd name="csX2" fmla="*/ 0 w 168645"/>
                      <a:gd name="csY2" fmla="*/ 18812 h 37623"/>
                      <a:gd name="csX3" fmla="*/ 18812 w 168645"/>
                      <a:gd name="csY3" fmla="*/ 37623 h 37623"/>
                      <a:gd name="csX4" fmla="*/ 149834 w 168645"/>
                      <a:gd name="csY4" fmla="*/ 37623 h 37623"/>
                      <a:gd name="csX5" fmla="*/ 168646 w 168645"/>
                      <a:gd name="csY5" fmla="*/ 18812 h 37623"/>
                      <a:gd name="csX6" fmla="*/ 149834 w 168645"/>
                      <a:gd name="csY6" fmla="*/ 0 h 37623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</a:cxnLst>
                    <a:rect l="l" t="t" r="r" b="b"/>
                    <a:pathLst>
                      <a:path w="168645" h="37623">
                        <a:moveTo>
                          <a:pt x="149834" y="0"/>
                        </a:moveTo>
                        <a:lnTo>
                          <a:pt x="18812" y="0"/>
                        </a:lnTo>
                        <a:cubicBezTo>
                          <a:pt x="8423" y="0"/>
                          <a:pt x="0" y="8423"/>
                          <a:pt x="0" y="18812"/>
                        </a:cubicBezTo>
                        <a:cubicBezTo>
                          <a:pt x="0" y="29201"/>
                          <a:pt x="8423" y="37623"/>
                          <a:pt x="18812" y="37623"/>
                        </a:cubicBezTo>
                        <a:lnTo>
                          <a:pt x="149834" y="37623"/>
                        </a:lnTo>
                        <a:cubicBezTo>
                          <a:pt x="160223" y="37623"/>
                          <a:pt x="168646" y="29201"/>
                          <a:pt x="168646" y="18812"/>
                        </a:cubicBezTo>
                        <a:cubicBezTo>
                          <a:pt x="168646" y="8423"/>
                          <a:pt x="160226" y="0"/>
                          <a:pt x="149834" y="0"/>
                        </a:cubicBezTo>
                        <a:close/>
                      </a:path>
                    </a:pathLst>
                  </a:custGeom>
                  <a:solidFill>
                    <a:srgbClr val="364C59"/>
                  </a:solidFill>
                  <a:ln w="2493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endParaRPr lang="en-GB" sz="900"/>
                  </a:p>
                </p:txBody>
              </p:sp>
            </p:grpSp>
            <p:sp>
              <p:nvSpPr>
                <p:cNvPr id="321" name="Freeform: Shape 320">
                  <a:extLst>
                    <a:ext uri="{FF2B5EF4-FFF2-40B4-BE49-F238E27FC236}">
                      <a16:creationId xmlns:a16="http://schemas.microsoft.com/office/drawing/2014/main" id="{2E7CDD69-D58F-DB4F-09C8-475231E194D7}"/>
                    </a:ext>
                  </a:extLst>
                </p:cNvPr>
                <p:cNvSpPr/>
                <p:nvPr/>
              </p:nvSpPr>
              <p:spPr>
                <a:xfrm>
                  <a:off x="5557664" y="4930795"/>
                  <a:ext cx="828970" cy="68976"/>
                </a:xfrm>
                <a:custGeom>
                  <a:avLst/>
                  <a:gdLst>
                    <a:gd name="csX0" fmla="*/ 0 w 828970"/>
                    <a:gd name="csY0" fmla="*/ 0 h 68976"/>
                    <a:gd name="csX1" fmla="*/ 828970 w 828970"/>
                    <a:gd name="csY1" fmla="*/ 0 h 68976"/>
                    <a:gd name="csX2" fmla="*/ 828970 w 828970"/>
                    <a:gd name="csY2" fmla="*/ 68976 h 68976"/>
                    <a:gd name="csX3" fmla="*/ 0 w 828970"/>
                    <a:gd name="csY3" fmla="*/ 68976 h 68976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</a:cxnLst>
                  <a:rect l="l" t="t" r="r" b="b"/>
                  <a:pathLst>
                    <a:path w="828970" h="68976">
                      <a:moveTo>
                        <a:pt x="0" y="0"/>
                      </a:moveTo>
                      <a:lnTo>
                        <a:pt x="828970" y="0"/>
                      </a:lnTo>
                      <a:lnTo>
                        <a:pt x="828970" y="68976"/>
                      </a:lnTo>
                      <a:lnTo>
                        <a:pt x="0" y="68976"/>
                      </a:lnTo>
                      <a:close/>
                    </a:path>
                  </a:pathLst>
                </a:custGeom>
                <a:solidFill>
                  <a:srgbClr val="668FA3"/>
                </a:solidFill>
                <a:ln w="2493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endParaRPr lang="en-GB" sz="900"/>
                </a:p>
              </p:txBody>
            </p:sp>
            <p:sp>
              <p:nvSpPr>
                <p:cNvPr id="322" name="Freeform: Shape 321">
                  <a:extLst>
                    <a:ext uri="{FF2B5EF4-FFF2-40B4-BE49-F238E27FC236}">
                      <a16:creationId xmlns:a16="http://schemas.microsoft.com/office/drawing/2014/main" id="{24ACFFF1-A478-3C57-3011-E23E9A74A51C}"/>
                    </a:ext>
                  </a:extLst>
                </p:cNvPr>
                <p:cNvSpPr/>
                <p:nvPr/>
              </p:nvSpPr>
              <p:spPr>
                <a:xfrm>
                  <a:off x="5557669" y="4911979"/>
                  <a:ext cx="866588" cy="37623"/>
                </a:xfrm>
                <a:custGeom>
                  <a:avLst/>
                  <a:gdLst>
                    <a:gd name="csX0" fmla="*/ 847777 w 866588"/>
                    <a:gd name="csY0" fmla="*/ 0 h 37623"/>
                    <a:gd name="csX1" fmla="*/ 18812 w 866588"/>
                    <a:gd name="csY1" fmla="*/ 0 h 37623"/>
                    <a:gd name="csX2" fmla="*/ 0 w 866588"/>
                    <a:gd name="csY2" fmla="*/ 18812 h 37623"/>
                    <a:gd name="csX3" fmla="*/ 18812 w 866588"/>
                    <a:gd name="csY3" fmla="*/ 37623 h 37623"/>
                    <a:gd name="csX4" fmla="*/ 847777 w 866588"/>
                    <a:gd name="csY4" fmla="*/ 37623 h 37623"/>
                    <a:gd name="csX5" fmla="*/ 866589 w 866588"/>
                    <a:gd name="csY5" fmla="*/ 18812 h 37623"/>
                    <a:gd name="csX6" fmla="*/ 847777 w 866588"/>
                    <a:gd name="csY6" fmla="*/ 0 h 37623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</a:cxnLst>
                  <a:rect l="l" t="t" r="r" b="b"/>
                  <a:pathLst>
                    <a:path w="866588" h="37623">
                      <a:moveTo>
                        <a:pt x="847777" y="0"/>
                      </a:moveTo>
                      <a:lnTo>
                        <a:pt x="18812" y="0"/>
                      </a:lnTo>
                      <a:cubicBezTo>
                        <a:pt x="8423" y="0"/>
                        <a:pt x="0" y="8423"/>
                        <a:pt x="0" y="18812"/>
                      </a:cubicBezTo>
                      <a:cubicBezTo>
                        <a:pt x="0" y="29201"/>
                        <a:pt x="8423" y="37623"/>
                        <a:pt x="18812" y="37623"/>
                      </a:cubicBezTo>
                      <a:lnTo>
                        <a:pt x="847777" y="37623"/>
                      </a:lnTo>
                      <a:cubicBezTo>
                        <a:pt x="858166" y="37623"/>
                        <a:pt x="866589" y="29201"/>
                        <a:pt x="866589" y="18812"/>
                      </a:cubicBezTo>
                      <a:cubicBezTo>
                        <a:pt x="866589" y="8423"/>
                        <a:pt x="858166" y="0"/>
                        <a:pt x="847777" y="0"/>
                      </a:cubicBezTo>
                      <a:close/>
                    </a:path>
                  </a:pathLst>
                </a:custGeom>
                <a:solidFill>
                  <a:srgbClr val="364C59"/>
                </a:solidFill>
                <a:ln w="2493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endParaRPr lang="en-GB" sz="900"/>
                </a:p>
              </p:txBody>
            </p:sp>
            <p:grpSp>
              <p:nvGrpSpPr>
                <p:cNvPr id="323" name="Graphic 282">
                  <a:extLst>
                    <a:ext uri="{FF2B5EF4-FFF2-40B4-BE49-F238E27FC236}">
                      <a16:creationId xmlns:a16="http://schemas.microsoft.com/office/drawing/2014/main" id="{3C0532C6-A7D0-1652-81DB-7E9527471930}"/>
                    </a:ext>
                  </a:extLst>
                </p:cNvPr>
                <p:cNvGrpSpPr/>
                <p:nvPr/>
              </p:nvGrpSpPr>
              <p:grpSpPr>
                <a:xfrm>
                  <a:off x="5650945" y="5061261"/>
                  <a:ext cx="136472" cy="362828"/>
                  <a:chOff x="5650945" y="5061261"/>
                  <a:chExt cx="136472" cy="362828"/>
                </a:xfrm>
                <a:solidFill>
                  <a:srgbClr val="D4EFFF"/>
                </a:solidFill>
              </p:grpSpPr>
              <p:sp>
                <p:nvSpPr>
                  <p:cNvPr id="366" name="Freeform: Shape 365">
                    <a:extLst>
                      <a:ext uri="{FF2B5EF4-FFF2-40B4-BE49-F238E27FC236}">
                        <a16:creationId xmlns:a16="http://schemas.microsoft.com/office/drawing/2014/main" id="{AB7E6046-932D-E77B-02A8-F4F78F6AFF57}"/>
                      </a:ext>
                    </a:extLst>
                  </p:cNvPr>
                  <p:cNvSpPr/>
                  <p:nvPr/>
                </p:nvSpPr>
                <p:spPr>
                  <a:xfrm>
                    <a:off x="5650955" y="5061261"/>
                    <a:ext cx="136457" cy="37623"/>
                  </a:xfrm>
                  <a:custGeom>
                    <a:avLst/>
                    <a:gdLst>
                      <a:gd name="csX0" fmla="*/ 18812 w 136457"/>
                      <a:gd name="csY0" fmla="*/ 37623 h 37623"/>
                      <a:gd name="csX1" fmla="*/ 117646 w 136457"/>
                      <a:gd name="csY1" fmla="*/ 37623 h 37623"/>
                      <a:gd name="csX2" fmla="*/ 136458 w 136457"/>
                      <a:gd name="csY2" fmla="*/ 18812 h 37623"/>
                      <a:gd name="csX3" fmla="*/ 117646 w 136457"/>
                      <a:gd name="csY3" fmla="*/ 0 h 37623"/>
                      <a:gd name="csX4" fmla="*/ 18812 w 136457"/>
                      <a:gd name="csY4" fmla="*/ 0 h 37623"/>
                      <a:gd name="csX5" fmla="*/ 0 w 136457"/>
                      <a:gd name="csY5" fmla="*/ 18812 h 37623"/>
                      <a:gd name="csX6" fmla="*/ 18812 w 136457"/>
                      <a:gd name="csY6" fmla="*/ 37623 h 37623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</a:cxnLst>
                    <a:rect l="l" t="t" r="r" b="b"/>
                    <a:pathLst>
                      <a:path w="136457" h="37623">
                        <a:moveTo>
                          <a:pt x="18812" y="37623"/>
                        </a:moveTo>
                        <a:lnTo>
                          <a:pt x="117646" y="37623"/>
                        </a:lnTo>
                        <a:cubicBezTo>
                          <a:pt x="128035" y="37623"/>
                          <a:pt x="136458" y="29201"/>
                          <a:pt x="136458" y="18812"/>
                        </a:cubicBezTo>
                        <a:cubicBezTo>
                          <a:pt x="136458" y="8423"/>
                          <a:pt x="128035" y="0"/>
                          <a:pt x="117646" y="0"/>
                        </a:cubicBezTo>
                        <a:lnTo>
                          <a:pt x="18812" y="0"/>
                        </a:lnTo>
                        <a:cubicBezTo>
                          <a:pt x="8423" y="0"/>
                          <a:pt x="0" y="8423"/>
                          <a:pt x="0" y="18812"/>
                        </a:cubicBezTo>
                        <a:cubicBezTo>
                          <a:pt x="0" y="29201"/>
                          <a:pt x="8423" y="37623"/>
                          <a:pt x="18812" y="37623"/>
                        </a:cubicBezTo>
                        <a:close/>
                      </a:path>
                    </a:pathLst>
                  </a:custGeom>
                  <a:solidFill>
                    <a:srgbClr val="D4EFFF"/>
                  </a:solidFill>
                  <a:ln w="2493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367" name="Freeform: Shape 366">
                    <a:extLst>
                      <a:ext uri="{FF2B5EF4-FFF2-40B4-BE49-F238E27FC236}">
                        <a16:creationId xmlns:a16="http://schemas.microsoft.com/office/drawing/2014/main" id="{B7875D3C-CC39-7001-BA7F-C93FD45E8789}"/>
                      </a:ext>
                    </a:extLst>
                  </p:cNvPr>
                  <p:cNvSpPr/>
                  <p:nvPr/>
                </p:nvSpPr>
                <p:spPr>
                  <a:xfrm>
                    <a:off x="5650945" y="5136495"/>
                    <a:ext cx="136472" cy="287593"/>
                  </a:xfrm>
                  <a:custGeom>
                    <a:avLst/>
                    <a:gdLst>
                      <a:gd name="csX0" fmla="*/ 136473 w 136472"/>
                      <a:gd name="csY0" fmla="*/ 18812 h 287593"/>
                      <a:gd name="csX1" fmla="*/ 136473 w 136472"/>
                      <a:gd name="csY1" fmla="*/ 287594 h 287593"/>
                      <a:gd name="csX2" fmla="*/ 0 w 136472"/>
                      <a:gd name="csY2" fmla="*/ 287594 h 287593"/>
                      <a:gd name="csX3" fmla="*/ 0 w 136472"/>
                      <a:gd name="csY3" fmla="*/ 18812 h 287593"/>
                      <a:gd name="csX4" fmla="*/ 18812 w 136472"/>
                      <a:gd name="csY4" fmla="*/ 0 h 287593"/>
                      <a:gd name="csX5" fmla="*/ 117661 w 136472"/>
                      <a:gd name="csY5" fmla="*/ 0 h 287593"/>
                      <a:gd name="csX6" fmla="*/ 136473 w 136472"/>
                      <a:gd name="csY6" fmla="*/ 18812 h 287593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</a:cxnLst>
                    <a:rect l="l" t="t" r="r" b="b"/>
                    <a:pathLst>
                      <a:path w="136472" h="287593">
                        <a:moveTo>
                          <a:pt x="136473" y="18812"/>
                        </a:moveTo>
                        <a:lnTo>
                          <a:pt x="136473" y="287594"/>
                        </a:lnTo>
                        <a:lnTo>
                          <a:pt x="0" y="287594"/>
                        </a:lnTo>
                        <a:lnTo>
                          <a:pt x="0" y="18812"/>
                        </a:lnTo>
                        <a:cubicBezTo>
                          <a:pt x="0" y="8428"/>
                          <a:pt x="8428" y="0"/>
                          <a:pt x="18812" y="0"/>
                        </a:cubicBezTo>
                        <a:lnTo>
                          <a:pt x="117661" y="0"/>
                        </a:lnTo>
                        <a:cubicBezTo>
                          <a:pt x="128045" y="0"/>
                          <a:pt x="136473" y="8428"/>
                          <a:pt x="136473" y="18812"/>
                        </a:cubicBezTo>
                        <a:close/>
                      </a:path>
                    </a:pathLst>
                  </a:custGeom>
                  <a:solidFill>
                    <a:srgbClr val="D4EFFF"/>
                  </a:solidFill>
                  <a:ln w="2493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endParaRPr lang="en-GB" sz="900"/>
                  </a:p>
                </p:txBody>
              </p:sp>
            </p:grpSp>
            <p:sp>
              <p:nvSpPr>
                <p:cNvPr id="324" name="Freeform: Shape 323">
                  <a:extLst>
                    <a:ext uri="{FF2B5EF4-FFF2-40B4-BE49-F238E27FC236}">
                      <a16:creationId xmlns:a16="http://schemas.microsoft.com/office/drawing/2014/main" id="{5FF8A3A4-22D8-9C5E-0215-68CDBC977674}"/>
                    </a:ext>
                  </a:extLst>
                </p:cNvPr>
                <p:cNvSpPr/>
                <p:nvPr/>
              </p:nvSpPr>
              <p:spPr>
                <a:xfrm>
                  <a:off x="5650945" y="5136495"/>
                  <a:ext cx="136472" cy="94058"/>
                </a:xfrm>
                <a:custGeom>
                  <a:avLst/>
                  <a:gdLst>
                    <a:gd name="csX0" fmla="*/ 136473 w 136472"/>
                    <a:gd name="csY0" fmla="*/ 18812 h 94058"/>
                    <a:gd name="csX1" fmla="*/ 136473 w 136472"/>
                    <a:gd name="csY1" fmla="*/ 94059 h 94058"/>
                    <a:gd name="csX2" fmla="*/ 0 w 136472"/>
                    <a:gd name="csY2" fmla="*/ 94059 h 94058"/>
                    <a:gd name="csX3" fmla="*/ 0 w 136472"/>
                    <a:gd name="csY3" fmla="*/ 18812 h 94058"/>
                    <a:gd name="csX4" fmla="*/ 18812 w 136472"/>
                    <a:gd name="csY4" fmla="*/ 0 h 94058"/>
                    <a:gd name="csX5" fmla="*/ 117661 w 136472"/>
                    <a:gd name="csY5" fmla="*/ 0 h 94058"/>
                    <a:gd name="csX6" fmla="*/ 136473 w 136472"/>
                    <a:gd name="csY6" fmla="*/ 18812 h 94058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</a:cxnLst>
                  <a:rect l="l" t="t" r="r" b="b"/>
                  <a:pathLst>
                    <a:path w="136472" h="94058">
                      <a:moveTo>
                        <a:pt x="136473" y="18812"/>
                      </a:moveTo>
                      <a:lnTo>
                        <a:pt x="136473" y="94059"/>
                      </a:lnTo>
                      <a:lnTo>
                        <a:pt x="0" y="94059"/>
                      </a:lnTo>
                      <a:lnTo>
                        <a:pt x="0" y="18812"/>
                      </a:lnTo>
                      <a:cubicBezTo>
                        <a:pt x="0" y="8428"/>
                        <a:pt x="8428" y="0"/>
                        <a:pt x="18812" y="0"/>
                      </a:cubicBezTo>
                      <a:lnTo>
                        <a:pt x="117661" y="0"/>
                      </a:lnTo>
                      <a:cubicBezTo>
                        <a:pt x="128045" y="0"/>
                        <a:pt x="136473" y="8428"/>
                        <a:pt x="136473" y="18812"/>
                      </a:cubicBezTo>
                      <a:close/>
                    </a:path>
                  </a:pathLst>
                </a:custGeom>
                <a:solidFill>
                  <a:srgbClr val="668FA3"/>
                </a:solidFill>
                <a:ln w="2493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endParaRPr lang="en-GB" sz="900"/>
                </a:p>
              </p:txBody>
            </p:sp>
            <p:grpSp>
              <p:nvGrpSpPr>
                <p:cNvPr id="325" name="Graphic 282">
                  <a:extLst>
                    <a:ext uri="{FF2B5EF4-FFF2-40B4-BE49-F238E27FC236}">
                      <a16:creationId xmlns:a16="http://schemas.microsoft.com/office/drawing/2014/main" id="{E3DC7B64-7A36-61D7-BD2B-0F6CEF98B49F}"/>
                    </a:ext>
                  </a:extLst>
                </p:cNvPr>
                <p:cNvGrpSpPr/>
                <p:nvPr/>
              </p:nvGrpSpPr>
              <p:grpSpPr>
                <a:xfrm>
                  <a:off x="5832140" y="5061261"/>
                  <a:ext cx="136472" cy="362828"/>
                  <a:chOff x="5832140" y="5061261"/>
                  <a:chExt cx="136472" cy="362828"/>
                </a:xfrm>
                <a:solidFill>
                  <a:srgbClr val="D4EFFF"/>
                </a:solidFill>
              </p:grpSpPr>
              <p:sp>
                <p:nvSpPr>
                  <p:cNvPr id="364" name="Freeform: Shape 363">
                    <a:extLst>
                      <a:ext uri="{FF2B5EF4-FFF2-40B4-BE49-F238E27FC236}">
                        <a16:creationId xmlns:a16="http://schemas.microsoft.com/office/drawing/2014/main" id="{115F8432-3C31-C75B-6B06-56F61AB365C4}"/>
                      </a:ext>
                    </a:extLst>
                  </p:cNvPr>
                  <p:cNvSpPr/>
                  <p:nvPr/>
                </p:nvSpPr>
                <p:spPr>
                  <a:xfrm>
                    <a:off x="5832142" y="5061261"/>
                    <a:ext cx="136457" cy="37623"/>
                  </a:xfrm>
                  <a:custGeom>
                    <a:avLst/>
                    <a:gdLst>
                      <a:gd name="csX0" fmla="*/ 18812 w 136457"/>
                      <a:gd name="csY0" fmla="*/ 37623 h 37623"/>
                      <a:gd name="csX1" fmla="*/ 117646 w 136457"/>
                      <a:gd name="csY1" fmla="*/ 37623 h 37623"/>
                      <a:gd name="csX2" fmla="*/ 136458 w 136457"/>
                      <a:gd name="csY2" fmla="*/ 18812 h 37623"/>
                      <a:gd name="csX3" fmla="*/ 117646 w 136457"/>
                      <a:gd name="csY3" fmla="*/ 0 h 37623"/>
                      <a:gd name="csX4" fmla="*/ 18812 w 136457"/>
                      <a:gd name="csY4" fmla="*/ 0 h 37623"/>
                      <a:gd name="csX5" fmla="*/ 0 w 136457"/>
                      <a:gd name="csY5" fmla="*/ 18812 h 37623"/>
                      <a:gd name="csX6" fmla="*/ 18812 w 136457"/>
                      <a:gd name="csY6" fmla="*/ 37623 h 37623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</a:cxnLst>
                    <a:rect l="l" t="t" r="r" b="b"/>
                    <a:pathLst>
                      <a:path w="136457" h="37623">
                        <a:moveTo>
                          <a:pt x="18812" y="37623"/>
                        </a:moveTo>
                        <a:lnTo>
                          <a:pt x="117646" y="37623"/>
                        </a:lnTo>
                        <a:cubicBezTo>
                          <a:pt x="128035" y="37623"/>
                          <a:pt x="136458" y="29201"/>
                          <a:pt x="136458" y="18812"/>
                        </a:cubicBezTo>
                        <a:cubicBezTo>
                          <a:pt x="136458" y="8423"/>
                          <a:pt x="128035" y="0"/>
                          <a:pt x="117646" y="0"/>
                        </a:cubicBezTo>
                        <a:lnTo>
                          <a:pt x="18812" y="0"/>
                        </a:lnTo>
                        <a:cubicBezTo>
                          <a:pt x="8423" y="0"/>
                          <a:pt x="0" y="8423"/>
                          <a:pt x="0" y="18812"/>
                        </a:cubicBezTo>
                        <a:cubicBezTo>
                          <a:pt x="0" y="29201"/>
                          <a:pt x="8423" y="37623"/>
                          <a:pt x="18812" y="37623"/>
                        </a:cubicBezTo>
                        <a:close/>
                      </a:path>
                    </a:pathLst>
                  </a:custGeom>
                  <a:solidFill>
                    <a:srgbClr val="D4EFFF"/>
                  </a:solidFill>
                  <a:ln w="2493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365" name="Freeform: Shape 364">
                    <a:extLst>
                      <a:ext uri="{FF2B5EF4-FFF2-40B4-BE49-F238E27FC236}">
                        <a16:creationId xmlns:a16="http://schemas.microsoft.com/office/drawing/2014/main" id="{6AD255F9-575C-AD54-5EB1-A6E19230FB8F}"/>
                      </a:ext>
                    </a:extLst>
                  </p:cNvPr>
                  <p:cNvSpPr/>
                  <p:nvPr/>
                </p:nvSpPr>
                <p:spPr>
                  <a:xfrm>
                    <a:off x="5832140" y="5136495"/>
                    <a:ext cx="136472" cy="287593"/>
                  </a:xfrm>
                  <a:custGeom>
                    <a:avLst/>
                    <a:gdLst>
                      <a:gd name="csX0" fmla="*/ 136473 w 136472"/>
                      <a:gd name="csY0" fmla="*/ 18812 h 287593"/>
                      <a:gd name="csX1" fmla="*/ 136473 w 136472"/>
                      <a:gd name="csY1" fmla="*/ 287594 h 287593"/>
                      <a:gd name="csX2" fmla="*/ 0 w 136472"/>
                      <a:gd name="csY2" fmla="*/ 287594 h 287593"/>
                      <a:gd name="csX3" fmla="*/ 0 w 136472"/>
                      <a:gd name="csY3" fmla="*/ 18812 h 287593"/>
                      <a:gd name="csX4" fmla="*/ 18812 w 136472"/>
                      <a:gd name="csY4" fmla="*/ 0 h 287593"/>
                      <a:gd name="csX5" fmla="*/ 117661 w 136472"/>
                      <a:gd name="csY5" fmla="*/ 0 h 287593"/>
                      <a:gd name="csX6" fmla="*/ 136473 w 136472"/>
                      <a:gd name="csY6" fmla="*/ 18812 h 287593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</a:cxnLst>
                    <a:rect l="l" t="t" r="r" b="b"/>
                    <a:pathLst>
                      <a:path w="136472" h="287593">
                        <a:moveTo>
                          <a:pt x="136473" y="18812"/>
                        </a:moveTo>
                        <a:lnTo>
                          <a:pt x="136473" y="287594"/>
                        </a:lnTo>
                        <a:lnTo>
                          <a:pt x="0" y="287594"/>
                        </a:lnTo>
                        <a:lnTo>
                          <a:pt x="0" y="18812"/>
                        </a:lnTo>
                        <a:cubicBezTo>
                          <a:pt x="0" y="8428"/>
                          <a:pt x="8428" y="0"/>
                          <a:pt x="18812" y="0"/>
                        </a:cubicBezTo>
                        <a:lnTo>
                          <a:pt x="117661" y="0"/>
                        </a:lnTo>
                        <a:cubicBezTo>
                          <a:pt x="128045" y="0"/>
                          <a:pt x="136473" y="8428"/>
                          <a:pt x="136473" y="18812"/>
                        </a:cubicBezTo>
                        <a:close/>
                      </a:path>
                    </a:pathLst>
                  </a:custGeom>
                  <a:solidFill>
                    <a:srgbClr val="D4EFFF"/>
                  </a:solidFill>
                  <a:ln w="2493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endParaRPr lang="en-GB" sz="900"/>
                  </a:p>
                </p:txBody>
              </p:sp>
            </p:grpSp>
            <p:sp>
              <p:nvSpPr>
                <p:cNvPr id="326" name="Freeform: Shape 325">
                  <a:extLst>
                    <a:ext uri="{FF2B5EF4-FFF2-40B4-BE49-F238E27FC236}">
                      <a16:creationId xmlns:a16="http://schemas.microsoft.com/office/drawing/2014/main" id="{5B80F8BD-4562-52F5-E6B6-EF0D8491D76C}"/>
                    </a:ext>
                  </a:extLst>
                </p:cNvPr>
                <p:cNvSpPr/>
                <p:nvPr/>
              </p:nvSpPr>
              <p:spPr>
                <a:xfrm>
                  <a:off x="5832135" y="5136495"/>
                  <a:ext cx="136472" cy="94058"/>
                </a:xfrm>
                <a:custGeom>
                  <a:avLst/>
                  <a:gdLst>
                    <a:gd name="csX0" fmla="*/ 136473 w 136472"/>
                    <a:gd name="csY0" fmla="*/ 18812 h 94058"/>
                    <a:gd name="csX1" fmla="*/ 136473 w 136472"/>
                    <a:gd name="csY1" fmla="*/ 94059 h 94058"/>
                    <a:gd name="csX2" fmla="*/ 0 w 136472"/>
                    <a:gd name="csY2" fmla="*/ 94059 h 94058"/>
                    <a:gd name="csX3" fmla="*/ 0 w 136472"/>
                    <a:gd name="csY3" fmla="*/ 18812 h 94058"/>
                    <a:gd name="csX4" fmla="*/ 18812 w 136472"/>
                    <a:gd name="csY4" fmla="*/ 0 h 94058"/>
                    <a:gd name="csX5" fmla="*/ 117661 w 136472"/>
                    <a:gd name="csY5" fmla="*/ 0 h 94058"/>
                    <a:gd name="csX6" fmla="*/ 136473 w 136472"/>
                    <a:gd name="csY6" fmla="*/ 18812 h 94058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</a:cxnLst>
                  <a:rect l="l" t="t" r="r" b="b"/>
                  <a:pathLst>
                    <a:path w="136472" h="94058">
                      <a:moveTo>
                        <a:pt x="136473" y="18812"/>
                      </a:moveTo>
                      <a:lnTo>
                        <a:pt x="136473" y="94059"/>
                      </a:lnTo>
                      <a:lnTo>
                        <a:pt x="0" y="94059"/>
                      </a:lnTo>
                      <a:lnTo>
                        <a:pt x="0" y="18812"/>
                      </a:lnTo>
                      <a:cubicBezTo>
                        <a:pt x="0" y="8428"/>
                        <a:pt x="8428" y="0"/>
                        <a:pt x="18812" y="0"/>
                      </a:cubicBezTo>
                      <a:lnTo>
                        <a:pt x="117661" y="0"/>
                      </a:lnTo>
                      <a:cubicBezTo>
                        <a:pt x="128045" y="0"/>
                        <a:pt x="136473" y="8428"/>
                        <a:pt x="136473" y="18812"/>
                      </a:cubicBezTo>
                      <a:close/>
                    </a:path>
                  </a:pathLst>
                </a:custGeom>
                <a:solidFill>
                  <a:srgbClr val="668FA3"/>
                </a:solidFill>
                <a:ln w="2493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endParaRPr lang="en-GB" sz="900"/>
                </a:p>
              </p:txBody>
            </p:sp>
            <p:grpSp>
              <p:nvGrpSpPr>
                <p:cNvPr id="327" name="Graphic 282">
                  <a:extLst>
                    <a:ext uri="{FF2B5EF4-FFF2-40B4-BE49-F238E27FC236}">
                      <a16:creationId xmlns:a16="http://schemas.microsoft.com/office/drawing/2014/main" id="{9C24EC57-1A40-EFEF-F196-8C618436062F}"/>
                    </a:ext>
                  </a:extLst>
                </p:cNvPr>
                <p:cNvGrpSpPr/>
                <p:nvPr/>
              </p:nvGrpSpPr>
              <p:grpSpPr>
                <a:xfrm>
                  <a:off x="6013309" y="5061261"/>
                  <a:ext cx="136477" cy="362828"/>
                  <a:chOff x="6013309" y="5061261"/>
                  <a:chExt cx="136477" cy="362828"/>
                </a:xfrm>
                <a:solidFill>
                  <a:srgbClr val="D4EFFF"/>
                </a:solidFill>
              </p:grpSpPr>
              <p:sp>
                <p:nvSpPr>
                  <p:cNvPr id="362" name="Freeform: Shape 361">
                    <a:extLst>
                      <a:ext uri="{FF2B5EF4-FFF2-40B4-BE49-F238E27FC236}">
                        <a16:creationId xmlns:a16="http://schemas.microsoft.com/office/drawing/2014/main" id="{64135EAE-8CF9-5D3B-9433-2220DB3C056A}"/>
                      </a:ext>
                    </a:extLst>
                  </p:cNvPr>
                  <p:cNvSpPr/>
                  <p:nvPr/>
                </p:nvSpPr>
                <p:spPr>
                  <a:xfrm>
                    <a:off x="6013329" y="5061261"/>
                    <a:ext cx="136457" cy="37623"/>
                  </a:xfrm>
                  <a:custGeom>
                    <a:avLst/>
                    <a:gdLst>
                      <a:gd name="csX0" fmla="*/ 18812 w 136457"/>
                      <a:gd name="csY0" fmla="*/ 37623 h 37623"/>
                      <a:gd name="csX1" fmla="*/ 117646 w 136457"/>
                      <a:gd name="csY1" fmla="*/ 37623 h 37623"/>
                      <a:gd name="csX2" fmla="*/ 136458 w 136457"/>
                      <a:gd name="csY2" fmla="*/ 18812 h 37623"/>
                      <a:gd name="csX3" fmla="*/ 117646 w 136457"/>
                      <a:gd name="csY3" fmla="*/ 0 h 37623"/>
                      <a:gd name="csX4" fmla="*/ 18812 w 136457"/>
                      <a:gd name="csY4" fmla="*/ 0 h 37623"/>
                      <a:gd name="csX5" fmla="*/ 0 w 136457"/>
                      <a:gd name="csY5" fmla="*/ 18812 h 37623"/>
                      <a:gd name="csX6" fmla="*/ 18812 w 136457"/>
                      <a:gd name="csY6" fmla="*/ 37623 h 37623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</a:cxnLst>
                    <a:rect l="l" t="t" r="r" b="b"/>
                    <a:pathLst>
                      <a:path w="136457" h="37623">
                        <a:moveTo>
                          <a:pt x="18812" y="37623"/>
                        </a:moveTo>
                        <a:lnTo>
                          <a:pt x="117646" y="37623"/>
                        </a:lnTo>
                        <a:cubicBezTo>
                          <a:pt x="128035" y="37623"/>
                          <a:pt x="136458" y="29201"/>
                          <a:pt x="136458" y="18812"/>
                        </a:cubicBezTo>
                        <a:cubicBezTo>
                          <a:pt x="136458" y="8423"/>
                          <a:pt x="128035" y="0"/>
                          <a:pt x="117646" y="0"/>
                        </a:cubicBezTo>
                        <a:lnTo>
                          <a:pt x="18812" y="0"/>
                        </a:lnTo>
                        <a:cubicBezTo>
                          <a:pt x="8423" y="0"/>
                          <a:pt x="0" y="8423"/>
                          <a:pt x="0" y="18812"/>
                        </a:cubicBezTo>
                        <a:cubicBezTo>
                          <a:pt x="0" y="29201"/>
                          <a:pt x="8423" y="37623"/>
                          <a:pt x="18812" y="37623"/>
                        </a:cubicBezTo>
                        <a:close/>
                      </a:path>
                    </a:pathLst>
                  </a:custGeom>
                  <a:solidFill>
                    <a:srgbClr val="D4EFFF"/>
                  </a:solidFill>
                  <a:ln w="2493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363" name="Freeform: Shape 362">
                    <a:extLst>
                      <a:ext uri="{FF2B5EF4-FFF2-40B4-BE49-F238E27FC236}">
                        <a16:creationId xmlns:a16="http://schemas.microsoft.com/office/drawing/2014/main" id="{B5192472-A86B-0F23-9637-EA74D44C3925}"/>
                      </a:ext>
                    </a:extLst>
                  </p:cNvPr>
                  <p:cNvSpPr/>
                  <p:nvPr/>
                </p:nvSpPr>
                <p:spPr>
                  <a:xfrm>
                    <a:off x="6013309" y="5136495"/>
                    <a:ext cx="136472" cy="287593"/>
                  </a:xfrm>
                  <a:custGeom>
                    <a:avLst/>
                    <a:gdLst>
                      <a:gd name="csX0" fmla="*/ 136473 w 136472"/>
                      <a:gd name="csY0" fmla="*/ 18812 h 287593"/>
                      <a:gd name="csX1" fmla="*/ 136473 w 136472"/>
                      <a:gd name="csY1" fmla="*/ 287594 h 287593"/>
                      <a:gd name="csX2" fmla="*/ 0 w 136472"/>
                      <a:gd name="csY2" fmla="*/ 287594 h 287593"/>
                      <a:gd name="csX3" fmla="*/ 0 w 136472"/>
                      <a:gd name="csY3" fmla="*/ 18812 h 287593"/>
                      <a:gd name="csX4" fmla="*/ 18812 w 136472"/>
                      <a:gd name="csY4" fmla="*/ 0 h 287593"/>
                      <a:gd name="csX5" fmla="*/ 117661 w 136472"/>
                      <a:gd name="csY5" fmla="*/ 0 h 287593"/>
                      <a:gd name="csX6" fmla="*/ 136473 w 136472"/>
                      <a:gd name="csY6" fmla="*/ 18812 h 287593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</a:cxnLst>
                    <a:rect l="l" t="t" r="r" b="b"/>
                    <a:pathLst>
                      <a:path w="136472" h="287593">
                        <a:moveTo>
                          <a:pt x="136473" y="18812"/>
                        </a:moveTo>
                        <a:lnTo>
                          <a:pt x="136473" y="287594"/>
                        </a:lnTo>
                        <a:lnTo>
                          <a:pt x="0" y="287594"/>
                        </a:lnTo>
                        <a:lnTo>
                          <a:pt x="0" y="18812"/>
                        </a:lnTo>
                        <a:cubicBezTo>
                          <a:pt x="0" y="8428"/>
                          <a:pt x="8428" y="0"/>
                          <a:pt x="18812" y="0"/>
                        </a:cubicBezTo>
                        <a:lnTo>
                          <a:pt x="117661" y="0"/>
                        </a:lnTo>
                        <a:cubicBezTo>
                          <a:pt x="128045" y="0"/>
                          <a:pt x="136473" y="8428"/>
                          <a:pt x="136473" y="18812"/>
                        </a:cubicBezTo>
                        <a:close/>
                      </a:path>
                    </a:pathLst>
                  </a:custGeom>
                  <a:solidFill>
                    <a:srgbClr val="D4EFFF"/>
                  </a:solidFill>
                  <a:ln w="2493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endParaRPr lang="en-GB" sz="900"/>
                  </a:p>
                </p:txBody>
              </p:sp>
            </p:grpSp>
            <p:sp>
              <p:nvSpPr>
                <p:cNvPr id="328" name="Freeform: Shape 327">
                  <a:extLst>
                    <a:ext uri="{FF2B5EF4-FFF2-40B4-BE49-F238E27FC236}">
                      <a16:creationId xmlns:a16="http://schemas.microsoft.com/office/drawing/2014/main" id="{7DD011C5-4B01-1472-C8F8-E0D69FD6CDD9}"/>
                    </a:ext>
                  </a:extLst>
                </p:cNvPr>
                <p:cNvSpPr/>
                <p:nvPr/>
              </p:nvSpPr>
              <p:spPr>
                <a:xfrm>
                  <a:off x="6013319" y="5136495"/>
                  <a:ext cx="136472" cy="94058"/>
                </a:xfrm>
                <a:custGeom>
                  <a:avLst/>
                  <a:gdLst>
                    <a:gd name="csX0" fmla="*/ 136473 w 136472"/>
                    <a:gd name="csY0" fmla="*/ 18812 h 94058"/>
                    <a:gd name="csX1" fmla="*/ 136473 w 136472"/>
                    <a:gd name="csY1" fmla="*/ 94059 h 94058"/>
                    <a:gd name="csX2" fmla="*/ 0 w 136472"/>
                    <a:gd name="csY2" fmla="*/ 94059 h 94058"/>
                    <a:gd name="csX3" fmla="*/ 0 w 136472"/>
                    <a:gd name="csY3" fmla="*/ 18812 h 94058"/>
                    <a:gd name="csX4" fmla="*/ 18812 w 136472"/>
                    <a:gd name="csY4" fmla="*/ 0 h 94058"/>
                    <a:gd name="csX5" fmla="*/ 117661 w 136472"/>
                    <a:gd name="csY5" fmla="*/ 0 h 94058"/>
                    <a:gd name="csX6" fmla="*/ 136473 w 136472"/>
                    <a:gd name="csY6" fmla="*/ 18812 h 94058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</a:cxnLst>
                  <a:rect l="l" t="t" r="r" b="b"/>
                  <a:pathLst>
                    <a:path w="136472" h="94058">
                      <a:moveTo>
                        <a:pt x="136473" y="18812"/>
                      </a:moveTo>
                      <a:lnTo>
                        <a:pt x="136473" y="94059"/>
                      </a:lnTo>
                      <a:lnTo>
                        <a:pt x="0" y="94059"/>
                      </a:lnTo>
                      <a:lnTo>
                        <a:pt x="0" y="18812"/>
                      </a:lnTo>
                      <a:cubicBezTo>
                        <a:pt x="0" y="8428"/>
                        <a:pt x="8428" y="0"/>
                        <a:pt x="18812" y="0"/>
                      </a:cubicBezTo>
                      <a:lnTo>
                        <a:pt x="117661" y="0"/>
                      </a:lnTo>
                      <a:cubicBezTo>
                        <a:pt x="128045" y="0"/>
                        <a:pt x="136473" y="8428"/>
                        <a:pt x="136473" y="18812"/>
                      </a:cubicBezTo>
                      <a:close/>
                    </a:path>
                  </a:pathLst>
                </a:custGeom>
                <a:solidFill>
                  <a:srgbClr val="668FA3"/>
                </a:solidFill>
                <a:ln w="2493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endParaRPr lang="en-GB" sz="900"/>
                </a:p>
              </p:txBody>
            </p:sp>
            <p:grpSp>
              <p:nvGrpSpPr>
                <p:cNvPr id="329" name="Graphic 282">
                  <a:extLst>
                    <a:ext uri="{FF2B5EF4-FFF2-40B4-BE49-F238E27FC236}">
                      <a16:creationId xmlns:a16="http://schemas.microsoft.com/office/drawing/2014/main" id="{56F2B797-2FE9-49E5-6A97-D26D17FF79B4}"/>
                    </a:ext>
                  </a:extLst>
                </p:cNvPr>
                <p:cNvGrpSpPr/>
                <p:nvPr/>
              </p:nvGrpSpPr>
              <p:grpSpPr>
                <a:xfrm>
                  <a:off x="6194504" y="5061261"/>
                  <a:ext cx="136472" cy="362828"/>
                  <a:chOff x="6194504" y="5061261"/>
                  <a:chExt cx="136472" cy="362828"/>
                </a:xfrm>
                <a:solidFill>
                  <a:srgbClr val="D4EFFF"/>
                </a:solidFill>
              </p:grpSpPr>
              <p:sp>
                <p:nvSpPr>
                  <p:cNvPr id="360" name="Freeform: Shape 359">
                    <a:extLst>
                      <a:ext uri="{FF2B5EF4-FFF2-40B4-BE49-F238E27FC236}">
                        <a16:creationId xmlns:a16="http://schemas.microsoft.com/office/drawing/2014/main" id="{33230341-C0C8-2314-C301-2C6A38043FD5}"/>
                      </a:ext>
                    </a:extLst>
                  </p:cNvPr>
                  <p:cNvSpPr/>
                  <p:nvPr/>
                </p:nvSpPr>
                <p:spPr>
                  <a:xfrm>
                    <a:off x="6194516" y="5061261"/>
                    <a:ext cx="136457" cy="37623"/>
                  </a:xfrm>
                  <a:custGeom>
                    <a:avLst/>
                    <a:gdLst>
                      <a:gd name="csX0" fmla="*/ 18812 w 136457"/>
                      <a:gd name="csY0" fmla="*/ 37623 h 37623"/>
                      <a:gd name="csX1" fmla="*/ 117646 w 136457"/>
                      <a:gd name="csY1" fmla="*/ 37623 h 37623"/>
                      <a:gd name="csX2" fmla="*/ 136458 w 136457"/>
                      <a:gd name="csY2" fmla="*/ 18812 h 37623"/>
                      <a:gd name="csX3" fmla="*/ 117646 w 136457"/>
                      <a:gd name="csY3" fmla="*/ 0 h 37623"/>
                      <a:gd name="csX4" fmla="*/ 18812 w 136457"/>
                      <a:gd name="csY4" fmla="*/ 0 h 37623"/>
                      <a:gd name="csX5" fmla="*/ 0 w 136457"/>
                      <a:gd name="csY5" fmla="*/ 18812 h 37623"/>
                      <a:gd name="csX6" fmla="*/ 18812 w 136457"/>
                      <a:gd name="csY6" fmla="*/ 37623 h 37623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</a:cxnLst>
                    <a:rect l="l" t="t" r="r" b="b"/>
                    <a:pathLst>
                      <a:path w="136457" h="37623">
                        <a:moveTo>
                          <a:pt x="18812" y="37623"/>
                        </a:moveTo>
                        <a:lnTo>
                          <a:pt x="117646" y="37623"/>
                        </a:lnTo>
                        <a:cubicBezTo>
                          <a:pt x="128035" y="37623"/>
                          <a:pt x="136458" y="29201"/>
                          <a:pt x="136458" y="18812"/>
                        </a:cubicBezTo>
                        <a:cubicBezTo>
                          <a:pt x="136458" y="8423"/>
                          <a:pt x="128035" y="0"/>
                          <a:pt x="117646" y="0"/>
                        </a:cubicBezTo>
                        <a:lnTo>
                          <a:pt x="18812" y="0"/>
                        </a:lnTo>
                        <a:cubicBezTo>
                          <a:pt x="8423" y="0"/>
                          <a:pt x="0" y="8423"/>
                          <a:pt x="0" y="18812"/>
                        </a:cubicBezTo>
                        <a:cubicBezTo>
                          <a:pt x="0" y="29201"/>
                          <a:pt x="8423" y="37623"/>
                          <a:pt x="18812" y="37623"/>
                        </a:cubicBezTo>
                        <a:close/>
                      </a:path>
                    </a:pathLst>
                  </a:custGeom>
                  <a:solidFill>
                    <a:srgbClr val="D4EFFF"/>
                  </a:solidFill>
                  <a:ln w="2493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361" name="Freeform: Shape 360">
                    <a:extLst>
                      <a:ext uri="{FF2B5EF4-FFF2-40B4-BE49-F238E27FC236}">
                        <a16:creationId xmlns:a16="http://schemas.microsoft.com/office/drawing/2014/main" id="{AB4C2A82-F1FD-53B1-3C11-5D27FF4B7C4F}"/>
                      </a:ext>
                    </a:extLst>
                  </p:cNvPr>
                  <p:cNvSpPr/>
                  <p:nvPr/>
                </p:nvSpPr>
                <p:spPr>
                  <a:xfrm>
                    <a:off x="6194504" y="5136495"/>
                    <a:ext cx="136472" cy="287593"/>
                  </a:xfrm>
                  <a:custGeom>
                    <a:avLst/>
                    <a:gdLst>
                      <a:gd name="csX0" fmla="*/ 136473 w 136472"/>
                      <a:gd name="csY0" fmla="*/ 18812 h 287593"/>
                      <a:gd name="csX1" fmla="*/ 136473 w 136472"/>
                      <a:gd name="csY1" fmla="*/ 287594 h 287593"/>
                      <a:gd name="csX2" fmla="*/ 0 w 136472"/>
                      <a:gd name="csY2" fmla="*/ 287594 h 287593"/>
                      <a:gd name="csX3" fmla="*/ 0 w 136472"/>
                      <a:gd name="csY3" fmla="*/ 18812 h 287593"/>
                      <a:gd name="csX4" fmla="*/ 18812 w 136472"/>
                      <a:gd name="csY4" fmla="*/ 0 h 287593"/>
                      <a:gd name="csX5" fmla="*/ 117661 w 136472"/>
                      <a:gd name="csY5" fmla="*/ 0 h 287593"/>
                      <a:gd name="csX6" fmla="*/ 136473 w 136472"/>
                      <a:gd name="csY6" fmla="*/ 18812 h 287593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</a:cxnLst>
                    <a:rect l="l" t="t" r="r" b="b"/>
                    <a:pathLst>
                      <a:path w="136472" h="287593">
                        <a:moveTo>
                          <a:pt x="136473" y="18812"/>
                        </a:moveTo>
                        <a:lnTo>
                          <a:pt x="136473" y="287594"/>
                        </a:lnTo>
                        <a:lnTo>
                          <a:pt x="0" y="287594"/>
                        </a:lnTo>
                        <a:lnTo>
                          <a:pt x="0" y="18812"/>
                        </a:lnTo>
                        <a:cubicBezTo>
                          <a:pt x="0" y="8428"/>
                          <a:pt x="8428" y="0"/>
                          <a:pt x="18812" y="0"/>
                        </a:cubicBezTo>
                        <a:lnTo>
                          <a:pt x="117661" y="0"/>
                        </a:lnTo>
                        <a:cubicBezTo>
                          <a:pt x="128045" y="0"/>
                          <a:pt x="136473" y="8428"/>
                          <a:pt x="136473" y="18812"/>
                        </a:cubicBezTo>
                        <a:close/>
                      </a:path>
                    </a:pathLst>
                  </a:custGeom>
                  <a:solidFill>
                    <a:srgbClr val="D4EFFF"/>
                  </a:solidFill>
                  <a:ln w="2493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endParaRPr lang="en-GB" sz="900"/>
                  </a:p>
                </p:txBody>
              </p:sp>
            </p:grpSp>
            <p:sp>
              <p:nvSpPr>
                <p:cNvPr id="330" name="Freeform: Shape 329">
                  <a:extLst>
                    <a:ext uri="{FF2B5EF4-FFF2-40B4-BE49-F238E27FC236}">
                      <a16:creationId xmlns:a16="http://schemas.microsoft.com/office/drawing/2014/main" id="{29EB1963-37D6-1263-38D1-04A2FACA3E84}"/>
                    </a:ext>
                  </a:extLst>
                </p:cNvPr>
                <p:cNvSpPr/>
                <p:nvPr/>
              </p:nvSpPr>
              <p:spPr>
                <a:xfrm>
                  <a:off x="6194506" y="5136495"/>
                  <a:ext cx="136472" cy="94058"/>
                </a:xfrm>
                <a:custGeom>
                  <a:avLst/>
                  <a:gdLst>
                    <a:gd name="csX0" fmla="*/ 136473 w 136472"/>
                    <a:gd name="csY0" fmla="*/ 18812 h 94058"/>
                    <a:gd name="csX1" fmla="*/ 136473 w 136472"/>
                    <a:gd name="csY1" fmla="*/ 94059 h 94058"/>
                    <a:gd name="csX2" fmla="*/ 0 w 136472"/>
                    <a:gd name="csY2" fmla="*/ 94059 h 94058"/>
                    <a:gd name="csX3" fmla="*/ 0 w 136472"/>
                    <a:gd name="csY3" fmla="*/ 18812 h 94058"/>
                    <a:gd name="csX4" fmla="*/ 18812 w 136472"/>
                    <a:gd name="csY4" fmla="*/ 0 h 94058"/>
                    <a:gd name="csX5" fmla="*/ 117661 w 136472"/>
                    <a:gd name="csY5" fmla="*/ 0 h 94058"/>
                    <a:gd name="csX6" fmla="*/ 136473 w 136472"/>
                    <a:gd name="csY6" fmla="*/ 18812 h 94058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</a:cxnLst>
                  <a:rect l="l" t="t" r="r" b="b"/>
                  <a:pathLst>
                    <a:path w="136472" h="94058">
                      <a:moveTo>
                        <a:pt x="136473" y="18812"/>
                      </a:moveTo>
                      <a:lnTo>
                        <a:pt x="136473" y="94059"/>
                      </a:lnTo>
                      <a:lnTo>
                        <a:pt x="0" y="94059"/>
                      </a:lnTo>
                      <a:lnTo>
                        <a:pt x="0" y="18812"/>
                      </a:lnTo>
                      <a:cubicBezTo>
                        <a:pt x="0" y="8428"/>
                        <a:pt x="8428" y="0"/>
                        <a:pt x="18812" y="0"/>
                      </a:cubicBezTo>
                      <a:lnTo>
                        <a:pt x="117661" y="0"/>
                      </a:lnTo>
                      <a:cubicBezTo>
                        <a:pt x="128045" y="0"/>
                        <a:pt x="136473" y="8428"/>
                        <a:pt x="136473" y="18812"/>
                      </a:cubicBezTo>
                      <a:close/>
                    </a:path>
                  </a:pathLst>
                </a:custGeom>
                <a:solidFill>
                  <a:srgbClr val="668FA3"/>
                </a:solidFill>
                <a:ln w="2493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endParaRPr lang="en-GB" sz="900"/>
                </a:p>
              </p:txBody>
            </p:sp>
            <p:grpSp>
              <p:nvGrpSpPr>
                <p:cNvPr id="331" name="Graphic 282">
                  <a:extLst>
                    <a:ext uri="{FF2B5EF4-FFF2-40B4-BE49-F238E27FC236}">
                      <a16:creationId xmlns:a16="http://schemas.microsoft.com/office/drawing/2014/main" id="{CDF3CB41-4726-BBF0-9BFD-DFD1925391F3}"/>
                    </a:ext>
                  </a:extLst>
                </p:cNvPr>
                <p:cNvGrpSpPr/>
                <p:nvPr/>
              </p:nvGrpSpPr>
              <p:grpSpPr>
                <a:xfrm>
                  <a:off x="5650945" y="5355113"/>
                  <a:ext cx="680031" cy="68976"/>
                  <a:chOff x="5650945" y="5355113"/>
                  <a:chExt cx="680031" cy="68976"/>
                </a:xfrm>
                <a:solidFill>
                  <a:srgbClr val="B7D4E2"/>
                </a:solidFill>
              </p:grpSpPr>
              <p:sp>
                <p:nvSpPr>
                  <p:cNvPr id="356" name="Freeform: Shape 355">
                    <a:extLst>
                      <a:ext uri="{FF2B5EF4-FFF2-40B4-BE49-F238E27FC236}">
                        <a16:creationId xmlns:a16="http://schemas.microsoft.com/office/drawing/2014/main" id="{EC10571E-B07F-FAC0-C210-9457AB9A2DF5}"/>
                      </a:ext>
                    </a:extLst>
                  </p:cNvPr>
                  <p:cNvSpPr/>
                  <p:nvPr/>
                </p:nvSpPr>
                <p:spPr>
                  <a:xfrm>
                    <a:off x="5650945" y="5355113"/>
                    <a:ext cx="136472" cy="68976"/>
                  </a:xfrm>
                  <a:custGeom>
                    <a:avLst/>
                    <a:gdLst>
                      <a:gd name="csX0" fmla="*/ 0 w 136472"/>
                      <a:gd name="csY0" fmla="*/ 0 h 68976"/>
                      <a:gd name="csX1" fmla="*/ 136473 w 136472"/>
                      <a:gd name="csY1" fmla="*/ 0 h 68976"/>
                      <a:gd name="csX2" fmla="*/ 136473 w 136472"/>
                      <a:gd name="csY2" fmla="*/ 68976 h 68976"/>
                      <a:gd name="csX3" fmla="*/ 0 w 136472"/>
                      <a:gd name="csY3" fmla="*/ 68976 h 68976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</a:cxnLst>
                    <a:rect l="l" t="t" r="r" b="b"/>
                    <a:pathLst>
                      <a:path w="136472" h="68976">
                        <a:moveTo>
                          <a:pt x="0" y="0"/>
                        </a:moveTo>
                        <a:lnTo>
                          <a:pt x="136473" y="0"/>
                        </a:lnTo>
                        <a:lnTo>
                          <a:pt x="136473" y="68976"/>
                        </a:lnTo>
                        <a:lnTo>
                          <a:pt x="0" y="68976"/>
                        </a:lnTo>
                        <a:close/>
                      </a:path>
                    </a:pathLst>
                  </a:custGeom>
                  <a:solidFill>
                    <a:srgbClr val="B7D4E2"/>
                  </a:solidFill>
                  <a:ln w="2493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357" name="Freeform: Shape 356">
                    <a:extLst>
                      <a:ext uri="{FF2B5EF4-FFF2-40B4-BE49-F238E27FC236}">
                        <a16:creationId xmlns:a16="http://schemas.microsoft.com/office/drawing/2014/main" id="{E047678F-A03F-C054-0204-E4DCEB1E39CD}"/>
                      </a:ext>
                    </a:extLst>
                  </p:cNvPr>
                  <p:cNvSpPr/>
                  <p:nvPr/>
                </p:nvSpPr>
                <p:spPr>
                  <a:xfrm>
                    <a:off x="5832140" y="5355113"/>
                    <a:ext cx="136472" cy="68976"/>
                  </a:xfrm>
                  <a:custGeom>
                    <a:avLst/>
                    <a:gdLst>
                      <a:gd name="csX0" fmla="*/ 0 w 136472"/>
                      <a:gd name="csY0" fmla="*/ 0 h 68976"/>
                      <a:gd name="csX1" fmla="*/ 136473 w 136472"/>
                      <a:gd name="csY1" fmla="*/ 0 h 68976"/>
                      <a:gd name="csX2" fmla="*/ 136473 w 136472"/>
                      <a:gd name="csY2" fmla="*/ 68976 h 68976"/>
                      <a:gd name="csX3" fmla="*/ 0 w 136472"/>
                      <a:gd name="csY3" fmla="*/ 68976 h 68976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</a:cxnLst>
                    <a:rect l="l" t="t" r="r" b="b"/>
                    <a:pathLst>
                      <a:path w="136472" h="68976">
                        <a:moveTo>
                          <a:pt x="0" y="0"/>
                        </a:moveTo>
                        <a:lnTo>
                          <a:pt x="136473" y="0"/>
                        </a:lnTo>
                        <a:lnTo>
                          <a:pt x="136473" y="68976"/>
                        </a:lnTo>
                        <a:lnTo>
                          <a:pt x="0" y="68976"/>
                        </a:lnTo>
                        <a:close/>
                      </a:path>
                    </a:pathLst>
                  </a:custGeom>
                  <a:solidFill>
                    <a:srgbClr val="B7D4E2"/>
                  </a:solidFill>
                  <a:ln w="2493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358" name="Freeform: Shape 357">
                    <a:extLst>
                      <a:ext uri="{FF2B5EF4-FFF2-40B4-BE49-F238E27FC236}">
                        <a16:creationId xmlns:a16="http://schemas.microsoft.com/office/drawing/2014/main" id="{EFA73761-F30F-1F04-D2ED-CADEB0016652}"/>
                      </a:ext>
                    </a:extLst>
                  </p:cNvPr>
                  <p:cNvSpPr/>
                  <p:nvPr/>
                </p:nvSpPr>
                <p:spPr>
                  <a:xfrm>
                    <a:off x="6013309" y="5355113"/>
                    <a:ext cx="136472" cy="68976"/>
                  </a:xfrm>
                  <a:custGeom>
                    <a:avLst/>
                    <a:gdLst>
                      <a:gd name="csX0" fmla="*/ 0 w 136472"/>
                      <a:gd name="csY0" fmla="*/ 0 h 68976"/>
                      <a:gd name="csX1" fmla="*/ 136473 w 136472"/>
                      <a:gd name="csY1" fmla="*/ 0 h 68976"/>
                      <a:gd name="csX2" fmla="*/ 136473 w 136472"/>
                      <a:gd name="csY2" fmla="*/ 68976 h 68976"/>
                      <a:gd name="csX3" fmla="*/ 0 w 136472"/>
                      <a:gd name="csY3" fmla="*/ 68976 h 68976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</a:cxnLst>
                    <a:rect l="l" t="t" r="r" b="b"/>
                    <a:pathLst>
                      <a:path w="136472" h="68976">
                        <a:moveTo>
                          <a:pt x="0" y="0"/>
                        </a:moveTo>
                        <a:lnTo>
                          <a:pt x="136473" y="0"/>
                        </a:lnTo>
                        <a:lnTo>
                          <a:pt x="136473" y="68976"/>
                        </a:lnTo>
                        <a:lnTo>
                          <a:pt x="0" y="68976"/>
                        </a:lnTo>
                        <a:close/>
                      </a:path>
                    </a:pathLst>
                  </a:custGeom>
                  <a:solidFill>
                    <a:srgbClr val="B7D4E2"/>
                  </a:solidFill>
                  <a:ln w="2493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359" name="Freeform: Shape 358">
                    <a:extLst>
                      <a:ext uri="{FF2B5EF4-FFF2-40B4-BE49-F238E27FC236}">
                        <a16:creationId xmlns:a16="http://schemas.microsoft.com/office/drawing/2014/main" id="{329C841E-154B-436F-3716-4EF2196A0B47}"/>
                      </a:ext>
                    </a:extLst>
                  </p:cNvPr>
                  <p:cNvSpPr/>
                  <p:nvPr/>
                </p:nvSpPr>
                <p:spPr>
                  <a:xfrm>
                    <a:off x="6194504" y="5355113"/>
                    <a:ext cx="136472" cy="68976"/>
                  </a:xfrm>
                  <a:custGeom>
                    <a:avLst/>
                    <a:gdLst>
                      <a:gd name="csX0" fmla="*/ 0 w 136472"/>
                      <a:gd name="csY0" fmla="*/ 0 h 68976"/>
                      <a:gd name="csX1" fmla="*/ 136473 w 136472"/>
                      <a:gd name="csY1" fmla="*/ 0 h 68976"/>
                      <a:gd name="csX2" fmla="*/ 136473 w 136472"/>
                      <a:gd name="csY2" fmla="*/ 68976 h 68976"/>
                      <a:gd name="csX3" fmla="*/ 0 w 136472"/>
                      <a:gd name="csY3" fmla="*/ 68976 h 68976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</a:cxnLst>
                    <a:rect l="l" t="t" r="r" b="b"/>
                    <a:pathLst>
                      <a:path w="136472" h="68976">
                        <a:moveTo>
                          <a:pt x="0" y="0"/>
                        </a:moveTo>
                        <a:lnTo>
                          <a:pt x="136473" y="0"/>
                        </a:lnTo>
                        <a:lnTo>
                          <a:pt x="136473" y="68976"/>
                        </a:lnTo>
                        <a:lnTo>
                          <a:pt x="0" y="68976"/>
                        </a:lnTo>
                        <a:close/>
                      </a:path>
                    </a:pathLst>
                  </a:custGeom>
                  <a:solidFill>
                    <a:srgbClr val="B7D4E2"/>
                  </a:solidFill>
                  <a:ln w="2493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endParaRPr lang="en-GB" sz="900"/>
                  </a:p>
                </p:txBody>
              </p:sp>
            </p:grpSp>
            <p:sp>
              <p:nvSpPr>
                <p:cNvPr id="332" name="Freeform: Shape 331">
                  <a:extLst>
                    <a:ext uri="{FF2B5EF4-FFF2-40B4-BE49-F238E27FC236}">
                      <a16:creationId xmlns:a16="http://schemas.microsoft.com/office/drawing/2014/main" id="{687446A8-FCEB-FF8E-E0AA-4D0EA2EAC349}"/>
                    </a:ext>
                  </a:extLst>
                </p:cNvPr>
                <p:cNvSpPr/>
                <p:nvPr/>
              </p:nvSpPr>
              <p:spPr>
                <a:xfrm>
                  <a:off x="5177667" y="4719703"/>
                  <a:ext cx="417620" cy="704386"/>
                </a:xfrm>
                <a:custGeom>
                  <a:avLst/>
                  <a:gdLst>
                    <a:gd name="csX0" fmla="*/ 0 w 417620"/>
                    <a:gd name="csY0" fmla="*/ 0 h 704386"/>
                    <a:gd name="csX1" fmla="*/ 417620 w 417620"/>
                    <a:gd name="csY1" fmla="*/ 0 h 704386"/>
                    <a:gd name="csX2" fmla="*/ 417620 w 417620"/>
                    <a:gd name="csY2" fmla="*/ 704386 h 704386"/>
                    <a:gd name="csX3" fmla="*/ 0 w 417620"/>
                    <a:gd name="csY3" fmla="*/ 704386 h 704386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</a:cxnLst>
                  <a:rect l="l" t="t" r="r" b="b"/>
                  <a:pathLst>
                    <a:path w="417620" h="704386">
                      <a:moveTo>
                        <a:pt x="0" y="0"/>
                      </a:moveTo>
                      <a:lnTo>
                        <a:pt x="417620" y="0"/>
                      </a:lnTo>
                      <a:lnTo>
                        <a:pt x="417620" y="704386"/>
                      </a:lnTo>
                      <a:lnTo>
                        <a:pt x="0" y="704386"/>
                      </a:lnTo>
                      <a:close/>
                    </a:path>
                  </a:pathLst>
                </a:custGeom>
                <a:solidFill>
                  <a:srgbClr val="FF5A39"/>
                </a:solidFill>
                <a:ln w="2493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endParaRPr lang="en-GB" sz="900"/>
                </a:p>
              </p:txBody>
            </p:sp>
            <p:sp>
              <p:nvSpPr>
                <p:cNvPr id="333" name="Freeform: Shape 332">
                  <a:extLst>
                    <a:ext uri="{FF2B5EF4-FFF2-40B4-BE49-F238E27FC236}">
                      <a16:creationId xmlns:a16="http://schemas.microsoft.com/office/drawing/2014/main" id="{5D3E6C79-D9D2-5959-38B2-F5ED19417BDA}"/>
                    </a:ext>
                  </a:extLst>
                </p:cNvPr>
                <p:cNvSpPr/>
                <p:nvPr/>
              </p:nvSpPr>
              <p:spPr>
                <a:xfrm>
                  <a:off x="5177667" y="5355113"/>
                  <a:ext cx="417620" cy="68976"/>
                </a:xfrm>
                <a:custGeom>
                  <a:avLst/>
                  <a:gdLst>
                    <a:gd name="csX0" fmla="*/ 0 w 417620"/>
                    <a:gd name="csY0" fmla="*/ 0 h 68976"/>
                    <a:gd name="csX1" fmla="*/ 417620 w 417620"/>
                    <a:gd name="csY1" fmla="*/ 0 h 68976"/>
                    <a:gd name="csX2" fmla="*/ 417620 w 417620"/>
                    <a:gd name="csY2" fmla="*/ 68976 h 68976"/>
                    <a:gd name="csX3" fmla="*/ 0 w 417620"/>
                    <a:gd name="csY3" fmla="*/ 68976 h 68976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</a:cxnLst>
                  <a:rect l="l" t="t" r="r" b="b"/>
                  <a:pathLst>
                    <a:path w="417620" h="68976">
                      <a:moveTo>
                        <a:pt x="0" y="0"/>
                      </a:moveTo>
                      <a:lnTo>
                        <a:pt x="417620" y="0"/>
                      </a:lnTo>
                      <a:lnTo>
                        <a:pt x="417620" y="68976"/>
                      </a:lnTo>
                      <a:lnTo>
                        <a:pt x="0" y="68976"/>
                      </a:lnTo>
                      <a:close/>
                    </a:path>
                  </a:pathLst>
                </a:custGeom>
                <a:solidFill>
                  <a:srgbClr val="FF2727"/>
                </a:solidFill>
                <a:ln w="2493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endParaRPr lang="en-GB" sz="900"/>
                </a:p>
              </p:txBody>
            </p:sp>
            <p:sp>
              <p:nvSpPr>
                <p:cNvPr id="334" name="Freeform: Shape 333">
                  <a:extLst>
                    <a:ext uri="{FF2B5EF4-FFF2-40B4-BE49-F238E27FC236}">
                      <a16:creationId xmlns:a16="http://schemas.microsoft.com/office/drawing/2014/main" id="{2C94AA65-EA2F-C29F-C21D-A66EFAAF9536}"/>
                    </a:ext>
                  </a:extLst>
                </p:cNvPr>
                <p:cNvSpPr/>
                <p:nvPr/>
              </p:nvSpPr>
              <p:spPr>
                <a:xfrm>
                  <a:off x="5177667" y="4719703"/>
                  <a:ext cx="417620" cy="68976"/>
                </a:xfrm>
                <a:custGeom>
                  <a:avLst/>
                  <a:gdLst>
                    <a:gd name="csX0" fmla="*/ 0 w 417620"/>
                    <a:gd name="csY0" fmla="*/ 0 h 68976"/>
                    <a:gd name="csX1" fmla="*/ 417620 w 417620"/>
                    <a:gd name="csY1" fmla="*/ 0 h 68976"/>
                    <a:gd name="csX2" fmla="*/ 417620 w 417620"/>
                    <a:gd name="csY2" fmla="*/ 68976 h 68976"/>
                    <a:gd name="csX3" fmla="*/ 0 w 417620"/>
                    <a:gd name="csY3" fmla="*/ 68976 h 68976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</a:cxnLst>
                  <a:rect l="l" t="t" r="r" b="b"/>
                  <a:pathLst>
                    <a:path w="417620" h="68976">
                      <a:moveTo>
                        <a:pt x="0" y="0"/>
                      </a:moveTo>
                      <a:lnTo>
                        <a:pt x="417620" y="0"/>
                      </a:lnTo>
                      <a:lnTo>
                        <a:pt x="417620" y="68976"/>
                      </a:lnTo>
                      <a:lnTo>
                        <a:pt x="0" y="68976"/>
                      </a:lnTo>
                      <a:close/>
                    </a:path>
                  </a:pathLst>
                </a:custGeom>
                <a:solidFill>
                  <a:srgbClr val="668FA3"/>
                </a:solidFill>
                <a:ln w="2493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endParaRPr lang="en-GB" sz="900"/>
                </a:p>
              </p:txBody>
            </p:sp>
            <p:grpSp>
              <p:nvGrpSpPr>
                <p:cNvPr id="335" name="Graphic 282">
                  <a:extLst>
                    <a:ext uri="{FF2B5EF4-FFF2-40B4-BE49-F238E27FC236}">
                      <a16:creationId xmlns:a16="http://schemas.microsoft.com/office/drawing/2014/main" id="{ECD4842F-9E60-04BE-B72B-19F1B71891D7}"/>
                    </a:ext>
                  </a:extLst>
                </p:cNvPr>
                <p:cNvGrpSpPr/>
                <p:nvPr/>
              </p:nvGrpSpPr>
              <p:grpSpPr>
                <a:xfrm>
                  <a:off x="5251993" y="4852378"/>
                  <a:ext cx="269268" cy="571710"/>
                  <a:chOff x="5251993" y="4852378"/>
                  <a:chExt cx="269268" cy="571710"/>
                </a:xfrm>
                <a:solidFill>
                  <a:srgbClr val="D4EFFF"/>
                </a:solidFill>
              </p:grpSpPr>
              <p:sp>
                <p:nvSpPr>
                  <p:cNvPr id="340" name="Freeform: Shape 339">
                    <a:extLst>
                      <a:ext uri="{FF2B5EF4-FFF2-40B4-BE49-F238E27FC236}">
                        <a16:creationId xmlns:a16="http://schemas.microsoft.com/office/drawing/2014/main" id="{51A5BFAB-1248-993D-FCB1-4BC5BA78947A}"/>
                      </a:ext>
                    </a:extLst>
                  </p:cNvPr>
                  <p:cNvSpPr/>
                  <p:nvPr/>
                </p:nvSpPr>
                <p:spPr>
                  <a:xfrm>
                    <a:off x="5328913" y="5263261"/>
                    <a:ext cx="37623" cy="160827"/>
                  </a:xfrm>
                  <a:custGeom>
                    <a:avLst/>
                    <a:gdLst>
                      <a:gd name="csX0" fmla="*/ 37623 w 37623"/>
                      <a:gd name="csY0" fmla="*/ 18812 h 160827"/>
                      <a:gd name="csX1" fmla="*/ 37623 w 37623"/>
                      <a:gd name="csY1" fmla="*/ 160828 h 160827"/>
                      <a:gd name="csX2" fmla="*/ 0 w 37623"/>
                      <a:gd name="csY2" fmla="*/ 160828 h 160827"/>
                      <a:gd name="csX3" fmla="*/ 0 w 37623"/>
                      <a:gd name="csY3" fmla="*/ 18812 h 160827"/>
                      <a:gd name="csX4" fmla="*/ 18812 w 37623"/>
                      <a:gd name="csY4" fmla="*/ 0 h 160827"/>
                      <a:gd name="csX5" fmla="*/ 37623 w 37623"/>
                      <a:gd name="csY5" fmla="*/ 18812 h 160827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</a:cxnLst>
                    <a:rect l="l" t="t" r="r" b="b"/>
                    <a:pathLst>
                      <a:path w="37623" h="160827">
                        <a:moveTo>
                          <a:pt x="37623" y="18812"/>
                        </a:moveTo>
                        <a:lnTo>
                          <a:pt x="37623" y="160828"/>
                        </a:lnTo>
                        <a:lnTo>
                          <a:pt x="0" y="160828"/>
                        </a:lnTo>
                        <a:lnTo>
                          <a:pt x="0" y="18812"/>
                        </a:lnTo>
                        <a:cubicBezTo>
                          <a:pt x="0" y="8428"/>
                          <a:pt x="8428" y="0"/>
                          <a:pt x="18812" y="0"/>
                        </a:cubicBezTo>
                        <a:cubicBezTo>
                          <a:pt x="29196" y="0"/>
                          <a:pt x="37623" y="8428"/>
                          <a:pt x="37623" y="18812"/>
                        </a:cubicBezTo>
                        <a:close/>
                      </a:path>
                    </a:pathLst>
                  </a:custGeom>
                  <a:solidFill>
                    <a:srgbClr val="D4EFFF"/>
                  </a:solidFill>
                  <a:ln w="2493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341" name="Freeform: Shape 340">
                    <a:extLst>
                      <a:ext uri="{FF2B5EF4-FFF2-40B4-BE49-F238E27FC236}">
                        <a16:creationId xmlns:a16="http://schemas.microsoft.com/office/drawing/2014/main" id="{E91FCC3A-1CC1-8646-3230-3F71DC0E0CB6}"/>
                      </a:ext>
                    </a:extLst>
                  </p:cNvPr>
                  <p:cNvSpPr/>
                  <p:nvPr/>
                </p:nvSpPr>
                <p:spPr>
                  <a:xfrm>
                    <a:off x="5405841" y="5263261"/>
                    <a:ext cx="37623" cy="160827"/>
                  </a:xfrm>
                  <a:custGeom>
                    <a:avLst/>
                    <a:gdLst>
                      <a:gd name="csX0" fmla="*/ 37623 w 37623"/>
                      <a:gd name="csY0" fmla="*/ 18812 h 160827"/>
                      <a:gd name="csX1" fmla="*/ 37623 w 37623"/>
                      <a:gd name="csY1" fmla="*/ 160828 h 160827"/>
                      <a:gd name="csX2" fmla="*/ 0 w 37623"/>
                      <a:gd name="csY2" fmla="*/ 160828 h 160827"/>
                      <a:gd name="csX3" fmla="*/ 0 w 37623"/>
                      <a:gd name="csY3" fmla="*/ 18812 h 160827"/>
                      <a:gd name="csX4" fmla="*/ 18812 w 37623"/>
                      <a:gd name="csY4" fmla="*/ 0 h 160827"/>
                      <a:gd name="csX5" fmla="*/ 37623 w 37623"/>
                      <a:gd name="csY5" fmla="*/ 18812 h 160827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</a:cxnLst>
                    <a:rect l="l" t="t" r="r" b="b"/>
                    <a:pathLst>
                      <a:path w="37623" h="160827">
                        <a:moveTo>
                          <a:pt x="37623" y="18812"/>
                        </a:moveTo>
                        <a:lnTo>
                          <a:pt x="37623" y="160828"/>
                        </a:lnTo>
                        <a:lnTo>
                          <a:pt x="0" y="160828"/>
                        </a:lnTo>
                        <a:lnTo>
                          <a:pt x="0" y="18812"/>
                        </a:lnTo>
                        <a:cubicBezTo>
                          <a:pt x="0" y="8428"/>
                          <a:pt x="8403" y="0"/>
                          <a:pt x="18812" y="0"/>
                        </a:cubicBezTo>
                        <a:cubicBezTo>
                          <a:pt x="29196" y="0"/>
                          <a:pt x="37623" y="8428"/>
                          <a:pt x="37623" y="18812"/>
                        </a:cubicBezTo>
                        <a:close/>
                      </a:path>
                    </a:pathLst>
                  </a:custGeom>
                  <a:solidFill>
                    <a:srgbClr val="D4EFFF"/>
                  </a:solidFill>
                  <a:ln w="2493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342" name="Freeform: Shape 341">
                    <a:extLst>
                      <a:ext uri="{FF2B5EF4-FFF2-40B4-BE49-F238E27FC236}">
                        <a16:creationId xmlns:a16="http://schemas.microsoft.com/office/drawing/2014/main" id="{3CB52707-E48F-A8A5-B0A1-DD7B51F4179B}"/>
                      </a:ext>
                    </a:extLst>
                  </p:cNvPr>
                  <p:cNvSpPr/>
                  <p:nvPr/>
                </p:nvSpPr>
                <p:spPr>
                  <a:xfrm>
                    <a:off x="5252879" y="4852378"/>
                    <a:ext cx="37623" cy="91703"/>
                  </a:xfrm>
                  <a:custGeom>
                    <a:avLst/>
                    <a:gdLst>
                      <a:gd name="csX0" fmla="*/ 18812 w 37623"/>
                      <a:gd name="csY0" fmla="*/ 0 h 91703"/>
                      <a:gd name="csX1" fmla="*/ 0 w 37623"/>
                      <a:gd name="csY1" fmla="*/ 18812 h 91703"/>
                      <a:gd name="csX2" fmla="*/ 0 w 37623"/>
                      <a:gd name="csY2" fmla="*/ 72892 h 91703"/>
                      <a:gd name="csX3" fmla="*/ 18812 w 37623"/>
                      <a:gd name="csY3" fmla="*/ 91703 h 91703"/>
                      <a:gd name="csX4" fmla="*/ 37623 w 37623"/>
                      <a:gd name="csY4" fmla="*/ 72892 h 91703"/>
                      <a:gd name="csX5" fmla="*/ 37623 w 37623"/>
                      <a:gd name="csY5" fmla="*/ 18812 h 91703"/>
                      <a:gd name="csX6" fmla="*/ 18812 w 37623"/>
                      <a:gd name="csY6" fmla="*/ 0 h 91703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</a:cxnLst>
                    <a:rect l="l" t="t" r="r" b="b"/>
                    <a:pathLst>
                      <a:path w="37623" h="91703">
                        <a:moveTo>
                          <a:pt x="18812" y="0"/>
                        </a:moveTo>
                        <a:cubicBezTo>
                          <a:pt x="8423" y="0"/>
                          <a:pt x="0" y="8423"/>
                          <a:pt x="0" y="18812"/>
                        </a:cubicBezTo>
                        <a:lnTo>
                          <a:pt x="0" y="72892"/>
                        </a:lnTo>
                        <a:cubicBezTo>
                          <a:pt x="0" y="83281"/>
                          <a:pt x="8423" y="91703"/>
                          <a:pt x="18812" y="91703"/>
                        </a:cubicBezTo>
                        <a:cubicBezTo>
                          <a:pt x="29201" y="91703"/>
                          <a:pt x="37623" y="83281"/>
                          <a:pt x="37623" y="72892"/>
                        </a:cubicBezTo>
                        <a:lnTo>
                          <a:pt x="37623" y="18812"/>
                        </a:lnTo>
                        <a:cubicBezTo>
                          <a:pt x="37623" y="8423"/>
                          <a:pt x="29201" y="0"/>
                          <a:pt x="18812" y="0"/>
                        </a:cubicBezTo>
                        <a:close/>
                      </a:path>
                    </a:pathLst>
                  </a:custGeom>
                  <a:solidFill>
                    <a:srgbClr val="D4EFFF"/>
                  </a:solidFill>
                  <a:ln w="2493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343" name="Freeform: Shape 342">
                    <a:extLst>
                      <a:ext uri="{FF2B5EF4-FFF2-40B4-BE49-F238E27FC236}">
                        <a16:creationId xmlns:a16="http://schemas.microsoft.com/office/drawing/2014/main" id="{FA0803AB-AFCB-C6E6-4CC5-3E41DF3C6238}"/>
                      </a:ext>
                    </a:extLst>
                  </p:cNvPr>
                  <p:cNvSpPr/>
                  <p:nvPr/>
                </p:nvSpPr>
                <p:spPr>
                  <a:xfrm>
                    <a:off x="5329799" y="4852378"/>
                    <a:ext cx="37623" cy="91703"/>
                  </a:xfrm>
                  <a:custGeom>
                    <a:avLst/>
                    <a:gdLst>
                      <a:gd name="csX0" fmla="*/ 18812 w 37623"/>
                      <a:gd name="csY0" fmla="*/ 0 h 91703"/>
                      <a:gd name="csX1" fmla="*/ 0 w 37623"/>
                      <a:gd name="csY1" fmla="*/ 18812 h 91703"/>
                      <a:gd name="csX2" fmla="*/ 0 w 37623"/>
                      <a:gd name="csY2" fmla="*/ 72892 h 91703"/>
                      <a:gd name="csX3" fmla="*/ 18812 w 37623"/>
                      <a:gd name="csY3" fmla="*/ 91703 h 91703"/>
                      <a:gd name="csX4" fmla="*/ 37623 w 37623"/>
                      <a:gd name="csY4" fmla="*/ 72892 h 91703"/>
                      <a:gd name="csX5" fmla="*/ 37623 w 37623"/>
                      <a:gd name="csY5" fmla="*/ 18812 h 91703"/>
                      <a:gd name="csX6" fmla="*/ 18812 w 37623"/>
                      <a:gd name="csY6" fmla="*/ 0 h 91703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</a:cxnLst>
                    <a:rect l="l" t="t" r="r" b="b"/>
                    <a:pathLst>
                      <a:path w="37623" h="91703">
                        <a:moveTo>
                          <a:pt x="18812" y="0"/>
                        </a:moveTo>
                        <a:cubicBezTo>
                          <a:pt x="8423" y="0"/>
                          <a:pt x="0" y="8423"/>
                          <a:pt x="0" y="18812"/>
                        </a:cubicBezTo>
                        <a:lnTo>
                          <a:pt x="0" y="72892"/>
                        </a:lnTo>
                        <a:cubicBezTo>
                          <a:pt x="0" y="83281"/>
                          <a:pt x="8423" y="91703"/>
                          <a:pt x="18812" y="91703"/>
                        </a:cubicBezTo>
                        <a:cubicBezTo>
                          <a:pt x="29201" y="91703"/>
                          <a:pt x="37623" y="83281"/>
                          <a:pt x="37623" y="72892"/>
                        </a:cubicBezTo>
                        <a:lnTo>
                          <a:pt x="37623" y="18812"/>
                        </a:lnTo>
                        <a:cubicBezTo>
                          <a:pt x="37623" y="8423"/>
                          <a:pt x="29201" y="0"/>
                          <a:pt x="18812" y="0"/>
                        </a:cubicBezTo>
                        <a:close/>
                      </a:path>
                    </a:pathLst>
                  </a:custGeom>
                  <a:solidFill>
                    <a:srgbClr val="D4EFFF"/>
                  </a:solidFill>
                  <a:ln w="2493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344" name="Freeform: Shape 343">
                    <a:extLst>
                      <a:ext uri="{FF2B5EF4-FFF2-40B4-BE49-F238E27FC236}">
                        <a16:creationId xmlns:a16="http://schemas.microsoft.com/office/drawing/2014/main" id="{63A04F6C-D9B0-1152-3AA3-4BAFA66245D6}"/>
                      </a:ext>
                    </a:extLst>
                  </p:cNvPr>
                  <p:cNvSpPr/>
                  <p:nvPr/>
                </p:nvSpPr>
                <p:spPr>
                  <a:xfrm>
                    <a:off x="5406719" y="4852378"/>
                    <a:ext cx="37623" cy="91703"/>
                  </a:xfrm>
                  <a:custGeom>
                    <a:avLst/>
                    <a:gdLst>
                      <a:gd name="csX0" fmla="*/ 18812 w 37623"/>
                      <a:gd name="csY0" fmla="*/ 0 h 91703"/>
                      <a:gd name="csX1" fmla="*/ 0 w 37623"/>
                      <a:gd name="csY1" fmla="*/ 18812 h 91703"/>
                      <a:gd name="csX2" fmla="*/ 0 w 37623"/>
                      <a:gd name="csY2" fmla="*/ 72892 h 91703"/>
                      <a:gd name="csX3" fmla="*/ 18812 w 37623"/>
                      <a:gd name="csY3" fmla="*/ 91703 h 91703"/>
                      <a:gd name="csX4" fmla="*/ 37623 w 37623"/>
                      <a:gd name="csY4" fmla="*/ 72892 h 91703"/>
                      <a:gd name="csX5" fmla="*/ 37623 w 37623"/>
                      <a:gd name="csY5" fmla="*/ 18812 h 91703"/>
                      <a:gd name="csX6" fmla="*/ 18812 w 37623"/>
                      <a:gd name="csY6" fmla="*/ 0 h 91703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</a:cxnLst>
                    <a:rect l="l" t="t" r="r" b="b"/>
                    <a:pathLst>
                      <a:path w="37623" h="91703">
                        <a:moveTo>
                          <a:pt x="18812" y="0"/>
                        </a:moveTo>
                        <a:cubicBezTo>
                          <a:pt x="8423" y="0"/>
                          <a:pt x="0" y="8423"/>
                          <a:pt x="0" y="18812"/>
                        </a:cubicBezTo>
                        <a:lnTo>
                          <a:pt x="0" y="72892"/>
                        </a:lnTo>
                        <a:cubicBezTo>
                          <a:pt x="0" y="83281"/>
                          <a:pt x="8423" y="91703"/>
                          <a:pt x="18812" y="91703"/>
                        </a:cubicBezTo>
                        <a:cubicBezTo>
                          <a:pt x="29201" y="91703"/>
                          <a:pt x="37623" y="83281"/>
                          <a:pt x="37623" y="72892"/>
                        </a:cubicBezTo>
                        <a:lnTo>
                          <a:pt x="37623" y="18812"/>
                        </a:lnTo>
                        <a:cubicBezTo>
                          <a:pt x="37623" y="8423"/>
                          <a:pt x="29201" y="0"/>
                          <a:pt x="18812" y="0"/>
                        </a:cubicBezTo>
                        <a:close/>
                      </a:path>
                    </a:pathLst>
                  </a:custGeom>
                  <a:solidFill>
                    <a:srgbClr val="D4EFFF"/>
                  </a:solidFill>
                  <a:ln w="2493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345" name="Freeform: Shape 344">
                    <a:extLst>
                      <a:ext uri="{FF2B5EF4-FFF2-40B4-BE49-F238E27FC236}">
                        <a16:creationId xmlns:a16="http://schemas.microsoft.com/office/drawing/2014/main" id="{030BF74A-BD63-DFDF-6981-D5D781F5DA38}"/>
                      </a:ext>
                    </a:extLst>
                  </p:cNvPr>
                  <p:cNvSpPr/>
                  <p:nvPr/>
                </p:nvSpPr>
                <p:spPr>
                  <a:xfrm>
                    <a:off x="5483638" y="4852378"/>
                    <a:ext cx="37623" cy="91703"/>
                  </a:xfrm>
                  <a:custGeom>
                    <a:avLst/>
                    <a:gdLst>
                      <a:gd name="csX0" fmla="*/ 18812 w 37623"/>
                      <a:gd name="csY0" fmla="*/ 0 h 91703"/>
                      <a:gd name="csX1" fmla="*/ 0 w 37623"/>
                      <a:gd name="csY1" fmla="*/ 18812 h 91703"/>
                      <a:gd name="csX2" fmla="*/ 0 w 37623"/>
                      <a:gd name="csY2" fmla="*/ 72892 h 91703"/>
                      <a:gd name="csX3" fmla="*/ 18812 w 37623"/>
                      <a:gd name="csY3" fmla="*/ 91703 h 91703"/>
                      <a:gd name="csX4" fmla="*/ 37623 w 37623"/>
                      <a:gd name="csY4" fmla="*/ 72892 h 91703"/>
                      <a:gd name="csX5" fmla="*/ 37623 w 37623"/>
                      <a:gd name="csY5" fmla="*/ 18812 h 91703"/>
                      <a:gd name="csX6" fmla="*/ 18812 w 37623"/>
                      <a:gd name="csY6" fmla="*/ 0 h 91703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</a:cxnLst>
                    <a:rect l="l" t="t" r="r" b="b"/>
                    <a:pathLst>
                      <a:path w="37623" h="91703">
                        <a:moveTo>
                          <a:pt x="18812" y="0"/>
                        </a:moveTo>
                        <a:cubicBezTo>
                          <a:pt x="8423" y="0"/>
                          <a:pt x="0" y="8423"/>
                          <a:pt x="0" y="18812"/>
                        </a:cubicBezTo>
                        <a:lnTo>
                          <a:pt x="0" y="72892"/>
                        </a:lnTo>
                        <a:cubicBezTo>
                          <a:pt x="0" y="83281"/>
                          <a:pt x="8423" y="91703"/>
                          <a:pt x="18812" y="91703"/>
                        </a:cubicBezTo>
                        <a:cubicBezTo>
                          <a:pt x="29201" y="91703"/>
                          <a:pt x="37623" y="83281"/>
                          <a:pt x="37623" y="72892"/>
                        </a:cubicBezTo>
                        <a:lnTo>
                          <a:pt x="37623" y="18812"/>
                        </a:lnTo>
                        <a:cubicBezTo>
                          <a:pt x="37623" y="8423"/>
                          <a:pt x="29201" y="0"/>
                          <a:pt x="18812" y="0"/>
                        </a:cubicBezTo>
                        <a:close/>
                      </a:path>
                    </a:pathLst>
                  </a:custGeom>
                  <a:solidFill>
                    <a:srgbClr val="D4EFFF"/>
                  </a:solidFill>
                  <a:ln w="2493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346" name="Freeform: Shape 345">
                    <a:extLst>
                      <a:ext uri="{FF2B5EF4-FFF2-40B4-BE49-F238E27FC236}">
                        <a16:creationId xmlns:a16="http://schemas.microsoft.com/office/drawing/2014/main" id="{3E87A8AD-2775-1D96-CE7E-77FEB99F1E41}"/>
                      </a:ext>
                    </a:extLst>
                  </p:cNvPr>
                  <p:cNvSpPr/>
                  <p:nvPr/>
                </p:nvSpPr>
                <p:spPr>
                  <a:xfrm>
                    <a:off x="5252289" y="4989152"/>
                    <a:ext cx="37623" cy="91703"/>
                  </a:xfrm>
                  <a:custGeom>
                    <a:avLst/>
                    <a:gdLst>
                      <a:gd name="csX0" fmla="*/ 18812 w 37623"/>
                      <a:gd name="csY0" fmla="*/ 91703 h 91703"/>
                      <a:gd name="csX1" fmla="*/ 37623 w 37623"/>
                      <a:gd name="csY1" fmla="*/ 72892 h 91703"/>
                      <a:gd name="csX2" fmla="*/ 37623 w 37623"/>
                      <a:gd name="csY2" fmla="*/ 18812 h 91703"/>
                      <a:gd name="csX3" fmla="*/ 18812 w 37623"/>
                      <a:gd name="csY3" fmla="*/ 0 h 91703"/>
                      <a:gd name="csX4" fmla="*/ 0 w 37623"/>
                      <a:gd name="csY4" fmla="*/ 18812 h 91703"/>
                      <a:gd name="csX5" fmla="*/ 0 w 37623"/>
                      <a:gd name="csY5" fmla="*/ 72892 h 91703"/>
                      <a:gd name="csX6" fmla="*/ 18812 w 37623"/>
                      <a:gd name="csY6" fmla="*/ 91703 h 91703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</a:cxnLst>
                    <a:rect l="l" t="t" r="r" b="b"/>
                    <a:pathLst>
                      <a:path w="37623" h="91703">
                        <a:moveTo>
                          <a:pt x="18812" y="91703"/>
                        </a:moveTo>
                        <a:cubicBezTo>
                          <a:pt x="29201" y="91703"/>
                          <a:pt x="37623" y="83281"/>
                          <a:pt x="37623" y="72892"/>
                        </a:cubicBezTo>
                        <a:lnTo>
                          <a:pt x="37623" y="18812"/>
                        </a:lnTo>
                        <a:cubicBezTo>
                          <a:pt x="37623" y="8423"/>
                          <a:pt x="29201" y="0"/>
                          <a:pt x="18812" y="0"/>
                        </a:cubicBezTo>
                        <a:cubicBezTo>
                          <a:pt x="8423" y="0"/>
                          <a:pt x="0" y="8423"/>
                          <a:pt x="0" y="18812"/>
                        </a:cubicBezTo>
                        <a:lnTo>
                          <a:pt x="0" y="72892"/>
                        </a:lnTo>
                        <a:cubicBezTo>
                          <a:pt x="0" y="83281"/>
                          <a:pt x="8423" y="91703"/>
                          <a:pt x="18812" y="91703"/>
                        </a:cubicBezTo>
                        <a:close/>
                      </a:path>
                    </a:pathLst>
                  </a:custGeom>
                  <a:solidFill>
                    <a:srgbClr val="D4EFFF"/>
                  </a:solidFill>
                  <a:ln w="2493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347" name="Freeform: Shape 346">
                    <a:extLst>
                      <a:ext uri="{FF2B5EF4-FFF2-40B4-BE49-F238E27FC236}">
                        <a16:creationId xmlns:a16="http://schemas.microsoft.com/office/drawing/2014/main" id="{D5C11DA6-3AFA-5868-DDB9-05CF7E6066B4}"/>
                      </a:ext>
                    </a:extLst>
                  </p:cNvPr>
                  <p:cNvSpPr/>
                  <p:nvPr/>
                </p:nvSpPr>
                <p:spPr>
                  <a:xfrm>
                    <a:off x="5329207" y="4989152"/>
                    <a:ext cx="37623" cy="91703"/>
                  </a:xfrm>
                  <a:custGeom>
                    <a:avLst/>
                    <a:gdLst>
                      <a:gd name="csX0" fmla="*/ 18812 w 37623"/>
                      <a:gd name="csY0" fmla="*/ 91703 h 91703"/>
                      <a:gd name="csX1" fmla="*/ 37623 w 37623"/>
                      <a:gd name="csY1" fmla="*/ 72892 h 91703"/>
                      <a:gd name="csX2" fmla="*/ 37623 w 37623"/>
                      <a:gd name="csY2" fmla="*/ 18812 h 91703"/>
                      <a:gd name="csX3" fmla="*/ 18812 w 37623"/>
                      <a:gd name="csY3" fmla="*/ 0 h 91703"/>
                      <a:gd name="csX4" fmla="*/ 0 w 37623"/>
                      <a:gd name="csY4" fmla="*/ 18812 h 91703"/>
                      <a:gd name="csX5" fmla="*/ 0 w 37623"/>
                      <a:gd name="csY5" fmla="*/ 72892 h 91703"/>
                      <a:gd name="csX6" fmla="*/ 18812 w 37623"/>
                      <a:gd name="csY6" fmla="*/ 91703 h 91703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</a:cxnLst>
                    <a:rect l="l" t="t" r="r" b="b"/>
                    <a:pathLst>
                      <a:path w="37623" h="91703">
                        <a:moveTo>
                          <a:pt x="18812" y="91703"/>
                        </a:moveTo>
                        <a:cubicBezTo>
                          <a:pt x="29201" y="91703"/>
                          <a:pt x="37623" y="83281"/>
                          <a:pt x="37623" y="72892"/>
                        </a:cubicBezTo>
                        <a:lnTo>
                          <a:pt x="37623" y="18812"/>
                        </a:lnTo>
                        <a:cubicBezTo>
                          <a:pt x="37623" y="8423"/>
                          <a:pt x="29201" y="0"/>
                          <a:pt x="18812" y="0"/>
                        </a:cubicBezTo>
                        <a:cubicBezTo>
                          <a:pt x="8423" y="0"/>
                          <a:pt x="0" y="8423"/>
                          <a:pt x="0" y="18812"/>
                        </a:cubicBezTo>
                        <a:lnTo>
                          <a:pt x="0" y="72892"/>
                        </a:lnTo>
                        <a:cubicBezTo>
                          <a:pt x="0" y="83281"/>
                          <a:pt x="8423" y="91703"/>
                          <a:pt x="18812" y="91703"/>
                        </a:cubicBezTo>
                        <a:close/>
                      </a:path>
                    </a:pathLst>
                  </a:custGeom>
                  <a:solidFill>
                    <a:srgbClr val="D4EFFF"/>
                  </a:solidFill>
                  <a:ln w="2493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348" name="Freeform: Shape 347">
                    <a:extLst>
                      <a:ext uri="{FF2B5EF4-FFF2-40B4-BE49-F238E27FC236}">
                        <a16:creationId xmlns:a16="http://schemas.microsoft.com/office/drawing/2014/main" id="{FF13768B-06E4-25D0-F449-020A4968734A}"/>
                      </a:ext>
                    </a:extLst>
                  </p:cNvPr>
                  <p:cNvSpPr/>
                  <p:nvPr/>
                </p:nvSpPr>
                <p:spPr>
                  <a:xfrm>
                    <a:off x="5406127" y="4989152"/>
                    <a:ext cx="37623" cy="91703"/>
                  </a:xfrm>
                  <a:custGeom>
                    <a:avLst/>
                    <a:gdLst>
                      <a:gd name="csX0" fmla="*/ 18812 w 37623"/>
                      <a:gd name="csY0" fmla="*/ 91703 h 91703"/>
                      <a:gd name="csX1" fmla="*/ 37623 w 37623"/>
                      <a:gd name="csY1" fmla="*/ 72892 h 91703"/>
                      <a:gd name="csX2" fmla="*/ 37623 w 37623"/>
                      <a:gd name="csY2" fmla="*/ 18812 h 91703"/>
                      <a:gd name="csX3" fmla="*/ 18812 w 37623"/>
                      <a:gd name="csY3" fmla="*/ 0 h 91703"/>
                      <a:gd name="csX4" fmla="*/ 0 w 37623"/>
                      <a:gd name="csY4" fmla="*/ 18812 h 91703"/>
                      <a:gd name="csX5" fmla="*/ 0 w 37623"/>
                      <a:gd name="csY5" fmla="*/ 72892 h 91703"/>
                      <a:gd name="csX6" fmla="*/ 18812 w 37623"/>
                      <a:gd name="csY6" fmla="*/ 91703 h 91703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</a:cxnLst>
                    <a:rect l="l" t="t" r="r" b="b"/>
                    <a:pathLst>
                      <a:path w="37623" h="91703">
                        <a:moveTo>
                          <a:pt x="18812" y="91703"/>
                        </a:moveTo>
                        <a:cubicBezTo>
                          <a:pt x="29201" y="91703"/>
                          <a:pt x="37623" y="83281"/>
                          <a:pt x="37623" y="72892"/>
                        </a:cubicBezTo>
                        <a:lnTo>
                          <a:pt x="37623" y="18812"/>
                        </a:lnTo>
                        <a:cubicBezTo>
                          <a:pt x="37623" y="8423"/>
                          <a:pt x="29201" y="0"/>
                          <a:pt x="18812" y="0"/>
                        </a:cubicBezTo>
                        <a:cubicBezTo>
                          <a:pt x="8423" y="0"/>
                          <a:pt x="0" y="8423"/>
                          <a:pt x="0" y="18812"/>
                        </a:cubicBezTo>
                        <a:lnTo>
                          <a:pt x="0" y="72892"/>
                        </a:lnTo>
                        <a:cubicBezTo>
                          <a:pt x="0" y="83281"/>
                          <a:pt x="8423" y="91703"/>
                          <a:pt x="18812" y="91703"/>
                        </a:cubicBezTo>
                        <a:close/>
                      </a:path>
                    </a:pathLst>
                  </a:custGeom>
                  <a:solidFill>
                    <a:srgbClr val="D4EFFF"/>
                  </a:solidFill>
                  <a:ln w="2493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349" name="Freeform: Shape 348">
                    <a:extLst>
                      <a:ext uri="{FF2B5EF4-FFF2-40B4-BE49-F238E27FC236}">
                        <a16:creationId xmlns:a16="http://schemas.microsoft.com/office/drawing/2014/main" id="{E3A58CE5-36BA-7CF5-4808-5C87DD09EDD8}"/>
                      </a:ext>
                    </a:extLst>
                  </p:cNvPr>
                  <p:cNvSpPr/>
                  <p:nvPr/>
                </p:nvSpPr>
                <p:spPr>
                  <a:xfrm>
                    <a:off x="5483047" y="4989152"/>
                    <a:ext cx="37623" cy="91703"/>
                  </a:xfrm>
                  <a:custGeom>
                    <a:avLst/>
                    <a:gdLst>
                      <a:gd name="csX0" fmla="*/ 18812 w 37623"/>
                      <a:gd name="csY0" fmla="*/ 91703 h 91703"/>
                      <a:gd name="csX1" fmla="*/ 37623 w 37623"/>
                      <a:gd name="csY1" fmla="*/ 72892 h 91703"/>
                      <a:gd name="csX2" fmla="*/ 37623 w 37623"/>
                      <a:gd name="csY2" fmla="*/ 18812 h 91703"/>
                      <a:gd name="csX3" fmla="*/ 18812 w 37623"/>
                      <a:gd name="csY3" fmla="*/ 0 h 91703"/>
                      <a:gd name="csX4" fmla="*/ 0 w 37623"/>
                      <a:gd name="csY4" fmla="*/ 18812 h 91703"/>
                      <a:gd name="csX5" fmla="*/ 0 w 37623"/>
                      <a:gd name="csY5" fmla="*/ 72892 h 91703"/>
                      <a:gd name="csX6" fmla="*/ 18812 w 37623"/>
                      <a:gd name="csY6" fmla="*/ 91703 h 91703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</a:cxnLst>
                    <a:rect l="l" t="t" r="r" b="b"/>
                    <a:pathLst>
                      <a:path w="37623" h="91703">
                        <a:moveTo>
                          <a:pt x="18812" y="91703"/>
                        </a:moveTo>
                        <a:cubicBezTo>
                          <a:pt x="29201" y="91703"/>
                          <a:pt x="37623" y="83281"/>
                          <a:pt x="37623" y="72892"/>
                        </a:cubicBezTo>
                        <a:lnTo>
                          <a:pt x="37623" y="18812"/>
                        </a:lnTo>
                        <a:cubicBezTo>
                          <a:pt x="37623" y="8423"/>
                          <a:pt x="29201" y="0"/>
                          <a:pt x="18812" y="0"/>
                        </a:cubicBezTo>
                        <a:cubicBezTo>
                          <a:pt x="8423" y="0"/>
                          <a:pt x="0" y="8423"/>
                          <a:pt x="0" y="18812"/>
                        </a:cubicBezTo>
                        <a:lnTo>
                          <a:pt x="0" y="72892"/>
                        </a:lnTo>
                        <a:cubicBezTo>
                          <a:pt x="0" y="83281"/>
                          <a:pt x="8423" y="91703"/>
                          <a:pt x="18812" y="91703"/>
                        </a:cubicBezTo>
                        <a:close/>
                      </a:path>
                    </a:pathLst>
                  </a:custGeom>
                  <a:solidFill>
                    <a:srgbClr val="D4EFFF"/>
                  </a:solidFill>
                  <a:ln w="2493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350" name="Freeform: Shape 349">
                    <a:extLst>
                      <a:ext uri="{FF2B5EF4-FFF2-40B4-BE49-F238E27FC236}">
                        <a16:creationId xmlns:a16="http://schemas.microsoft.com/office/drawing/2014/main" id="{D643258B-F05F-CBED-D1B5-9D51B7A87A35}"/>
                      </a:ext>
                    </a:extLst>
                  </p:cNvPr>
                  <p:cNvSpPr/>
                  <p:nvPr/>
                </p:nvSpPr>
                <p:spPr>
                  <a:xfrm>
                    <a:off x="5252585" y="5126498"/>
                    <a:ext cx="37623" cy="91703"/>
                  </a:xfrm>
                  <a:custGeom>
                    <a:avLst/>
                    <a:gdLst>
                      <a:gd name="csX0" fmla="*/ 18812 w 37623"/>
                      <a:gd name="csY0" fmla="*/ 0 h 91703"/>
                      <a:gd name="csX1" fmla="*/ 0 w 37623"/>
                      <a:gd name="csY1" fmla="*/ 18812 h 91703"/>
                      <a:gd name="csX2" fmla="*/ 0 w 37623"/>
                      <a:gd name="csY2" fmla="*/ 72892 h 91703"/>
                      <a:gd name="csX3" fmla="*/ 18812 w 37623"/>
                      <a:gd name="csY3" fmla="*/ 91703 h 91703"/>
                      <a:gd name="csX4" fmla="*/ 37623 w 37623"/>
                      <a:gd name="csY4" fmla="*/ 72892 h 91703"/>
                      <a:gd name="csX5" fmla="*/ 37623 w 37623"/>
                      <a:gd name="csY5" fmla="*/ 18812 h 91703"/>
                      <a:gd name="csX6" fmla="*/ 18812 w 37623"/>
                      <a:gd name="csY6" fmla="*/ 0 h 91703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</a:cxnLst>
                    <a:rect l="l" t="t" r="r" b="b"/>
                    <a:pathLst>
                      <a:path w="37623" h="91703">
                        <a:moveTo>
                          <a:pt x="18812" y="0"/>
                        </a:moveTo>
                        <a:cubicBezTo>
                          <a:pt x="8423" y="0"/>
                          <a:pt x="0" y="8423"/>
                          <a:pt x="0" y="18812"/>
                        </a:cubicBezTo>
                        <a:lnTo>
                          <a:pt x="0" y="72892"/>
                        </a:lnTo>
                        <a:cubicBezTo>
                          <a:pt x="0" y="83281"/>
                          <a:pt x="8423" y="91703"/>
                          <a:pt x="18812" y="91703"/>
                        </a:cubicBezTo>
                        <a:cubicBezTo>
                          <a:pt x="29201" y="91703"/>
                          <a:pt x="37623" y="83281"/>
                          <a:pt x="37623" y="72892"/>
                        </a:cubicBezTo>
                        <a:lnTo>
                          <a:pt x="37623" y="18812"/>
                        </a:lnTo>
                        <a:cubicBezTo>
                          <a:pt x="37623" y="8423"/>
                          <a:pt x="29201" y="0"/>
                          <a:pt x="18812" y="0"/>
                        </a:cubicBezTo>
                        <a:close/>
                      </a:path>
                    </a:pathLst>
                  </a:custGeom>
                  <a:solidFill>
                    <a:srgbClr val="D4EFFF"/>
                  </a:solidFill>
                  <a:ln w="2493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351" name="Freeform: Shape 350">
                    <a:extLst>
                      <a:ext uri="{FF2B5EF4-FFF2-40B4-BE49-F238E27FC236}">
                        <a16:creationId xmlns:a16="http://schemas.microsoft.com/office/drawing/2014/main" id="{23CB66F6-B71B-1721-8E96-A2CEDC39B1F6}"/>
                      </a:ext>
                    </a:extLst>
                  </p:cNvPr>
                  <p:cNvSpPr/>
                  <p:nvPr/>
                </p:nvSpPr>
                <p:spPr>
                  <a:xfrm>
                    <a:off x="5329505" y="5126498"/>
                    <a:ext cx="37623" cy="91703"/>
                  </a:xfrm>
                  <a:custGeom>
                    <a:avLst/>
                    <a:gdLst>
                      <a:gd name="csX0" fmla="*/ 18812 w 37623"/>
                      <a:gd name="csY0" fmla="*/ 0 h 91703"/>
                      <a:gd name="csX1" fmla="*/ 0 w 37623"/>
                      <a:gd name="csY1" fmla="*/ 18812 h 91703"/>
                      <a:gd name="csX2" fmla="*/ 0 w 37623"/>
                      <a:gd name="csY2" fmla="*/ 72892 h 91703"/>
                      <a:gd name="csX3" fmla="*/ 18812 w 37623"/>
                      <a:gd name="csY3" fmla="*/ 91703 h 91703"/>
                      <a:gd name="csX4" fmla="*/ 37623 w 37623"/>
                      <a:gd name="csY4" fmla="*/ 72892 h 91703"/>
                      <a:gd name="csX5" fmla="*/ 37623 w 37623"/>
                      <a:gd name="csY5" fmla="*/ 18812 h 91703"/>
                      <a:gd name="csX6" fmla="*/ 18812 w 37623"/>
                      <a:gd name="csY6" fmla="*/ 0 h 91703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</a:cxnLst>
                    <a:rect l="l" t="t" r="r" b="b"/>
                    <a:pathLst>
                      <a:path w="37623" h="91703">
                        <a:moveTo>
                          <a:pt x="18812" y="0"/>
                        </a:moveTo>
                        <a:cubicBezTo>
                          <a:pt x="8423" y="0"/>
                          <a:pt x="0" y="8423"/>
                          <a:pt x="0" y="18812"/>
                        </a:cubicBezTo>
                        <a:lnTo>
                          <a:pt x="0" y="72892"/>
                        </a:lnTo>
                        <a:cubicBezTo>
                          <a:pt x="0" y="83281"/>
                          <a:pt x="8423" y="91703"/>
                          <a:pt x="18812" y="91703"/>
                        </a:cubicBezTo>
                        <a:cubicBezTo>
                          <a:pt x="29201" y="91703"/>
                          <a:pt x="37623" y="83281"/>
                          <a:pt x="37623" y="72892"/>
                        </a:cubicBezTo>
                        <a:lnTo>
                          <a:pt x="37623" y="18812"/>
                        </a:lnTo>
                        <a:cubicBezTo>
                          <a:pt x="37623" y="8423"/>
                          <a:pt x="29201" y="0"/>
                          <a:pt x="18812" y="0"/>
                        </a:cubicBezTo>
                        <a:close/>
                      </a:path>
                    </a:pathLst>
                  </a:custGeom>
                  <a:solidFill>
                    <a:srgbClr val="D4EFFF"/>
                  </a:solidFill>
                  <a:ln w="2493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352" name="Freeform: Shape 351">
                    <a:extLst>
                      <a:ext uri="{FF2B5EF4-FFF2-40B4-BE49-F238E27FC236}">
                        <a16:creationId xmlns:a16="http://schemas.microsoft.com/office/drawing/2014/main" id="{B1F3A099-B9BC-6569-DAE2-D0EC60D70D0A}"/>
                      </a:ext>
                    </a:extLst>
                  </p:cNvPr>
                  <p:cNvSpPr/>
                  <p:nvPr/>
                </p:nvSpPr>
                <p:spPr>
                  <a:xfrm>
                    <a:off x="5406423" y="5126498"/>
                    <a:ext cx="37623" cy="91703"/>
                  </a:xfrm>
                  <a:custGeom>
                    <a:avLst/>
                    <a:gdLst>
                      <a:gd name="csX0" fmla="*/ 18812 w 37623"/>
                      <a:gd name="csY0" fmla="*/ 0 h 91703"/>
                      <a:gd name="csX1" fmla="*/ 0 w 37623"/>
                      <a:gd name="csY1" fmla="*/ 18812 h 91703"/>
                      <a:gd name="csX2" fmla="*/ 0 w 37623"/>
                      <a:gd name="csY2" fmla="*/ 72892 h 91703"/>
                      <a:gd name="csX3" fmla="*/ 18812 w 37623"/>
                      <a:gd name="csY3" fmla="*/ 91703 h 91703"/>
                      <a:gd name="csX4" fmla="*/ 37623 w 37623"/>
                      <a:gd name="csY4" fmla="*/ 72892 h 91703"/>
                      <a:gd name="csX5" fmla="*/ 37623 w 37623"/>
                      <a:gd name="csY5" fmla="*/ 18812 h 91703"/>
                      <a:gd name="csX6" fmla="*/ 18812 w 37623"/>
                      <a:gd name="csY6" fmla="*/ 0 h 91703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</a:cxnLst>
                    <a:rect l="l" t="t" r="r" b="b"/>
                    <a:pathLst>
                      <a:path w="37623" h="91703">
                        <a:moveTo>
                          <a:pt x="18812" y="0"/>
                        </a:moveTo>
                        <a:cubicBezTo>
                          <a:pt x="8423" y="0"/>
                          <a:pt x="0" y="8423"/>
                          <a:pt x="0" y="18812"/>
                        </a:cubicBezTo>
                        <a:lnTo>
                          <a:pt x="0" y="72892"/>
                        </a:lnTo>
                        <a:cubicBezTo>
                          <a:pt x="0" y="83281"/>
                          <a:pt x="8423" y="91703"/>
                          <a:pt x="18812" y="91703"/>
                        </a:cubicBezTo>
                        <a:cubicBezTo>
                          <a:pt x="29201" y="91703"/>
                          <a:pt x="37623" y="83281"/>
                          <a:pt x="37623" y="72892"/>
                        </a:cubicBezTo>
                        <a:lnTo>
                          <a:pt x="37623" y="18812"/>
                        </a:lnTo>
                        <a:cubicBezTo>
                          <a:pt x="37623" y="8423"/>
                          <a:pt x="29201" y="0"/>
                          <a:pt x="18812" y="0"/>
                        </a:cubicBezTo>
                        <a:close/>
                      </a:path>
                    </a:pathLst>
                  </a:custGeom>
                  <a:solidFill>
                    <a:srgbClr val="D4EFFF"/>
                  </a:solidFill>
                  <a:ln w="2493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353" name="Freeform: Shape 352">
                    <a:extLst>
                      <a:ext uri="{FF2B5EF4-FFF2-40B4-BE49-F238E27FC236}">
                        <a16:creationId xmlns:a16="http://schemas.microsoft.com/office/drawing/2014/main" id="{56250217-EFF3-9355-A57D-AA0B1D4CF46A}"/>
                      </a:ext>
                    </a:extLst>
                  </p:cNvPr>
                  <p:cNvSpPr/>
                  <p:nvPr/>
                </p:nvSpPr>
                <p:spPr>
                  <a:xfrm>
                    <a:off x="5483343" y="5126498"/>
                    <a:ext cx="37623" cy="91703"/>
                  </a:xfrm>
                  <a:custGeom>
                    <a:avLst/>
                    <a:gdLst>
                      <a:gd name="csX0" fmla="*/ 18812 w 37623"/>
                      <a:gd name="csY0" fmla="*/ 0 h 91703"/>
                      <a:gd name="csX1" fmla="*/ 0 w 37623"/>
                      <a:gd name="csY1" fmla="*/ 18812 h 91703"/>
                      <a:gd name="csX2" fmla="*/ 0 w 37623"/>
                      <a:gd name="csY2" fmla="*/ 72892 h 91703"/>
                      <a:gd name="csX3" fmla="*/ 18812 w 37623"/>
                      <a:gd name="csY3" fmla="*/ 91703 h 91703"/>
                      <a:gd name="csX4" fmla="*/ 37623 w 37623"/>
                      <a:gd name="csY4" fmla="*/ 72892 h 91703"/>
                      <a:gd name="csX5" fmla="*/ 37623 w 37623"/>
                      <a:gd name="csY5" fmla="*/ 18812 h 91703"/>
                      <a:gd name="csX6" fmla="*/ 18812 w 37623"/>
                      <a:gd name="csY6" fmla="*/ 0 h 91703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</a:cxnLst>
                    <a:rect l="l" t="t" r="r" b="b"/>
                    <a:pathLst>
                      <a:path w="37623" h="91703">
                        <a:moveTo>
                          <a:pt x="18812" y="0"/>
                        </a:moveTo>
                        <a:cubicBezTo>
                          <a:pt x="8423" y="0"/>
                          <a:pt x="0" y="8423"/>
                          <a:pt x="0" y="18812"/>
                        </a:cubicBezTo>
                        <a:lnTo>
                          <a:pt x="0" y="72892"/>
                        </a:lnTo>
                        <a:cubicBezTo>
                          <a:pt x="0" y="83281"/>
                          <a:pt x="8423" y="91703"/>
                          <a:pt x="18812" y="91703"/>
                        </a:cubicBezTo>
                        <a:cubicBezTo>
                          <a:pt x="29201" y="91703"/>
                          <a:pt x="37623" y="83281"/>
                          <a:pt x="37623" y="72892"/>
                        </a:cubicBezTo>
                        <a:lnTo>
                          <a:pt x="37623" y="18812"/>
                        </a:lnTo>
                        <a:cubicBezTo>
                          <a:pt x="37623" y="8423"/>
                          <a:pt x="29201" y="0"/>
                          <a:pt x="18812" y="0"/>
                        </a:cubicBezTo>
                        <a:close/>
                      </a:path>
                    </a:pathLst>
                  </a:custGeom>
                  <a:solidFill>
                    <a:srgbClr val="D4EFFF"/>
                  </a:solidFill>
                  <a:ln w="2493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354" name="Freeform: Shape 353">
                    <a:extLst>
                      <a:ext uri="{FF2B5EF4-FFF2-40B4-BE49-F238E27FC236}">
                        <a16:creationId xmlns:a16="http://schemas.microsoft.com/office/drawing/2014/main" id="{3815EFAE-D7FC-E4A2-CA3D-4BA3B998D490}"/>
                      </a:ext>
                    </a:extLst>
                  </p:cNvPr>
                  <p:cNvSpPr/>
                  <p:nvPr/>
                </p:nvSpPr>
                <p:spPr>
                  <a:xfrm>
                    <a:off x="5251993" y="5263269"/>
                    <a:ext cx="37623" cy="91703"/>
                  </a:xfrm>
                  <a:custGeom>
                    <a:avLst/>
                    <a:gdLst>
                      <a:gd name="csX0" fmla="*/ 18812 w 37623"/>
                      <a:gd name="csY0" fmla="*/ 0 h 91703"/>
                      <a:gd name="csX1" fmla="*/ 0 w 37623"/>
                      <a:gd name="csY1" fmla="*/ 18812 h 91703"/>
                      <a:gd name="csX2" fmla="*/ 0 w 37623"/>
                      <a:gd name="csY2" fmla="*/ 72892 h 91703"/>
                      <a:gd name="csX3" fmla="*/ 18812 w 37623"/>
                      <a:gd name="csY3" fmla="*/ 91703 h 91703"/>
                      <a:gd name="csX4" fmla="*/ 37623 w 37623"/>
                      <a:gd name="csY4" fmla="*/ 72892 h 91703"/>
                      <a:gd name="csX5" fmla="*/ 37623 w 37623"/>
                      <a:gd name="csY5" fmla="*/ 18812 h 91703"/>
                      <a:gd name="csX6" fmla="*/ 18812 w 37623"/>
                      <a:gd name="csY6" fmla="*/ 0 h 91703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</a:cxnLst>
                    <a:rect l="l" t="t" r="r" b="b"/>
                    <a:pathLst>
                      <a:path w="37623" h="91703">
                        <a:moveTo>
                          <a:pt x="18812" y="0"/>
                        </a:moveTo>
                        <a:cubicBezTo>
                          <a:pt x="8423" y="0"/>
                          <a:pt x="0" y="8423"/>
                          <a:pt x="0" y="18812"/>
                        </a:cubicBezTo>
                        <a:lnTo>
                          <a:pt x="0" y="72892"/>
                        </a:lnTo>
                        <a:cubicBezTo>
                          <a:pt x="0" y="83281"/>
                          <a:pt x="8423" y="91703"/>
                          <a:pt x="18812" y="91703"/>
                        </a:cubicBezTo>
                        <a:cubicBezTo>
                          <a:pt x="29201" y="91703"/>
                          <a:pt x="37623" y="83281"/>
                          <a:pt x="37623" y="72892"/>
                        </a:cubicBezTo>
                        <a:lnTo>
                          <a:pt x="37623" y="18812"/>
                        </a:lnTo>
                        <a:cubicBezTo>
                          <a:pt x="37623" y="8423"/>
                          <a:pt x="29201" y="0"/>
                          <a:pt x="18812" y="0"/>
                        </a:cubicBezTo>
                        <a:close/>
                      </a:path>
                    </a:pathLst>
                  </a:custGeom>
                  <a:solidFill>
                    <a:srgbClr val="D4EFFF"/>
                  </a:solidFill>
                  <a:ln w="2493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355" name="Freeform: Shape 354">
                    <a:extLst>
                      <a:ext uri="{FF2B5EF4-FFF2-40B4-BE49-F238E27FC236}">
                        <a16:creationId xmlns:a16="http://schemas.microsoft.com/office/drawing/2014/main" id="{E62A2794-674D-2E67-570C-EB26EC33CDFE}"/>
                      </a:ext>
                    </a:extLst>
                  </p:cNvPr>
                  <p:cNvSpPr/>
                  <p:nvPr/>
                </p:nvSpPr>
                <p:spPr>
                  <a:xfrm>
                    <a:off x="5482751" y="5263269"/>
                    <a:ext cx="37623" cy="91703"/>
                  </a:xfrm>
                  <a:custGeom>
                    <a:avLst/>
                    <a:gdLst>
                      <a:gd name="csX0" fmla="*/ 18812 w 37623"/>
                      <a:gd name="csY0" fmla="*/ 0 h 91703"/>
                      <a:gd name="csX1" fmla="*/ 0 w 37623"/>
                      <a:gd name="csY1" fmla="*/ 18812 h 91703"/>
                      <a:gd name="csX2" fmla="*/ 0 w 37623"/>
                      <a:gd name="csY2" fmla="*/ 72892 h 91703"/>
                      <a:gd name="csX3" fmla="*/ 18812 w 37623"/>
                      <a:gd name="csY3" fmla="*/ 91703 h 91703"/>
                      <a:gd name="csX4" fmla="*/ 37623 w 37623"/>
                      <a:gd name="csY4" fmla="*/ 72892 h 91703"/>
                      <a:gd name="csX5" fmla="*/ 37623 w 37623"/>
                      <a:gd name="csY5" fmla="*/ 18812 h 91703"/>
                      <a:gd name="csX6" fmla="*/ 18812 w 37623"/>
                      <a:gd name="csY6" fmla="*/ 0 h 91703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</a:cxnLst>
                    <a:rect l="l" t="t" r="r" b="b"/>
                    <a:pathLst>
                      <a:path w="37623" h="91703">
                        <a:moveTo>
                          <a:pt x="18812" y="0"/>
                        </a:moveTo>
                        <a:cubicBezTo>
                          <a:pt x="8423" y="0"/>
                          <a:pt x="0" y="8423"/>
                          <a:pt x="0" y="18812"/>
                        </a:cubicBezTo>
                        <a:lnTo>
                          <a:pt x="0" y="72892"/>
                        </a:lnTo>
                        <a:cubicBezTo>
                          <a:pt x="0" y="83281"/>
                          <a:pt x="8423" y="91703"/>
                          <a:pt x="18812" y="91703"/>
                        </a:cubicBezTo>
                        <a:cubicBezTo>
                          <a:pt x="29201" y="91703"/>
                          <a:pt x="37623" y="83281"/>
                          <a:pt x="37623" y="72892"/>
                        </a:cubicBezTo>
                        <a:lnTo>
                          <a:pt x="37623" y="18812"/>
                        </a:lnTo>
                        <a:cubicBezTo>
                          <a:pt x="37623" y="8423"/>
                          <a:pt x="29201" y="0"/>
                          <a:pt x="18812" y="0"/>
                        </a:cubicBezTo>
                        <a:close/>
                      </a:path>
                    </a:pathLst>
                  </a:custGeom>
                  <a:solidFill>
                    <a:srgbClr val="D4EFFF"/>
                  </a:solidFill>
                  <a:ln w="2493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endParaRPr lang="en-GB" sz="900"/>
                  </a:p>
                </p:txBody>
              </p:sp>
            </p:grpSp>
            <p:sp>
              <p:nvSpPr>
                <p:cNvPr id="336" name="Freeform: Shape 335">
                  <a:extLst>
                    <a:ext uri="{FF2B5EF4-FFF2-40B4-BE49-F238E27FC236}">
                      <a16:creationId xmlns:a16="http://schemas.microsoft.com/office/drawing/2014/main" id="{870CBC7A-412C-D453-0722-89B8E063A3B9}"/>
                    </a:ext>
                  </a:extLst>
                </p:cNvPr>
                <p:cNvSpPr/>
                <p:nvPr/>
              </p:nvSpPr>
              <p:spPr>
                <a:xfrm>
                  <a:off x="5328913" y="5355113"/>
                  <a:ext cx="37623" cy="68976"/>
                </a:xfrm>
                <a:custGeom>
                  <a:avLst/>
                  <a:gdLst>
                    <a:gd name="csX0" fmla="*/ 0 w 37623"/>
                    <a:gd name="csY0" fmla="*/ 0 h 68976"/>
                    <a:gd name="csX1" fmla="*/ 37623 w 37623"/>
                    <a:gd name="csY1" fmla="*/ 0 h 68976"/>
                    <a:gd name="csX2" fmla="*/ 37623 w 37623"/>
                    <a:gd name="csY2" fmla="*/ 68976 h 68976"/>
                    <a:gd name="csX3" fmla="*/ 0 w 37623"/>
                    <a:gd name="csY3" fmla="*/ 68976 h 68976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</a:cxnLst>
                  <a:rect l="l" t="t" r="r" b="b"/>
                  <a:pathLst>
                    <a:path w="37623" h="68976">
                      <a:moveTo>
                        <a:pt x="0" y="0"/>
                      </a:moveTo>
                      <a:lnTo>
                        <a:pt x="37623" y="0"/>
                      </a:lnTo>
                      <a:lnTo>
                        <a:pt x="37623" y="68976"/>
                      </a:lnTo>
                      <a:lnTo>
                        <a:pt x="0" y="68976"/>
                      </a:lnTo>
                      <a:close/>
                    </a:path>
                  </a:pathLst>
                </a:custGeom>
                <a:solidFill>
                  <a:srgbClr val="B7D4E2"/>
                </a:solidFill>
                <a:ln w="2493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endParaRPr lang="en-GB" sz="900"/>
                </a:p>
              </p:txBody>
            </p:sp>
            <p:sp>
              <p:nvSpPr>
                <p:cNvPr id="337" name="Freeform: Shape 336">
                  <a:extLst>
                    <a:ext uri="{FF2B5EF4-FFF2-40B4-BE49-F238E27FC236}">
                      <a16:creationId xmlns:a16="http://schemas.microsoft.com/office/drawing/2014/main" id="{782EACD2-2B92-04E4-EB8D-ABEAC00E24B4}"/>
                    </a:ext>
                  </a:extLst>
                </p:cNvPr>
                <p:cNvSpPr/>
                <p:nvPr/>
              </p:nvSpPr>
              <p:spPr>
                <a:xfrm>
                  <a:off x="5405841" y="5355113"/>
                  <a:ext cx="37623" cy="68976"/>
                </a:xfrm>
                <a:custGeom>
                  <a:avLst/>
                  <a:gdLst>
                    <a:gd name="csX0" fmla="*/ 0 w 37623"/>
                    <a:gd name="csY0" fmla="*/ 0 h 68976"/>
                    <a:gd name="csX1" fmla="*/ 37623 w 37623"/>
                    <a:gd name="csY1" fmla="*/ 0 h 68976"/>
                    <a:gd name="csX2" fmla="*/ 37623 w 37623"/>
                    <a:gd name="csY2" fmla="*/ 68976 h 68976"/>
                    <a:gd name="csX3" fmla="*/ 0 w 37623"/>
                    <a:gd name="csY3" fmla="*/ 68976 h 68976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</a:cxnLst>
                  <a:rect l="l" t="t" r="r" b="b"/>
                  <a:pathLst>
                    <a:path w="37623" h="68976">
                      <a:moveTo>
                        <a:pt x="0" y="0"/>
                      </a:moveTo>
                      <a:lnTo>
                        <a:pt x="37623" y="0"/>
                      </a:lnTo>
                      <a:lnTo>
                        <a:pt x="37623" y="68976"/>
                      </a:lnTo>
                      <a:lnTo>
                        <a:pt x="0" y="68976"/>
                      </a:lnTo>
                      <a:close/>
                    </a:path>
                  </a:pathLst>
                </a:custGeom>
                <a:solidFill>
                  <a:srgbClr val="B7D4E2"/>
                </a:solidFill>
                <a:ln w="2493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endParaRPr lang="en-GB" sz="900"/>
                </a:p>
              </p:txBody>
            </p:sp>
            <p:sp>
              <p:nvSpPr>
                <p:cNvPr id="338" name="Freeform: Shape 337">
                  <a:extLst>
                    <a:ext uri="{FF2B5EF4-FFF2-40B4-BE49-F238E27FC236}">
                      <a16:creationId xmlns:a16="http://schemas.microsoft.com/office/drawing/2014/main" id="{58308164-F721-A3D5-BFBC-15A2D46D33FD}"/>
                    </a:ext>
                  </a:extLst>
                </p:cNvPr>
                <p:cNvSpPr/>
                <p:nvPr/>
              </p:nvSpPr>
              <p:spPr>
                <a:xfrm>
                  <a:off x="5140044" y="5405285"/>
                  <a:ext cx="1284214" cy="37623"/>
                </a:xfrm>
                <a:custGeom>
                  <a:avLst/>
                  <a:gdLst>
                    <a:gd name="csX0" fmla="*/ 1265402 w 1284214"/>
                    <a:gd name="csY0" fmla="*/ 0 h 37623"/>
                    <a:gd name="csX1" fmla="*/ 18812 w 1284214"/>
                    <a:gd name="csY1" fmla="*/ 0 h 37623"/>
                    <a:gd name="csX2" fmla="*/ 0 w 1284214"/>
                    <a:gd name="csY2" fmla="*/ 18812 h 37623"/>
                    <a:gd name="csX3" fmla="*/ 18812 w 1284214"/>
                    <a:gd name="csY3" fmla="*/ 37623 h 37623"/>
                    <a:gd name="csX4" fmla="*/ 1265402 w 1284214"/>
                    <a:gd name="csY4" fmla="*/ 37623 h 37623"/>
                    <a:gd name="csX5" fmla="*/ 1284214 w 1284214"/>
                    <a:gd name="csY5" fmla="*/ 18812 h 37623"/>
                    <a:gd name="csX6" fmla="*/ 1265402 w 1284214"/>
                    <a:gd name="csY6" fmla="*/ 0 h 37623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</a:cxnLst>
                  <a:rect l="l" t="t" r="r" b="b"/>
                  <a:pathLst>
                    <a:path w="1284214" h="37623">
                      <a:moveTo>
                        <a:pt x="1265402" y="0"/>
                      </a:moveTo>
                      <a:lnTo>
                        <a:pt x="18812" y="0"/>
                      </a:lnTo>
                      <a:cubicBezTo>
                        <a:pt x="8423" y="0"/>
                        <a:pt x="0" y="8423"/>
                        <a:pt x="0" y="18812"/>
                      </a:cubicBezTo>
                      <a:cubicBezTo>
                        <a:pt x="0" y="29201"/>
                        <a:pt x="8423" y="37623"/>
                        <a:pt x="18812" y="37623"/>
                      </a:cubicBezTo>
                      <a:lnTo>
                        <a:pt x="1265402" y="37623"/>
                      </a:lnTo>
                      <a:cubicBezTo>
                        <a:pt x="1275791" y="37623"/>
                        <a:pt x="1284214" y="29201"/>
                        <a:pt x="1284214" y="18812"/>
                      </a:cubicBezTo>
                      <a:cubicBezTo>
                        <a:pt x="1284214" y="8423"/>
                        <a:pt x="1275791" y="0"/>
                        <a:pt x="1265402" y="0"/>
                      </a:cubicBezTo>
                      <a:close/>
                    </a:path>
                  </a:pathLst>
                </a:custGeom>
                <a:solidFill>
                  <a:srgbClr val="364C59"/>
                </a:solidFill>
                <a:ln w="2493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endParaRPr lang="en-GB" sz="900"/>
                </a:p>
              </p:txBody>
            </p:sp>
            <p:sp>
              <p:nvSpPr>
                <p:cNvPr id="339" name="Freeform: Shape 338">
                  <a:extLst>
                    <a:ext uri="{FF2B5EF4-FFF2-40B4-BE49-F238E27FC236}">
                      <a16:creationId xmlns:a16="http://schemas.microsoft.com/office/drawing/2014/main" id="{AF8C1E85-6F69-81B5-9BE8-BD249F70E3F0}"/>
                    </a:ext>
                  </a:extLst>
                </p:cNvPr>
                <p:cNvSpPr/>
                <p:nvPr/>
              </p:nvSpPr>
              <p:spPr>
                <a:xfrm>
                  <a:off x="5140044" y="4700901"/>
                  <a:ext cx="492872" cy="37623"/>
                </a:xfrm>
                <a:custGeom>
                  <a:avLst/>
                  <a:gdLst>
                    <a:gd name="csX0" fmla="*/ 474061 w 492872"/>
                    <a:gd name="csY0" fmla="*/ 0 h 37623"/>
                    <a:gd name="csX1" fmla="*/ 18812 w 492872"/>
                    <a:gd name="csY1" fmla="*/ 0 h 37623"/>
                    <a:gd name="csX2" fmla="*/ 0 w 492872"/>
                    <a:gd name="csY2" fmla="*/ 18812 h 37623"/>
                    <a:gd name="csX3" fmla="*/ 18812 w 492872"/>
                    <a:gd name="csY3" fmla="*/ 37623 h 37623"/>
                    <a:gd name="csX4" fmla="*/ 474061 w 492872"/>
                    <a:gd name="csY4" fmla="*/ 37623 h 37623"/>
                    <a:gd name="csX5" fmla="*/ 492872 w 492872"/>
                    <a:gd name="csY5" fmla="*/ 18812 h 37623"/>
                    <a:gd name="csX6" fmla="*/ 474061 w 492872"/>
                    <a:gd name="csY6" fmla="*/ 0 h 37623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</a:cxnLst>
                  <a:rect l="l" t="t" r="r" b="b"/>
                  <a:pathLst>
                    <a:path w="492872" h="37623">
                      <a:moveTo>
                        <a:pt x="474061" y="0"/>
                      </a:moveTo>
                      <a:lnTo>
                        <a:pt x="18812" y="0"/>
                      </a:lnTo>
                      <a:cubicBezTo>
                        <a:pt x="8423" y="0"/>
                        <a:pt x="0" y="8423"/>
                        <a:pt x="0" y="18812"/>
                      </a:cubicBezTo>
                      <a:cubicBezTo>
                        <a:pt x="0" y="29201"/>
                        <a:pt x="8423" y="37623"/>
                        <a:pt x="18812" y="37623"/>
                      </a:cubicBezTo>
                      <a:lnTo>
                        <a:pt x="474061" y="37623"/>
                      </a:lnTo>
                      <a:cubicBezTo>
                        <a:pt x="484450" y="37623"/>
                        <a:pt x="492872" y="29201"/>
                        <a:pt x="492872" y="18812"/>
                      </a:cubicBezTo>
                      <a:cubicBezTo>
                        <a:pt x="492872" y="8423"/>
                        <a:pt x="484450" y="0"/>
                        <a:pt x="474061" y="0"/>
                      </a:cubicBezTo>
                      <a:close/>
                    </a:path>
                  </a:pathLst>
                </a:custGeom>
                <a:solidFill>
                  <a:srgbClr val="364C59"/>
                </a:solidFill>
                <a:ln w="2493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endParaRPr lang="en-GB" sz="900"/>
                </a:p>
              </p:txBody>
            </p:sp>
          </p:grpSp>
        </p:grpSp>
      </p:grpSp>
      <p:grpSp>
        <p:nvGrpSpPr>
          <p:cNvPr id="411" name="Group 410">
            <a:extLst>
              <a:ext uri="{FF2B5EF4-FFF2-40B4-BE49-F238E27FC236}">
                <a16:creationId xmlns:a16="http://schemas.microsoft.com/office/drawing/2014/main" id="{906BE899-35D8-7DF0-1BCC-FDB715C4B16E}"/>
              </a:ext>
            </a:extLst>
          </p:cNvPr>
          <p:cNvGrpSpPr/>
          <p:nvPr/>
        </p:nvGrpSpPr>
        <p:grpSpPr>
          <a:xfrm>
            <a:off x="8661740" y="3928251"/>
            <a:ext cx="1061331" cy="1248604"/>
            <a:chOff x="6687837" y="4166463"/>
            <a:chExt cx="1061331" cy="1248604"/>
          </a:xfrm>
        </p:grpSpPr>
        <p:grpSp>
          <p:nvGrpSpPr>
            <p:cNvPr id="307" name="Group 306">
              <a:extLst>
                <a:ext uri="{FF2B5EF4-FFF2-40B4-BE49-F238E27FC236}">
                  <a16:creationId xmlns:a16="http://schemas.microsoft.com/office/drawing/2014/main" id="{EC57B271-B472-1CF7-A6F8-A18415E2E053}"/>
                </a:ext>
              </a:extLst>
            </p:cNvPr>
            <p:cNvGrpSpPr/>
            <p:nvPr/>
          </p:nvGrpSpPr>
          <p:grpSpPr>
            <a:xfrm>
              <a:off x="6687837" y="4166463"/>
              <a:ext cx="1061331" cy="1248604"/>
              <a:chOff x="5138084" y="4480105"/>
              <a:chExt cx="1412633" cy="1661891"/>
            </a:xfrm>
          </p:grpSpPr>
          <p:sp>
            <p:nvSpPr>
              <p:cNvPr id="308" name="Rectangle: Rounded Corners 307">
                <a:extLst>
                  <a:ext uri="{FF2B5EF4-FFF2-40B4-BE49-F238E27FC236}">
                    <a16:creationId xmlns:a16="http://schemas.microsoft.com/office/drawing/2014/main" id="{E16ECD26-C630-EB26-5CD1-0F3C8C86CAA4}"/>
                  </a:ext>
                </a:extLst>
              </p:cNvPr>
              <p:cNvSpPr/>
              <p:nvPr/>
            </p:nvSpPr>
            <p:spPr>
              <a:xfrm>
                <a:off x="5215033" y="5940770"/>
                <a:ext cx="1258732" cy="201226"/>
              </a:xfrm>
              <a:prstGeom prst="roundRect">
                <a:avLst>
                  <a:gd name="adj" fmla="val 27318"/>
                </a:avLst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900">
                    <a:solidFill>
                      <a:srgbClr val="26397B"/>
                    </a:solidFill>
                  </a:rPr>
                  <a:t>Data Centres</a:t>
                </a:r>
              </a:p>
            </p:txBody>
          </p:sp>
          <p:pic>
            <p:nvPicPr>
              <p:cNvPr id="310" name="Graphic 309">
                <a:extLst>
                  <a:ext uri="{FF2B5EF4-FFF2-40B4-BE49-F238E27FC236}">
                    <a16:creationId xmlns:a16="http://schemas.microsoft.com/office/drawing/2014/main" id="{DF81E2E8-2318-4A40-90AE-B3D0D3D9E2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138084" y="4480105"/>
                <a:ext cx="1412633" cy="1412639"/>
              </a:xfrm>
              <a:prstGeom prst="rect">
                <a:avLst/>
              </a:prstGeom>
            </p:spPr>
          </p:pic>
        </p:grpSp>
        <p:sp>
          <p:nvSpPr>
            <p:cNvPr id="410" name="Rectangle 409">
              <a:extLst>
                <a:ext uri="{FF2B5EF4-FFF2-40B4-BE49-F238E27FC236}">
                  <a16:creationId xmlns:a16="http://schemas.microsoft.com/office/drawing/2014/main" id="{0A6A76D3-1544-8A5D-3BA6-7A33B9334CB6}"/>
                </a:ext>
              </a:extLst>
            </p:cNvPr>
            <p:cNvSpPr/>
            <p:nvPr/>
          </p:nvSpPr>
          <p:spPr>
            <a:xfrm>
              <a:off x="6705522" y="5200251"/>
              <a:ext cx="1025956" cy="31041"/>
            </a:xfrm>
            <a:prstGeom prst="rect">
              <a:avLst/>
            </a:prstGeom>
            <a:solidFill>
              <a:srgbClr val="364C59"/>
            </a:solidFill>
            <a:ln w="31274" cap="flat">
              <a:noFill/>
              <a:prstDash val="solid"/>
              <a:miter/>
            </a:ln>
          </p:spPr>
          <p:txBody>
            <a:bodyPr anchor="ctr"/>
            <a:lstStyle/>
            <a:p>
              <a:endParaRPr lang="en-GB" sz="900"/>
            </a:p>
          </p:txBody>
        </p:sp>
      </p:grpSp>
    </p:spTree>
    <p:extLst>
      <p:ext uri="{BB962C8B-B14F-4D97-AF65-F5344CB8AC3E}">
        <p14:creationId xmlns:p14="http://schemas.microsoft.com/office/powerpoint/2010/main" val="200362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07C127-BDC7-E175-2E64-E3FF654E9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44DE3-59A4-76C9-CAD2-6E938C551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336458"/>
            <a:ext cx="11306175" cy="1041278"/>
          </a:xfrm>
        </p:spPr>
        <p:txBody>
          <a:bodyPr/>
          <a:lstStyle/>
          <a:p>
            <a:r>
              <a:rPr lang="en-GB" dirty="0"/>
              <a:t>  We win in the growing real-world markets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7EBE4C-E0D7-58AA-3985-CF11A9258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4B04-5D26-428F-9B1E-A43C1C7EDDBB}" type="slidenum">
              <a:rPr lang="en-GB" smtClean="0"/>
              <a:t>12</a:t>
            </a:fld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2105124-19CF-2C6A-BF18-2450E820297C}"/>
              </a:ext>
            </a:extLst>
          </p:cNvPr>
          <p:cNvSpPr txBox="1">
            <a:spLocks/>
          </p:cNvSpPr>
          <p:nvPr/>
        </p:nvSpPr>
        <p:spPr>
          <a:xfrm>
            <a:off x="491842" y="867673"/>
            <a:ext cx="11120437" cy="2641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>
                <a:solidFill>
                  <a:schemeClr val="accent1">
                    <a:lumMod val="40000"/>
                    <a:lumOff val="60000"/>
                  </a:schemeClr>
                </a:solidFill>
              </a:rPr>
              <a:t>Focused market entry is how complex energy technologies reach scale - not broad market ambition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BB66B15F-B677-30C1-3B92-E0ED31FC28CD}"/>
              </a:ext>
            </a:extLst>
          </p:cNvPr>
          <p:cNvSpPr txBox="1">
            <a:spLocks/>
          </p:cNvSpPr>
          <p:nvPr/>
        </p:nvSpPr>
        <p:spPr>
          <a:xfrm>
            <a:off x="442912" y="1204064"/>
            <a:ext cx="5896510" cy="39595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ts val="1000"/>
              </a:spcBef>
              <a:spcAft>
                <a:spcPts val="1200"/>
              </a:spcAft>
              <a:buNone/>
            </a:pPr>
            <a:r>
              <a:rPr lang="en-GB" sz="1400" dirty="0">
                <a:solidFill>
                  <a:schemeClr val="tx2"/>
                </a:solidFill>
                <a:latin typeface="Titillium Web SemiBold" panose="00000700000000000000" pitchFamily="2" charset="0"/>
              </a:rPr>
              <a:t>When these conditions hold – MFE is the dominant technology…</a:t>
            </a:r>
          </a:p>
        </p:txBody>
      </p:sp>
      <p:sp>
        <p:nvSpPr>
          <p:cNvPr id="49" name="Content Placeholder 4">
            <a:extLst>
              <a:ext uri="{FF2B5EF4-FFF2-40B4-BE49-F238E27FC236}">
                <a16:creationId xmlns:a16="http://schemas.microsoft.com/office/drawing/2014/main" id="{FDD11906-97CE-3DDD-CA2D-6BA4A6B1F76F}"/>
              </a:ext>
            </a:extLst>
          </p:cNvPr>
          <p:cNvSpPr txBox="1">
            <a:spLocks/>
          </p:cNvSpPr>
          <p:nvPr/>
        </p:nvSpPr>
        <p:spPr>
          <a:xfrm>
            <a:off x="6602553" y="1185435"/>
            <a:ext cx="5896510" cy="39595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lnSpc>
                <a:spcPct val="114000"/>
              </a:lnSpc>
              <a:spcAft>
                <a:spcPts val="1200"/>
              </a:spcAft>
              <a:buNone/>
            </a:pPr>
            <a:r>
              <a:rPr lang="en-GB" sz="1400" dirty="0">
                <a:solidFill>
                  <a:schemeClr val="tx2"/>
                </a:solidFill>
                <a:latin typeface="Titillium Web SemiBold" panose="00000700000000000000" pitchFamily="2" charset="0"/>
              </a:rPr>
              <a:t>…creating a £2.8bn serviceable addressable market today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8EA24A5-E37C-0E3A-46F4-2157F2393602}"/>
              </a:ext>
            </a:extLst>
          </p:cNvPr>
          <p:cNvGrpSpPr/>
          <p:nvPr/>
        </p:nvGrpSpPr>
        <p:grpSpPr>
          <a:xfrm>
            <a:off x="6372276" y="4198333"/>
            <a:ext cx="4859747" cy="772393"/>
            <a:chOff x="7402684" y="5417349"/>
            <a:chExt cx="4859747" cy="772393"/>
          </a:xfrm>
        </p:grpSpPr>
        <p:sp>
          <p:nvSpPr>
            <p:cNvPr id="58" name="Text Placeholder 33">
              <a:extLst>
                <a:ext uri="{FF2B5EF4-FFF2-40B4-BE49-F238E27FC236}">
                  <a16:creationId xmlns:a16="http://schemas.microsoft.com/office/drawing/2014/main" id="{F8FBFD5E-9D72-43AD-71D3-6E6AE32935C2}"/>
                </a:ext>
              </a:extLst>
            </p:cNvPr>
            <p:cNvSpPr txBox="1">
              <a:spLocks/>
            </p:cNvSpPr>
            <p:nvPr/>
          </p:nvSpPr>
          <p:spPr>
            <a:xfrm>
              <a:off x="8632566" y="5417349"/>
              <a:ext cx="3629865" cy="772393"/>
            </a:xfrm>
            <a:prstGeom prst="rect">
              <a:avLst/>
            </a:prstGeom>
          </p:spPr>
          <p:txBody>
            <a:bodyPr anchor="ctr"/>
            <a:lstStyle>
              <a:defPPr>
                <a:defRPr lang="en-US"/>
              </a:defPPr>
              <a:lvl1pPr inden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b="0">
                  <a:solidFill>
                    <a:schemeClr val="tx2"/>
                  </a:solidFill>
                  <a:latin typeface="Titillium Web SemiBold" panose="00000700000000000000" pitchFamily="2" charset="0"/>
                </a:defRPr>
              </a:lvl1pPr>
              <a:lvl2pPr marL="0" inden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</a:lvl2pPr>
              <a:lvl3pPr marL="179388" lvl="2" indent="-179388">
                <a:lnSpc>
                  <a:spcPct val="100000"/>
                </a:lnSpc>
                <a:spcBef>
                  <a:spcPts val="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  <a:defRPr sz="1100">
                  <a:solidFill>
                    <a:schemeClr val="tx2"/>
                  </a:solidFill>
                  <a:latin typeface="DM Sans 18pt" pitchFamily="2" charset="0"/>
                </a:defRPr>
              </a:lvl3pPr>
              <a:lvl4pPr marL="358775" indent="-179388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  <a:defRPr sz="1400"/>
              </a:lvl4pPr>
              <a:lvl5pPr marL="538163" indent="-179388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  <a:defRPr sz="1200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lvl="2"/>
              <a:r>
                <a:rPr lang="en-GB" sz="1050"/>
                <a:t>BTM power, not reliant on the grid or diesel delivery</a:t>
              </a:r>
            </a:p>
            <a:p>
              <a:pPr lvl="2"/>
              <a:r>
                <a:rPr lang="en-GB" sz="1050"/>
                <a:t>Compliments short-term battery back-up with long duration, long dispatch H2 fuel-cells replacing diesel </a:t>
              </a:r>
            </a:p>
            <a:p>
              <a:pPr lvl="2"/>
              <a:endParaRPr lang="en-GB" sz="1050"/>
            </a:p>
          </p:txBody>
        </p:sp>
        <p:sp>
          <p:nvSpPr>
            <p:cNvPr id="11" name="Text Placeholder 7">
              <a:extLst>
                <a:ext uri="{FF2B5EF4-FFF2-40B4-BE49-F238E27FC236}">
                  <a16:creationId xmlns:a16="http://schemas.microsoft.com/office/drawing/2014/main" id="{90DDF106-AE24-7579-37DD-CEC177B26E94}"/>
                </a:ext>
              </a:extLst>
            </p:cNvPr>
            <p:cNvSpPr txBox="1">
              <a:spLocks/>
            </p:cNvSpPr>
            <p:nvPr/>
          </p:nvSpPr>
          <p:spPr>
            <a:xfrm>
              <a:off x="7402684" y="5459973"/>
              <a:ext cx="1201287" cy="644287"/>
            </a:xfrm>
            <a:prstGeom prst="roundRect">
              <a:avLst/>
            </a:prstGeom>
            <a:solidFill>
              <a:srgbClr val="26397B"/>
            </a:solidFill>
          </p:spPr>
          <p:txBody>
            <a:bodyPr lIns="36000" tIns="36000" rIns="36000" bIns="3600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950" b="1" kern="1200">
                  <a:solidFill>
                    <a:srgbClr val="0F3C3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998" kern="120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defRPr>
              </a:lvl2pPr>
              <a:lvl3pPr marL="179388" indent="-17938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  <a:defRPr sz="998" kern="120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defRPr>
              </a:lvl3pPr>
              <a:lvl4pPr marL="358775" indent="-17938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  <a:defRPr sz="998" kern="120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defRPr>
              </a:lvl4pPr>
              <a:lvl5pPr marL="538163" indent="-17938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  <a:defRPr sz="998" kern="120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0">
                  <a:solidFill>
                    <a:schemeClr val="bg1"/>
                  </a:solidFill>
                  <a:latin typeface="Titillium Web SemiBold" panose="00000700000000000000" pitchFamily="2" charset="0"/>
                  <a:ea typeface="+mn-ea"/>
                </a:rPr>
                <a:t>£1.7bn</a:t>
              </a:r>
              <a:endParaRPr lang="en-US" sz="2000" b="0" baseline="30000">
                <a:solidFill>
                  <a:schemeClr val="bg1"/>
                </a:solidFill>
                <a:latin typeface="Titillium Web SemiBold" panose="00000700000000000000" pitchFamily="2" charset="0"/>
                <a:ea typeface="+mn-ea"/>
              </a:endParaRPr>
            </a:p>
            <a:p>
              <a:pPr algn="ctr">
                <a:spcBef>
                  <a:spcPts val="0"/>
                </a:spcBef>
              </a:pPr>
              <a:r>
                <a:rPr lang="en-US" sz="1100" b="0">
                  <a:solidFill>
                    <a:schemeClr val="bg1"/>
                  </a:solidFill>
                  <a:latin typeface="Titillium Web SemiBold" panose="00000700000000000000" pitchFamily="2" charset="0"/>
                  <a:ea typeface="+mn-ea"/>
                </a:rPr>
                <a:t>Data </a:t>
              </a:r>
              <a:r>
                <a:rPr lang="en-US" sz="1100" b="0" err="1">
                  <a:solidFill>
                    <a:schemeClr val="bg1"/>
                  </a:solidFill>
                  <a:latin typeface="Titillium Web SemiBold" panose="00000700000000000000" pitchFamily="2" charset="0"/>
                  <a:ea typeface="+mn-ea"/>
                </a:rPr>
                <a:t>Centres</a:t>
              </a:r>
              <a:endParaRPr lang="nl-NL" sz="1100" b="0">
                <a:solidFill>
                  <a:schemeClr val="bg1"/>
                </a:solidFill>
                <a:latin typeface="Titillium Web SemiBold" panose="00000700000000000000" pitchFamily="2" charset="0"/>
                <a:ea typeface="+mn-ea"/>
              </a:endParaRPr>
            </a:p>
          </p:txBody>
        </p:sp>
      </p:grp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4DD8E695-DF71-41E3-509C-DE4CF094664C}"/>
              </a:ext>
            </a:extLst>
          </p:cNvPr>
          <p:cNvGraphicFramePr/>
          <p:nvPr/>
        </p:nvGraphicFramePr>
        <p:xfrm>
          <a:off x="4886352" y="1128356"/>
          <a:ext cx="1608081" cy="3729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B47CF4E0-9023-6467-161C-29319FAC9EA0}"/>
              </a:ext>
            </a:extLst>
          </p:cNvPr>
          <p:cNvGrpSpPr/>
          <p:nvPr/>
        </p:nvGrpSpPr>
        <p:grpSpPr>
          <a:xfrm>
            <a:off x="6372276" y="3333414"/>
            <a:ext cx="5128746" cy="772393"/>
            <a:chOff x="7402684" y="4282034"/>
            <a:chExt cx="4720047" cy="772393"/>
          </a:xfrm>
        </p:grpSpPr>
        <p:sp>
          <p:nvSpPr>
            <p:cNvPr id="57" name="Text Placeholder 33">
              <a:extLst>
                <a:ext uri="{FF2B5EF4-FFF2-40B4-BE49-F238E27FC236}">
                  <a16:creationId xmlns:a16="http://schemas.microsoft.com/office/drawing/2014/main" id="{3EA04783-9011-71F2-DB1E-D5C31AD2B755}"/>
                </a:ext>
              </a:extLst>
            </p:cNvPr>
            <p:cNvSpPr txBox="1">
              <a:spLocks/>
            </p:cNvSpPr>
            <p:nvPr/>
          </p:nvSpPr>
          <p:spPr>
            <a:xfrm>
              <a:off x="8492866" y="4282034"/>
              <a:ext cx="3629865" cy="772393"/>
            </a:xfrm>
            <a:prstGeom prst="rect">
              <a:avLst/>
            </a:prstGeom>
          </p:spPr>
          <p:txBody>
            <a:bodyPr anchor="ctr"/>
            <a:lstStyle>
              <a:defPPr>
                <a:defRPr lang="en-US"/>
              </a:defPPr>
              <a:lvl1pPr inden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b="0">
                  <a:solidFill>
                    <a:schemeClr val="tx2"/>
                  </a:solidFill>
                  <a:latin typeface="Titillium Web SemiBold" panose="00000700000000000000" pitchFamily="2" charset="0"/>
                </a:defRPr>
              </a:lvl1pPr>
              <a:lvl2pPr marL="0" inden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</a:lvl2pPr>
              <a:lvl3pPr marL="179388" lvl="2" indent="-179388">
                <a:lnSpc>
                  <a:spcPct val="100000"/>
                </a:lnSpc>
                <a:spcBef>
                  <a:spcPts val="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  <a:defRPr sz="1100">
                  <a:solidFill>
                    <a:schemeClr val="tx2"/>
                  </a:solidFill>
                  <a:latin typeface="DM Sans 18pt" pitchFamily="2" charset="0"/>
                </a:defRPr>
              </a:lvl3pPr>
              <a:lvl4pPr marL="358775" indent="-179388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  <a:defRPr sz="1400"/>
              </a:lvl4pPr>
              <a:lvl5pPr marL="538163" indent="-179388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  <a:defRPr sz="1200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lvl="2"/>
              <a:r>
                <a:rPr lang="en-GB" sz="1050" dirty="0"/>
                <a:t>Co-locate electrolyser for medical and life sciences</a:t>
              </a:r>
            </a:p>
            <a:p>
              <a:pPr lvl="2"/>
              <a:r>
                <a:rPr lang="en-GB" sz="1050" dirty="0"/>
                <a:t>Medical grade and above O2 commands premium price</a:t>
              </a:r>
            </a:p>
            <a:p>
              <a:pPr lvl="2"/>
              <a:r>
                <a:rPr lang="en-GB" sz="1050" dirty="0"/>
                <a:t>Aggregate with H2 use-case for superior business case</a:t>
              </a:r>
            </a:p>
          </p:txBody>
        </p:sp>
        <p:sp>
          <p:nvSpPr>
            <p:cNvPr id="24" name="Text Placeholder 7">
              <a:extLst>
                <a:ext uri="{FF2B5EF4-FFF2-40B4-BE49-F238E27FC236}">
                  <a16:creationId xmlns:a16="http://schemas.microsoft.com/office/drawing/2014/main" id="{F906C3EC-1CAC-2A46-4BC4-DE6F6444A146}"/>
                </a:ext>
              </a:extLst>
            </p:cNvPr>
            <p:cNvSpPr txBox="1">
              <a:spLocks/>
            </p:cNvSpPr>
            <p:nvPr/>
          </p:nvSpPr>
          <p:spPr>
            <a:xfrm>
              <a:off x="7402684" y="4368106"/>
              <a:ext cx="1105559" cy="644287"/>
            </a:xfrm>
            <a:prstGeom prst="roundRect">
              <a:avLst/>
            </a:prstGeom>
            <a:solidFill>
              <a:srgbClr val="61ACED"/>
            </a:solidFill>
          </p:spPr>
          <p:txBody>
            <a:bodyPr lIns="36000" tIns="36000" rIns="36000" bIns="3600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950" b="1" kern="1200">
                  <a:solidFill>
                    <a:srgbClr val="0F3C3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998" kern="120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defRPr>
              </a:lvl2pPr>
              <a:lvl3pPr marL="179388" indent="-17938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  <a:defRPr sz="998" kern="120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defRPr>
              </a:lvl3pPr>
              <a:lvl4pPr marL="358775" indent="-17938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  <a:defRPr sz="998" kern="120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defRPr>
              </a:lvl4pPr>
              <a:lvl5pPr marL="538163" indent="-17938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  <a:defRPr sz="998" kern="120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sz="2000" b="0">
                  <a:solidFill>
                    <a:schemeClr val="bg1"/>
                  </a:solidFill>
                  <a:latin typeface="Titillium Web SemiBold" panose="00000700000000000000" pitchFamily="2" charset="0"/>
                  <a:ea typeface="+mn-ea"/>
                </a:rPr>
                <a:t>£340m</a:t>
              </a:r>
              <a:endParaRPr lang="en-US" sz="2000" b="0" baseline="30000">
                <a:solidFill>
                  <a:schemeClr val="bg1"/>
                </a:solidFill>
                <a:latin typeface="Titillium Web SemiBold" panose="00000700000000000000" pitchFamily="2" charset="0"/>
                <a:ea typeface="+mn-ea"/>
              </a:endParaRPr>
            </a:p>
            <a:p>
              <a:pPr algn="ctr">
                <a:spcBef>
                  <a:spcPts val="0"/>
                </a:spcBef>
              </a:pPr>
              <a:r>
                <a:rPr lang="en-US" sz="1100" b="0">
                  <a:solidFill>
                    <a:schemeClr val="bg1"/>
                  </a:solidFill>
                  <a:latin typeface="Titillium Web SemiBold" panose="00000700000000000000" pitchFamily="2" charset="0"/>
                  <a:ea typeface="+mn-ea"/>
                </a:rPr>
                <a:t>Above Medical Grade Oxygen</a:t>
              </a:r>
              <a:endParaRPr lang="nl-NL" sz="1100" b="0">
                <a:solidFill>
                  <a:schemeClr val="bg1"/>
                </a:solidFill>
                <a:latin typeface="Titillium Web SemiBold" panose="00000700000000000000" pitchFamily="2" charset="0"/>
                <a:ea typeface="+mn-ea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8894FC6-A61D-632D-8242-62E6DB88EBC5}"/>
              </a:ext>
            </a:extLst>
          </p:cNvPr>
          <p:cNvGrpSpPr/>
          <p:nvPr/>
        </p:nvGrpSpPr>
        <p:grpSpPr>
          <a:xfrm>
            <a:off x="6372276" y="2537239"/>
            <a:ext cx="5324424" cy="772393"/>
            <a:chOff x="7402684" y="3226443"/>
            <a:chExt cx="4311516" cy="772393"/>
          </a:xfrm>
        </p:grpSpPr>
        <p:sp>
          <p:nvSpPr>
            <p:cNvPr id="56" name="Text Placeholder 33">
              <a:extLst>
                <a:ext uri="{FF2B5EF4-FFF2-40B4-BE49-F238E27FC236}">
                  <a16:creationId xmlns:a16="http://schemas.microsoft.com/office/drawing/2014/main" id="{33EC77FC-9567-E3FB-7543-AD4F829A3893}"/>
                </a:ext>
              </a:extLst>
            </p:cNvPr>
            <p:cNvSpPr txBox="1">
              <a:spLocks/>
            </p:cNvSpPr>
            <p:nvPr/>
          </p:nvSpPr>
          <p:spPr>
            <a:xfrm>
              <a:off x="8364316" y="3226443"/>
              <a:ext cx="3349884" cy="772393"/>
            </a:xfrm>
            <a:prstGeom prst="rect">
              <a:avLst/>
            </a:prstGeom>
          </p:spPr>
          <p:txBody>
            <a:bodyPr anchor="ctr"/>
            <a:lstStyle>
              <a:defPPr>
                <a:defRPr lang="en-US"/>
              </a:defPPr>
              <a:lvl1pPr inden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b="0">
                  <a:solidFill>
                    <a:schemeClr val="tx2"/>
                  </a:solidFill>
                  <a:latin typeface="Titillium Web SemiBold" panose="00000700000000000000" pitchFamily="2" charset="0"/>
                </a:defRPr>
              </a:lvl1pPr>
              <a:lvl2pPr marL="0" inden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</a:lvl2pPr>
              <a:lvl3pPr marL="179388" lvl="2" indent="-179388">
                <a:lnSpc>
                  <a:spcPct val="100000"/>
                </a:lnSpc>
                <a:spcBef>
                  <a:spcPts val="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  <a:defRPr sz="1100">
                  <a:solidFill>
                    <a:schemeClr val="tx2"/>
                  </a:solidFill>
                  <a:latin typeface="DM Sans 18pt" pitchFamily="2" charset="0"/>
                </a:defRPr>
              </a:lvl3pPr>
              <a:lvl4pPr marL="358775" indent="-179388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  <a:defRPr sz="1400"/>
              </a:lvl4pPr>
              <a:lvl5pPr marL="538163" indent="-179388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  <a:defRPr sz="1200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lvl="2"/>
              <a:r>
                <a:rPr lang="en-GB" sz="1050"/>
                <a:t>H2 generated by capturing otherwise wasted wind and solar</a:t>
              </a:r>
            </a:p>
            <a:p>
              <a:pPr lvl="2"/>
              <a:r>
                <a:rPr lang="en-GB" sz="1050" b="1"/>
                <a:t>Solar </a:t>
              </a:r>
              <a:r>
                <a:rPr lang="en-GB" sz="1050"/>
                <a:t>£66m serviceable addressable market globally </a:t>
              </a:r>
            </a:p>
            <a:p>
              <a:pPr lvl="2"/>
              <a:r>
                <a:rPr lang="en-GB" sz="1050" b="1"/>
                <a:t>Wind </a:t>
              </a:r>
              <a:r>
                <a:rPr lang="en-GB" sz="1050"/>
                <a:t>£101m serviceable addressable market globally</a:t>
              </a:r>
            </a:p>
          </p:txBody>
        </p:sp>
        <p:sp>
          <p:nvSpPr>
            <p:cNvPr id="26" name="Text Placeholder 7">
              <a:extLst>
                <a:ext uri="{FF2B5EF4-FFF2-40B4-BE49-F238E27FC236}">
                  <a16:creationId xmlns:a16="http://schemas.microsoft.com/office/drawing/2014/main" id="{4AFB32B7-DC7C-0152-A445-49E84CDEE35B}"/>
                </a:ext>
              </a:extLst>
            </p:cNvPr>
            <p:cNvSpPr txBox="1">
              <a:spLocks/>
            </p:cNvSpPr>
            <p:nvPr/>
          </p:nvSpPr>
          <p:spPr>
            <a:xfrm>
              <a:off x="7402684" y="3244024"/>
              <a:ext cx="972757" cy="708716"/>
            </a:xfrm>
            <a:prstGeom prst="roundRect">
              <a:avLst/>
            </a:prstGeom>
            <a:solidFill>
              <a:srgbClr val="FF6B70"/>
            </a:solidFill>
          </p:spPr>
          <p:txBody>
            <a:bodyPr lIns="36000" tIns="36000" rIns="36000" bIns="3600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950" b="1" kern="1200">
                  <a:solidFill>
                    <a:srgbClr val="0F3C3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998" kern="120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defRPr>
              </a:lvl2pPr>
              <a:lvl3pPr marL="179388" indent="-17938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  <a:defRPr sz="998" kern="120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defRPr>
              </a:lvl3pPr>
              <a:lvl4pPr marL="358775" indent="-17938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  <a:defRPr sz="998" kern="120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defRPr>
              </a:lvl4pPr>
              <a:lvl5pPr marL="538163" indent="-17938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  <a:defRPr sz="998" kern="120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0">
                  <a:solidFill>
                    <a:schemeClr val="bg1"/>
                  </a:solidFill>
                  <a:latin typeface="Titillium Web SemiBold" panose="00000700000000000000" pitchFamily="2" charset="0"/>
                  <a:ea typeface="+mn-ea"/>
                </a:rPr>
                <a:t>£167m</a:t>
              </a:r>
              <a:endParaRPr lang="en-US" sz="2000" b="0" baseline="30000">
                <a:solidFill>
                  <a:schemeClr val="bg1"/>
                </a:solidFill>
                <a:latin typeface="Titillium Web SemiBold" panose="00000700000000000000" pitchFamily="2" charset="0"/>
                <a:ea typeface="+mn-ea"/>
              </a:endParaRPr>
            </a:p>
            <a:p>
              <a:pPr algn="ctr">
                <a:spcBef>
                  <a:spcPts val="0"/>
                </a:spcBef>
              </a:pPr>
              <a:r>
                <a:rPr lang="en-US" sz="1100" b="0">
                  <a:solidFill>
                    <a:schemeClr val="bg1"/>
                  </a:solidFill>
                  <a:latin typeface="Titillium Web SemiBold" panose="00000700000000000000" pitchFamily="2" charset="0"/>
                  <a:ea typeface="+mn-ea"/>
                </a:rPr>
                <a:t>Renewables Curtailment</a:t>
              </a:r>
              <a:endParaRPr lang="nl-NL" sz="1100" b="0">
                <a:solidFill>
                  <a:schemeClr val="bg1"/>
                </a:solidFill>
                <a:latin typeface="Titillium Web SemiBold" panose="00000700000000000000" pitchFamily="2" charset="0"/>
                <a:ea typeface="+mn-ea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EC2089B-455B-AA06-AA73-7E1D64841619}"/>
              </a:ext>
            </a:extLst>
          </p:cNvPr>
          <p:cNvGrpSpPr/>
          <p:nvPr/>
        </p:nvGrpSpPr>
        <p:grpSpPr>
          <a:xfrm>
            <a:off x="6372276" y="1635525"/>
            <a:ext cx="5074379" cy="772393"/>
            <a:chOff x="7402684" y="2104039"/>
            <a:chExt cx="4720047" cy="772393"/>
          </a:xfrm>
        </p:grpSpPr>
        <p:sp>
          <p:nvSpPr>
            <p:cNvPr id="55" name="Text Placeholder 33">
              <a:extLst>
                <a:ext uri="{FF2B5EF4-FFF2-40B4-BE49-F238E27FC236}">
                  <a16:creationId xmlns:a16="http://schemas.microsoft.com/office/drawing/2014/main" id="{7A46543F-D533-1A5A-CEE8-C461F1F8F511}"/>
                </a:ext>
              </a:extLst>
            </p:cNvPr>
            <p:cNvSpPr txBox="1">
              <a:spLocks/>
            </p:cNvSpPr>
            <p:nvPr/>
          </p:nvSpPr>
          <p:spPr>
            <a:xfrm>
              <a:off x="8492866" y="2104039"/>
              <a:ext cx="3629865" cy="772393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b="0" kern="1200">
                  <a:solidFill>
                    <a:schemeClr val="tx2"/>
                  </a:solidFill>
                  <a:latin typeface="Titillium Web SemiBold" panose="00000700000000000000" pitchFamily="2" charset="0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79388" indent="-17938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58775" indent="-17938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38163" indent="-17938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2">
                <a:lnSpc>
                  <a:spcPct val="100000"/>
                </a:lnSpc>
                <a:spcBef>
                  <a:spcPts val="0"/>
                </a:spcBef>
              </a:pPr>
              <a:r>
                <a:rPr lang="en-GB" sz="1050">
                  <a:solidFill>
                    <a:schemeClr val="tx2"/>
                  </a:solidFill>
                  <a:latin typeface="DM Sans 18pt" pitchFamily="2" charset="0"/>
                </a:rPr>
                <a:t>O2 demand enhances aeration processes</a:t>
              </a:r>
            </a:p>
            <a:p>
              <a:pPr lvl="2">
                <a:lnSpc>
                  <a:spcPct val="100000"/>
                </a:lnSpc>
                <a:spcBef>
                  <a:spcPts val="0"/>
                </a:spcBef>
              </a:pPr>
              <a:r>
                <a:rPr lang="en-GB" sz="1050">
                  <a:solidFill>
                    <a:schemeClr val="tx2"/>
                  </a:solidFill>
                  <a:latin typeface="DM Sans 18pt" pitchFamily="2" charset="0"/>
                </a:rPr>
                <a:t>Proven business case, investment saves money</a:t>
              </a:r>
            </a:p>
            <a:p>
              <a:pPr lvl="2">
                <a:lnSpc>
                  <a:spcPct val="100000"/>
                </a:lnSpc>
                <a:spcBef>
                  <a:spcPts val="0"/>
                </a:spcBef>
              </a:pPr>
              <a:r>
                <a:rPr lang="en-GB" sz="1050">
                  <a:solidFill>
                    <a:schemeClr val="tx2"/>
                  </a:solidFill>
                  <a:latin typeface="DM Sans 18pt" pitchFamily="2" charset="0"/>
                </a:rPr>
                <a:t>H2 for BTM power / heat and mobility</a:t>
              </a:r>
            </a:p>
            <a:p>
              <a:pPr lvl="2">
                <a:lnSpc>
                  <a:spcPct val="100000"/>
                </a:lnSpc>
                <a:spcBef>
                  <a:spcPts val="0"/>
                </a:spcBef>
              </a:pPr>
              <a:r>
                <a:rPr lang="en-GB" sz="1050">
                  <a:solidFill>
                    <a:schemeClr val="tx2"/>
                  </a:solidFill>
                  <a:latin typeface="DM Sans 18pt" pitchFamily="2" charset="0"/>
                </a:rPr>
                <a:t>Public utility with regulated budget</a:t>
              </a:r>
            </a:p>
          </p:txBody>
        </p:sp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A12B9C36-409A-53BE-D64B-C93FE9B54475}"/>
                </a:ext>
              </a:extLst>
            </p:cNvPr>
            <p:cNvSpPr txBox="1">
              <a:spLocks/>
            </p:cNvSpPr>
            <p:nvPr/>
          </p:nvSpPr>
          <p:spPr>
            <a:xfrm>
              <a:off x="7402684" y="2162600"/>
              <a:ext cx="1105559" cy="644287"/>
            </a:xfrm>
            <a:prstGeom prst="roundRect">
              <a:avLst/>
            </a:prstGeom>
            <a:solidFill>
              <a:srgbClr val="80CFA9"/>
            </a:solidFill>
          </p:spPr>
          <p:txBody>
            <a:bodyPr lIns="36000" tIns="36000" rIns="36000" bIns="3600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950" b="1" kern="1200">
                  <a:solidFill>
                    <a:srgbClr val="0F3C3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998" kern="120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defRPr>
              </a:lvl2pPr>
              <a:lvl3pPr marL="179388" indent="-17938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  <a:defRPr sz="998" kern="120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defRPr>
              </a:lvl3pPr>
              <a:lvl4pPr marL="358775" indent="-17938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  <a:defRPr sz="998" kern="120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defRPr>
              </a:lvl4pPr>
              <a:lvl5pPr marL="538163" indent="-17938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  <a:defRPr sz="998" kern="120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0">
                  <a:solidFill>
                    <a:schemeClr val="bg1"/>
                  </a:solidFill>
                  <a:latin typeface="Titillium Web SemiBold" panose="00000700000000000000" pitchFamily="2" charset="0"/>
                  <a:ea typeface="+mn-ea"/>
                </a:rPr>
                <a:t>£580m</a:t>
              </a:r>
              <a:endParaRPr lang="en-US" sz="2000" b="0" baseline="30000">
                <a:solidFill>
                  <a:schemeClr val="bg1"/>
                </a:solidFill>
                <a:latin typeface="Titillium Web SemiBold" panose="00000700000000000000" pitchFamily="2" charset="0"/>
                <a:ea typeface="+mn-ea"/>
              </a:endParaRPr>
            </a:p>
            <a:p>
              <a:pPr algn="ctr">
                <a:spcBef>
                  <a:spcPts val="0"/>
                </a:spcBef>
              </a:pPr>
              <a:r>
                <a:rPr lang="en-US" sz="1100" b="0">
                  <a:solidFill>
                    <a:schemeClr val="bg1"/>
                  </a:solidFill>
                  <a:latin typeface="Titillium Web SemiBold" panose="00000700000000000000" pitchFamily="2" charset="0"/>
                  <a:ea typeface="+mn-ea"/>
                </a:rPr>
                <a:t>Wastewater Treatment</a:t>
              </a:r>
              <a:endParaRPr lang="nl-NL" sz="1100" b="0">
                <a:solidFill>
                  <a:schemeClr val="bg1"/>
                </a:solidFill>
                <a:latin typeface="Titillium Web SemiBold" panose="00000700000000000000" pitchFamily="2" charset="0"/>
                <a:ea typeface="+mn-ea"/>
              </a:endParaRPr>
            </a:p>
          </p:txBody>
        </p:sp>
      </p:grp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453380-9D75-4EFF-497E-F07F985C2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GB"/>
              <a:t>Management estimates, assuming a 1% market penetration today.</a:t>
            </a:r>
          </a:p>
        </p:txBody>
      </p:sp>
      <p:sp>
        <p:nvSpPr>
          <p:cNvPr id="28" name="Slide Number Placeholder 2">
            <a:extLst>
              <a:ext uri="{FF2B5EF4-FFF2-40B4-BE49-F238E27FC236}">
                <a16:creationId xmlns:a16="http://schemas.microsoft.com/office/drawing/2014/main" id="{7EBB7784-019A-E2CA-2F6A-029B595F1803}"/>
              </a:ext>
            </a:extLst>
          </p:cNvPr>
          <p:cNvSpPr txBox="1">
            <a:spLocks/>
          </p:cNvSpPr>
          <p:nvPr/>
        </p:nvSpPr>
        <p:spPr>
          <a:xfrm rot="5400000">
            <a:off x="11220646" y="6780459"/>
            <a:ext cx="232395" cy="32835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1A4B04-5D26-428F-9B1E-A43C1C7EDDBB}" type="slidenum">
              <a:rPr lang="en-GB" smtClean="0"/>
              <a:pPr/>
              <a:t>12</a:t>
            </a:fld>
            <a:endParaRPr lang="en-GB"/>
          </a:p>
        </p:txBody>
      </p:sp>
      <p:graphicFrame>
        <p:nvGraphicFramePr>
          <p:cNvPr id="32" name="Diagram 31">
            <a:extLst>
              <a:ext uri="{FF2B5EF4-FFF2-40B4-BE49-F238E27FC236}">
                <a16:creationId xmlns:a16="http://schemas.microsoft.com/office/drawing/2014/main" id="{C3F36EBB-FA77-9F46-8D10-75D28C2686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0399405"/>
              </p:ext>
            </p:extLst>
          </p:nvPr>
        </p:nvGraphicFramePr>
        <p:xfrm>
          <a:off x="484328" y="1571378"/>
          <a:ext cx="4476036" cy="3297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3" name="Picture 32">
            <a:extLst>
              <a:ext uri="{FF2B5EF4-FFF2-40B4-BE49-F238E27FC236}">
                <a16:creationId xmlns:a16="http://schemas.microsoft.com/office/drawing/2014/main" id="{EDF90D0C-8C30-909C-8FBF-15134D93AC3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6866" y="5118137"/>
            <a:ext cx="8735075" cy="158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2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17CB8D-4674-ACC7-F508-0F1C7EE89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B5805-F529-EBD2-169A-7B0FBE785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354386"/>
            <a:ext cx="11306175" cy="517343"/>
          </a:xfrm>
        </p:spPr>
        <p:txBody>
          <a:bodyPr/>
          <a:lstStyle/>
          <a:p>
            <a:r>
              <a:rPr lang="en-GB" dirty="0"/>
              <a:t> Proving deliverability at commercial scale</a:t>
            </a:r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D6C856-F3CF-05F6-B7A3-BB8C25E84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4B04-5D26-428F-9B1E-A43C1C7EDDBB}" type="slidenum">
              <a:rPr lang="en-GB" smtClean="0"/>
              <a:t>13</a:t>
            </a:fld>
            <a:endParaRPr lang="en-GB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5275849-CE7C-64F0-B73C-5C2A0A80A665}"/>
              </a:ext>
            </a:extLst>
          </p:cNvPr>
          <p:cNvGrpSpPr/>
          <p:nvPr/>
        </p:nvGrpSpPr>
        <p:grpSpPr>
          <a:xfrm>
            <a:off x="3358530" y="1004857"/>
            <a:ext cx="2604978" cy="5582677"/>
            <a:chOff x="3158550" y="1004857"/>
            <a:chExt cx="2604978" cy="558267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75C7158A-3969-176C-F1AB-19B3090206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158550" y="2406767"/>
              <a:ext cx="2592000" cy="4180767"/>
            </a:xfrm>
            <a:prstGeom prst="roundRect">
              <a:avLst>
                <a:gd name="adj" fmla="val 10000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Text Placeholder 7">
              <a:extLst>
                <a:ext uri="{FF2B5EF4-FFF2-40B4-BE49-F238E27FC236}">
                  <a16:creationId xmlns:a16="http://schemas.microsoft.com/office/drawing/2014/main" id="{58D99A02-A799-633B-A2C2-73109E7FFFD9}"/>
                </a:ext>
              </a:extLst>
            </p:cNvPr>
            <p:cNvSpPr txBox="1">
              <a:spLocks/>
            </p:cNvSpPr>
            <p:nvPr/>
          </p:nvSpPr>
          <p:spPr>
            <a:xfrm>
              <a:off x="3997708" y="1004857"/>
              <a:ext cx="913685" cy="440056"/>
            </a:xfrm>
            <a:prstGeom prst="rect">
              <a:avLst/>
            </a:prstGeom>
          </p:spPr>
          <p:txBody>
            <a:bodyPr lIns="36000" tIns="36000" rIns="36000" bIns="3600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950" b="1" kern="1200">
                  <a:solidFill>
                    <a:srgbClr val="0F3C3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998" kern="120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defRPr>
              </a:lvl2pPr>
              <a:lvl3pPr marL="179388" indent="-17938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  <a:defRPr sz="998" kern="120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defRPr>
              </a:lvl3pPr>
              <a:lvl4pPr marL="358775" indent="-17938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  <a:defRPr sz="998" kern="120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defRPr>
              </a:lvl4pPr>
              <a:lvl5pPr marL="538163" indent="-17938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  <a:defRPr sz="998" kern="120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0" dirty="0">
                  <a:solidFill>
                    <a:schemeClr val="accent3"/>
                  </a:solidFill>
                  <a:latin typeface="Titillium Web SemiBold" panose="00000700000000000000" pitchFamily="2" charset="0"/>
                  <a:ea typeface="+mn-ea"/>
                </a:rPr>
                <a:t>TRL 8</a:t>
              </a:r>
              <a:endParaRPr lang="nl-NL" sz="2000" b="0" dirty="0">
                <a:solidFill>
                  <a:schemeClr val="accent3"/>
                </a:solidFill>
                <a:latin typeface="Titillium Web SemiBold" panose="00000700000000000000" pitchFamily="2" charset="0"/>
                <a:ea typeface="+mn-ea"/>
              </a:endParaRPr>
            </a:p>
          </p:txBody>
        </p:sp>
        <p:pic>
          <p:nvPicPr>
            <p:cNvPr id="13" name="Picture 12" descr="A person wearing goggles and blue overalls working on a machine&#10;&#10;AI-generated content may be incorrect.">
              <a:extLst>
                <a:ext uri="{FF2B5EF4-FFF2-40B4-BE49-F238E27FC236}">
                  <a16:creationId xmlns:a16="http://schemas.microsoft.com/office/drawing/2014/main" id="{C3D512BF-DD07-8A31-818C-4698B2104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336970" y="2571750"/>
              <a:ext cx="2247900" cy="1422294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Text Placeholder 7">
              <a:extLst>
                <a:ext uri="{FF2B5EF4-FFF2-40B4-BE49-F238E27FC236}">
                  <a16:creationId xmlns:a16="http://schemas.microsoft.com/office/drawing/2014/main" id="{93D25CD9-3DC0-61DB-421D-E174A8966767}"/>
                </a:ext>
              </a:extLst>
            </p:cNvPr>
            <p:cNvSpPr txBox="1">
              <a:spLocks/>
            </p:cNvSpPr>
            <p:nvPr/>
          </p:nvSpPr>
          <p:spPr>
            <a:xfrm>
              <a:off x="3269619" y="1531248"/>
              <a:ext cx="2369862" cy="216000"/>
            </a:xfrm>
            <a:prstGeom prst="rect">
              <a:avLst/>
            </a:prstGeom>
          </p:spPr>
          <p:txBody>
            <a:bodyPr lIns="36000" tIns="36000" rIns="36000" bIns="36000" anchor="t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950" b="1" kern="1200">
                  <a:solidFill>
                    <a:srgbClr val="0F3C3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998" kern="120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defRPr>
              </a:lvl2pPr>
              <a:lvl3pPr marL="179388" indent="-17938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  <a:defRPr sz="998" kern="120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defRPr>
              </a:lvl3pPr>
              <a:lvl4pPr marL="358775" indent="-17938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  <a:defRPr sz="998" kern="120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defRPr>
              </a:lvl4pPr>
              <a:lvl5pPr marL="538163" indent="-17938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  <a:defRPr sz="998" kern="120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0" dirty="0">
                  <a:solidFill>
                    <a:schemeClr val="tx2"/>
                  </a:solidFill>
                  <a:latin typeface="Titillium Web SemiBold" panose="00000700000000000000" pitchFamily="2" charset="0"/>
                  <a:ea typeface="+mn-ea"/>
                </a:rPr>
                <a:t>Proven &amp; Patented</a:t>
              </a:r>
              <a:endParaRPr lang="nl-NL" sz="1600" b="0" dirty="0">
                <a:solidFill>
                  <a:schemeClr val="tx2"/>
                </a:solidFill>
                <a:latin typeface="Titillium Web SemiBold" panose="00000700000000000000" pitchFamily="2" charset="0"/>
                <a:ea typeface="+mn-ea"/>
              </a:endParaRPr>
            </a:p>
          </p:txBody>
        </p:sp>
        <p:sp>
          <p:nvSpPr>
            <p:cNvPr id="27" name="Text Placeholder 33">
              <a:extLst>
                <a:ext uri="{FF2B5EF4-FFF2-40B4-BE49-F238E27FC236}">
                  <a16:creationId xmlns:a16="http://schemas.microsoft.com/office/drawing/2014/main" id="{A062B0A6-3D33-8E57-121D-B900947FD26D}"/>
                </a:ext>
              </a:extLst>
            </p:cNvPr>
            <p:cNvSpPr txBox="1">
              <a:spLocks/>
            </p:cNvSpPr>
            <p:nvPr/>
          </p:nvSpPr>
          <p:spPr>
            <a:xfrm>
              <a:off x="3162520" y="4170410"/>
              <a:ext cx="2601008" cy="2230393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b="0" kern="1200">
                  <a:solidFill>
                    <a:schemeClr val="tx2"/>
                  </a:solidFill>
                  <a:latin typeface="Titillium Web SemiBold" panose="00000700000000000000" pitchFamily="2" charset="0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79388" indent="-17938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58775" indent="-17938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38163" indent="-17938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2" indent="0">
                <a:lnSpc>
                  <a:spcPct val="114000"/>
                </a:lnSpc>
                <a:spcAft>
                  <a:spcPts val="200"/>
                </a:spcAft>
                <a:buNone/>
              </a:pPr>
              <a:r>
                <a:rPr lang="en-GB" sz="1100" b="1" dirty="0">
                  <a:solidFill>
                    <a:schemeClr val="tx2"/>
                  </a:solidFill>
                  <a:latin typeface="DM Sans 18pt" pitchFamily="2" charset="0"/>
                </a:rPr>
                <a:t>Delivered</a:t>
              </a:r>
            </a:p>
            <a:p>
              <a:pPr lvl="2">
                <a:lnSpc>
                  <a:spcPct val="114000"/>
                </a:lnSpc>
                <a:spcAft>
                  <a:spcPts val="200"/>
                </a:spcAft>
              </a:pPr>
              <a:r>
                <a:rPr lang="en-GB" sz="1100" dirty="0">
                  <a:solidFill>
                    <a:schemeClr val="tx2"/>
                  </a:solidFill>
                  <a:latin typeface="DM Sans 18pt" pitchFamily="2" charset="0"/>
                </a:rPr>
                <a:t>MFE110 FAT &amp; SAT completion</a:t>
              </a:r>
            </a:p>
            <a:p>
              <a:pPr lvl="2">
                <a:lnSpc>
                  <a:spcPct val="114000"/>
                </a:lnSpc>
                <a:spcAft>
                  <a:spcPts val="200"/>
                </a:spcAft>
              </a:pPr>
              <a:r>
                <a:rPr lang="en-GB" sz="1100" dirty="0">
                  <a:solidFill>
                    <a:schemeClr val="tx2"/>
                  </a:solidFill>
                  <a:latin typeface="DM Sans 18pt" pitchFamily="2" charset="0"/>
                </a:rPr>
                <a:t>MFE110 operation achieved </a:t>
              </a:r>
            </a:p>
            <a:p>
              <a:pPr lvl="2">
                <a:lnSpc>
                  <a:spcPct val="114000"/>
                </a:lnSpc>
                <a:spcAft>
                  <a:spcPts val="200"/>
                </a:spcAft>
              </a:pPr>
              <a:r>
                <a:rPr lang="en-GB" sz="1100" dirty="0">
                  <a:solidFill>
                    <a:schemeClr val="tx2"/>
                  </a:solidFill>
                  <a:latin typeface="DM Sans 18pt" pitchFamily="2" charset="0"/>
                </a:rPr>
                <a:t>MFE220 FAT completion</a:t>
              </a:r>
            </a:p>
            <a:p>
              <a:pPr marL="0" lvl="2" indent="0">
                <a:lnSpc>
                  <a:spcPct val="114000"/>
                </a:lnSpc>
                <a:spcAft>
                  <a:spcPts val="200"/>
                </a:spcAft>
                <a:buNone/>
              </a:pPr>
              <a:r>
                <a:rPr lang="en-GB" sz="1100" b="1" dirty="0">
                  <a:solidFill>
                    <a:schemeClr val="tx2"/>
                  </a:solidFill>
                  <a:latin typeface="DM Sans 18pt" pitchFamily="2" charset="0"/>
                </a:rPr>
                <a:t>Unlocking</a:t>
              </a:r>
            </a:p>
            <a:p>
              <a:pPr lvl="2">
                <a:lnSpc>
                  <a:spcPct val="114000"/>
                </a:lnSpc>
                <a:spcAft>
                  <a:spcPts val="200"/>
                </a:spcAft>
              </a:pPr>
              <a:r>
                <a:rPr lang="en-GB" sz="1100" dirty="0">
                  <a:solidFill>
                    <a:schemeClr val="tx2"/>
                  </a:solidFill>
                  <a:latin typeface="DM Sans 18pt" pitchFamily="2" charset="0"/>
                </a:rPr>
                <a:t>Credible reference points </a:t>
              </a:r>
            </a:p>
            <a:p>
              <a:pPr lvl="2">
                <a:lnSpc>
                  <a:spcPct val="114000"/>
                </a:lnSpc>
                <a:spcAft>
                  <a:spcPts val="200"/>
                </a:spcAft>
              </a:pPr>
              <a:r>
                <a:rPr lang="en-GB" sz="1100" dirty="0">
                  <a:solidFill>
                    <a:schemeClr val="tx2"/>
                  </a:solidFill>
                  <a:latin typeface="DM Sans 18pt" pitchFamily="2" charset="0"/>
                </a:rPr>
                <a:t>Technology &amp; Execution risk reduction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944523A-9153-F6C4-2162-151AF315899D}"/>
              </a:ext>
            </a:extLst>
          </p:cNvPr>
          <p:cNvGrpSpPr/>
          <p:nvPr/>
        </p:nvGrpSpPr>
        <p:grpSpPr>
          <a:xfrm>
            <a:off x="446679" y="1004857"/>
            <a:ext cx="2610693" cy="5603140"/>
            <a:chOff x="325064" y="1004857"/>
            <a:chExt cx="2610693" cy="560314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13D5D8BB-5BFF-717A-69AB-28ABF9514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5064" y="2846801"/>
              <a:ext cx="2592000" cy="3721945"/>
            </a:xfrm>
            <a:prstGeom prst="roundRect">
              <a:avLst>
                <a:gd name="adj" fmla="val 10000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Text Placeholder 7">
              <a:extLst>
                <a:ext uri="{FF2B5EF4-FFF2-40B4-BE49-F238E27FC236}">
                  <a16:creationId xmlns:a16="http://schemas.microsoft.com/office/drawing/2014/main" id="{25E42CD7-3D47-FB59-AF51-E5068D590A3B}"/>
                </a:ext>
              </a:extLst>
            </p:cNvPr>
            <p:cNvSpPr txBox="1">
              <a:spLocks/>
            </p:cNvSpPr>
            <p:nvPr/>
          </p:nvSpPr>
          <p:spPr>
            <a:xfrm>
              <a:off x="1164222" y="1004857"/>
              <a:ext cx="913685" cy="440056"/>
            </a:xfrm>
            <a:prstGeom prst="rect">
              <a:avLst/>
            </a:prstGeom>
          </p:spPr>
          <p:txBody>
            <a:bodyPr lIns="36000" tIns="36000" rIns="36000" bIns="3600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950" b="1" kern="1200">
                  <a:solidFill>
                    <a:srgbClr val="0F3C3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998" kern="120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defRPr>
              </a:lvl2pPr>
              <a:lvl3pPr marL="179388" indent="-17938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  <a:defRPr sz="998" kern="120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defRPr>
              </a:lvl3pPr>
              <a:lvl4pPr marL="358775" indent="-17938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  <a:defRPr sz="998" kern="120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defRPr>
              </a:lvl4pPr>
              <a:lvl5pPr marL="538163" indent="-17938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  <a:defRPr sz="998" kern="120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0" dirty="0">
                  <a:solidFill>
                    <a:schemeClr val="accent3"/>
                  </a:solidFill>
                  <a:latin typeface="Titillium Web SemiBold" panose="00000700000000000000" pitchFamily="2" charset="0"/>
                  <a:ea typeface="+mn-ea"/>
                </a:rPr>
                <a:t>TRL 7</a:t>
              </a:r>
              <a:endParaRPr lang="nl-NL" sz="2000" b="0" dirty="0">
                <a:solidFill>
                  <a:schemeClr val="accent3"/>
                </a:solidFill>
                <a:latin typeface="Titillium Web SemiBold" panose="00000700000000000000" pitchFamily="2" charset="0"/>
                <a:ea typeface="+mn-ea"/>
              </a:endParaRPr>
            </a:p>
          </p:txBody>
        </p:sp>
        <p:sp>
          <p:nvSpPr>
            <p:cNvPr id="28" name="Text Placeholder 7">
              <a:extLst>
                <a:ext uri="{FF2B5EF4-FFF2-40B4-BE49-F238E27FC236}">
                  <a16:creationId xmlns:a16="http://schemas.microsoft.com/office/drawing/2014/main" id="{7920FFEC-8CED-9D54-2616-07B48D884FEF}"/>
                </a:ext>
              </a:extLst>
            </p:cNvPr>
            <p:cNvSpPr txBox="1">
              <a:spLocks/>
            </p:cNvSpPr>
            <p:nvPr/>
          </p:nvSpPr>
          <p:spPr>
            <a:xfrm>
              <a:off x="436133" y="1526744"/>
              <a:ext cx="2369862" cy="216000"/>
            </a:xfrm>
            <a:prstGeom prst="rect">
              <a:avLst/>
            </a:prstGeom>
          </p:spPr>
          <p:txBody>
            <a:bodyPr lIns="36000" tIns="36000" rIns="36000" bIns="36000" anchor="t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950" b="1" kern="1200">
                  <a:solidFill>
                    <a:srgbClr val="0F3C3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998" kern="120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defRPr>
              </a:lvl2pPr>
              <a:lvl3pPr marL="179388" indent="-17938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  <a:defRPr sz="998" kern="120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defRPr>
              </a:lvl3pPr>
              <a:lvl4pPr marL="358775" indent="-17938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  <a:defRPr sz="998" kern="120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defRPr>
              </a:lvl4pPr>
              <a:lvl5pPr marL="538163" indent="-17938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  <a:defRPr sz="998" kern="120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0" dirty="0">
                  <a:solidFill>
                    <a:schemeClr val="tx2"/>
                  </a:solidFill>
                  <a:latin typeface="Titillium Web SemiBold" panose="00000700000000000000" pitchFamily="2" charset="0"/>
                  <a:ea typeface="+mn-ea"/>
                </a:rPr>
                <a:t>Research &amp; Development</a:t>
              </a:r>
              <a:endParaRPr lang="nl-NL" sz="1600" b="0" dirty="0">
                <a:solidFill>
                  <a:schemeClr val="tx2"/>
                </a:solidFill>
                <a:latin typeface="Titillium Web SemiBold" panose="00000700000000000000" pitchFamily="2" charset="0"/>
                <a:ea typeface="+mn-ea"/>
              </a:endParaRPr>
            </a:p>
          </p:txBody>
        </p:sp>
        <p:sp>
          <p:nvSpPr>
            <p:cNvPr id="29" name="Text Placeholder 33">
              <a:extLst>
                <a:ext uri="{FF2B5EF4-FFF2-40B4-BE49-F238E27FC236}">
                  <a16:creationId xmlns:a16="http://schemas.microsoft.com/office/drawing/2014/main" id="{F2E0BA16-0766-DD5D-2C44-F1F4920CD911}"/>
                </a:ext>
              </a:extLst>
            </p:cNvPr>
            <p:cNvSpPr txBox="1">
              <a:spLocks/>
            </p:cNvSpPr>
            <p:nvPr/>
          </p:nvSpPr>
          <p:spPr>
            <a:xfrm>
              <a:off x="325064" y="4474184"/>
              <a:ext cx="2610693" cy="2133813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b="0" kern="1200">
                  <a:solidFill>
                    <a:schemeClr val="tx2"/>
                  </a:solidFill>
                  <a:latin typeface="Titillium Web SemiBold" panose="00000700000000000000" pitchFamily="2" charset="0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79388" indent="-17938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58775" indent="-17938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38163" indent="-17938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2" indent="0">
                <a:lnSpc>
                  <a:spcPct val="114000"/>
                </a:lnSpc>
                <a:spcBef>
                  <a:spcPts val="300"/>
                </a:spcBef>
                <a:spcAft>
                  <a:spcPts val="200"/>
                </a:spcAft>
                <a:buNone/>
              </a:pPr>
              <a:r>
                <a:rPr lang="en-GB" sz="1100" b="1" dirty="0">
                  <a:solidFill>
                    <a:schemeClr val="tx2"/>
                  </a:solidFill>
                  <a:latin typeface="DM Sans 18pt" pitchFamily="2" charset="0"/>
                </a:rPr>
                <a:t>Delivered</a:t>
              </a:r>
            </a:p>
            <a:p>
              <a:pPr lvl="2">
                <a:lnSpc>
                  <a:spcPct val="114000"/>
                </a:lnSpc>
                <a:spcBef>
                  <a:spcPts val="300"/>
                </a:spcBef>
                <a:spcAft>
                  <a:spcPts val="200"/>
                </a:spcAft>
              </a:pPr>
              <a:r>
                <a:rPr lang="en-GB" sz="1100" dirty="0">
                  <a:solidFill>
                    <a:schemeClr val="tx2"/>
                  </a:solidFill>
                  <a:latin typeface="DM Sans 18pt" pitchFamily="2" charset="0"/>
                </a:rPr>
                <a:t>Core MFE technology validation</a:t>
              </a:r>
            </a:p>
            <a:p>
              <a:pPr lvl="2">
                <a:lnSpc>
                  <a:spcPct val="114000"/>
                </a:lnSpc>
                <a:spcBef>
                  <a:spcPts val="300"/>
                </a:spcBef>
                <a:spcAft>
                  <a:spcPts val="200"/>
                </a:spcAft>
              </a:pPr>
              <a:r>
                <a:rPr lang="en-GB" sz="1100" dirty="0">
                  <a:solidFill>
                    <a:schemeClr val="tx2"/>
                  </a:solidFill>
                  <a:latin typeface="DM Sans 18pt" pitchFamily="2" charset="0"/>
                </a:rPr>
                <a:t>Established IP moat</a:t>
              </a:r>
            </a:p>
            <a:p>
              <a:pPr lvl="2">
                <a:lnSpc>
                  <a:spcPct val="114000"/>
                </a:lnSpc>
                <a:spcBef>
                  <a:spcPts val="300"/>
                </a:spcBef>
                <a:spcAft>
                  <a:spcPts val="200"/>
                </a:spcAft>
              </a:pPr>
              <a:r>
                <a:rPr lang="en-GB" sz="1100" dirty="0">
                  <a:solidFill>
                    <a:schemeClr val="tx2"/>
                  </a:solidFill>
                  <a:latin typeface="DM Sans 18pt" pitchFamily="2" charset="0"/>
                </a:rPr>
                <a:t>Successful operation of sub-MW systems </a:t>
              </a:r>
            </a:p>
            <a:p>
              <a:pPr marL="0" lvl="2" indent="0">
                <a:lnSpc>
                  <a:spcPct val="114000"/>
                </a:lnSpc>
                <a:spcBef>
                  <a:spcPts val="300"/>
                </a:spcBef>
                <a:spcAft>
                  <a:spcPts val="200"/>
                </a:spcAft>
                <a:buNone/>
              </a:pPr>
              <a:r>
                <a:rPr lang="en-GB" sz="1100" b="1" dirty="0">
                  <a:solidFill>
                    <a:schemeClr val="tx2"/>
                  </a:solidFill>
                  <a:latin typeface="DM Sans 18pt" pitchFamily="2" charset="0"/>
                </a:rPr>
                <a:t>Unlocking</a:t>
              </a:r>
            </a:p>
            <a:p>
              <a:pPr lvl="2">
                <a:lnSpc>
                  <a:spcPct val="114000"/>
                </a:lnSpc>
                <a:spcBef>
                  <a:spcPts val="300"/>
                </a:spcBef>
                <a:spcAft>
                  <a:spcPts val="200"/>
                </a:spcAft>
              </a:pPr>
              <a:r>
                <a:rPr lang="en-GB" sz="1100" dirty="0">
                  <a:solidFill>
                    <a:schemeClr val="tx2"/>
                  </a:solidFill>
                  <a:latin typeface="DM Sans 18pt" pitchFamily="2" charset="0"/>
                </a:rPr>
                <a:t>Confidence in technology concept</a:t>
              </a:r>
            </a:p>
            <a:p>
              <a:pPr lvl="2">
                <a:lnSpc>
                  <a:spcPct val="114000"/>
                </a:lnSpc>
                <a:spcBef>
                  <a:spcPts val="300"/>
                </a:spcBef>
                <a:spcAft>
                  <a:spcPts val="200"/>
                </a:spcAft>
              </a:pPr>
              <a:r>
                <a:rPr lang="en-GB" sz="1100" dirty="0">
                  <a:solidFill>
                    <a:schemeClr val="tx2"/>
                  </a:solidFill>
                  <a:latin typeface="DM Sans 18pt" pitchFamily="2" charset="0"/>
                </a:rPr>
                <a:t>Pilot deployments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FF5B7E1-37BC-D26B-B7F5-06E62B9417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6085" y="2981959"/>
              <a:ext cx="2184400" cy="1394977"/>
            </a:xfrm>
            <a:prstGeom prst="roundRect">
              <a:avLst>
                <a:gd name="adj" fmla="val 16826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0BAC5BF-002A-F7DD-6362-701AFF52FB80}"/>
              </a:ext>
            </a:extLst>
          </p:cNvPr>
          <p:cNvGrpSpPr/>
          <p:nvPr/>
        </p:nvGrpSpPr>
        <p:grpSpPr>
          <a:xfrm>
            <a:off x="6264666" y="1004857"/>
            <a:ext cx="2592000" cy="5578174"/>
            <a:chOff x="6115076" y="1004857"/>
            <a:chExt cx="2592000" cy="5578174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6205EB78-F5D4-8256-AD35-140C31D159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115076" y="1972943"/>
              <a:ext cx="2592000" cy="4610088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Text Placeholder 7">
              <a:extLst>
                <a:ext uri="{FF2B5EF4-FFF2-40B4-BE49-F238E27FC236}">
                  <a16:creationId xmlns:a16="http://schemas.microsoft.com/office/drawing/2014/main" id="{6924797C-5093-A883-4801-7A53AC6D4C28}"/>
                </a:ext>
              </a:extLst>
            </p:cNvPr>
            <p:cNvSpPr txBox="1">
              <a:spLocks/>
            </p:cNvSpPr>
            <p:nvPr/>
          </p:nvSpPr>
          <p:spPr>
            <a:xfrm>
              <a:off x="6954234" y="1004857"/>
              <a:ext cx="913685" cy="440056"/>
            </a:xfrm>
            <a:prstGeom prst="rect">
              <a:avLst/>
            </a:prstGeom>
          </p:spPr>
          <p:txBody>
            <a:bodyPr lIns="36000" tIns="36000" rIns="36000" bIns="3600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950" b="1" kern="1200">
                  <a:solidFill>
                    <a:srgbClr val="0F3C3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998" kern="120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defRPr>
              </a:lvl2pPr>
              <a:lvl3pPr marL="179388" indent="-17938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  <a:defRPr sz="998" kern="120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defRPr>
              </a:lvl3pPr>
              <a:lvl4pPr marL="358775" indent="-17938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  <a:defRPr sz="998" kern="120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defRPr>
              </a:lvl4pPr>
              <a:lvl5pPr marL="538163" indent="-17938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  <a:defRPr sz="998" kern="120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0" dirty="0">
                  <a:solidFill>
                    <a:schemeClr val="accent3"/>
                  </a:solidFill>
                  <a:latin typeface="Titillium Web SemiBold" panose="00000700000000000000" pitchFamily="2" charset="0"/>
                  <a:ea typeface="+mn-ea"/>
                </a:rPr>
                <a:t>TRL 9</a:t>
              </a:r>
              <a:endParaRPr lang="nl-NL" sz="2000" b="0" dirty="0">
                <a:solidFill>
                  <a:schemeClr val="accent3"/>
                </a:solidFill>
                <a:latin typeface="Titillium Web SemiBold" panose="00000700000000000000" pitchFamily="2" charset="0"/>
                <a:ea typeface="+mn-ea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D6A0629-2912-C4EF-D3B4-990E47AABF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289310" y="2165350"/>
              <a:ext cx="2197100" cy="1351239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Text Placeholder 7">
              <a:extLst>
                <a:ext uri="{FF2B5EF4-FFF2-40B4-BE49-F238E27FC236}">
                  <a16:creationId xmlns:a16="http://schemas.microsoft.com/office/drawing/2014/main" id="{52E0DFE8-F28D-DF00-2089-ED75B995E54C}"/>
                </a:ext>
              </a:extLst>
            </p:cNvPr>
            <p:cNvSpPr txBox="1">
              <a:spLocks/>
            </p:cNvSpPr>
            <p:nvPr/>
          </p:nvSpPr>
          <p:spPr>
            <a:xfrm>
              <a:off x="6154852" y="1535896"/>
              <a:ext cx="2512448" cy="216000"/>
            </a:xfrm>
            <a:prstGeom prst="rect">
              <a:avLst/>
            </a:prstGeom>
          </p:spPr>
          <p:txBody>
            <a:bodyPr lIns="36000" tIns="36000" rIns="36000" bIns="36000" anchor="t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950" b="1" kern="1200">
                  <a:solidFill>
                    <a:srgbClr val="0F3C3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998" kern="120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defRPr>
              </a:lvl2pPr>
              <a:lvl3pPr marL="179388" indent="-17938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  <a:defRPr sz="998" kern="120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defRPr>
              </a:lvl3pPr>
              <a:lvl4pPr marL="358775" indent="-17938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  <a:defRPr sz="998" kern="120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defRPr>
              </a:lvl4pPr>
              <a:lvl5pPr marL="538163" indent="-17938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  <a:defRPr sz="998" kern="120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0" dirty="0">
                  <a:solidFill>
                    <a:schemeClr val="tx2"/>
                  </a:solidFill>
                  <a:latin typeface="Titillium Web SemiBold" panose="00000700000000000000" pitchFamily="2" charset="0"/>
                  <a:ea typeface="+mn-ea"/>
                </a:rPr>
                <a:t>Repeatable units deployed</a:t>
              </a:r>
              <a:endParaRPr lang="nl-NL" sz="1600" b="0" dirty="0">
                <a:solidFill>
                  <a:schemeClr val="tx2"/>
                </a:solidFill>
                <a:latin typeface="Titillium Web SemiBold" panose="00000700000000000000" pitchFamily="2" charset="0"/>
                <a:ea typeface="+mn-ea"/>
              </a:endParaRPr>
            </a:p>
          </p:txBody>
        </p:sp>
        <p:sp>
          <p:nvSpPr>
            <p:cNvPr id="14" name="Text Placeholder 33">
              <a:extLst>
                <a:ext uri="{FF2B5EF4-FFF2-40B4-BE49-F238E27FC236}">
                  <a16:creationId xmlns:a16="http://schemas.microsoft.com/office/drawing/2014/main" id="{B3ADE5E3-E17B-B49D-9EDB-4695A78F4E1E}"/>
                </a:ext>
              </a:extLst>
            </p:cNvPr>
            <p:cNvSpPr txBox="1">
              <a:spLocks/>
            </p:cNvSpPr>
            <p:nvPr/>
          </p:nvSpPr>
          <p:spPr>
            <a:xfrm>
              <a:off x="6120132" y="3617053"/>
              <a:ext cx="2550902" cy="2965978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b="0" kern="1200">
                  <a:solidFill>
                    <a:schemeClr val="tx2"/>
                  </a:solidFill>
                  <a:latin typeface="Titillium Web SemiBold" panose="00000700000000000000" pitchFamily="2" charset="0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79388" indent="-17938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58775" indent="-17938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38163" indent="-17938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2" indent="0">
                <a:lnSpc>
                  <a:spcPct val="114000"/>
                </a:lnSpc>
                <a:spcAft>
                  <a:spcPts val="200"/>
                </a:spcAft>
                <a:buNone/>
              </a:pPr>
              <a:r>
                <a:rPr lang="en-GB" sz="1100" b="1" dirty="0">
                  <a:solidFill>
                    <a:schemeClr val="tx2"/>
                  </a:solidFill>
                  <a:latin typeface="DM Sans 18pt" pitchFamily="2" charset="0"/>
                </a:rPr>
                <a:t>Delivering</a:t>
              </a:r>
              <a:endParaRPr lang="en-GB" sz="1100" dirty="0">
                <a:solidFill>
                  <a:schemeClr val="tx2"/>
                </a:solidFill>
                <a:latin typeface="DM Sans 18pt" pitchFamily="2" charset="0"/>
              </a:endParaRPr>
            </a:p>
            <a:p>
              <a:pPr lvl="2">
                <a:lnSpc>
                  <a:spcPct val="114000"/>
                </a:lnSpc>
                <a:spcAft>
                  <a:spcPts val="200"/>
                </a:spcAft>
              </a:pPr>
              <a:r>
                <a:rPr lang="en-GB" sz="1100" dirty="0">
                  <a:solidFill>
                    <a:schemeClr val="tx2"/>
                  </a:solidFill>
                  <a:latin typeface="DM Sans 18pt" pitchFamily="2" charset="0"/>
                </a:rPr>
                <a:t>MFE220 SAT completion</a:t>
              </a:r>
            </a:p>
            <a:p>
              <a:pPr lvl="2">
                <a:lnSpc>
                  <a:spcPct val="114000"/>
                </a:lnSpc>
                <a:spcAft>
                  <a:spcPts val="200"/>
                </a:spcAft>
              </a:pPr>
              <a:r>
                <a:rPr lang="en-GB" sz="1100" dirty="0">
                  <a:solidFill>
                    <a:schemeClr val="tx2"/>
                  </a:solidFill>
                  <a:latin typeface="DM Sans 18pt" pitchFamily="2" charset="0"/>
                </a:rPr>
                <a:t>Extended on-site operation</a:t>
              </a:r>
            </a:p>
            <a:p>
              <a:pPr lvl="2">
                <a:lnSpc>
                  <a:spcPct val="114000"/>
                </a:lnSpc>
                <a:spcAft>
                  <a:spcPts val="200"/>
                </a:spcAft>
              </a:pPr>
              <a:r>
                <a:rPr lang="en-GB" sz="1100" dirty="0">
                  <a:solidFill>
                    <a:schemeClr val="tx2"/>
                  </a:solidFill>
                  <a:latin typeface="DM Sans 18pt" pitchFamily="2" charset="0"/>
                </a:rPr>
                <a:t>Cost-optimised MKII </a:t>
              </a:r>
            </a:p>
            <a:p>
              <a:pPr lvl="2">
                <a:lnSpc>
                  <a:spcPct val="114000"/>
                </a:lnSpc>
                <a:spcAft>
                  <a:spcPts val="200"/>
                </a:spcAft>
              </a:pPr>
              <a:r>
                <a:rPr lang="en-GB" sz="1100" dirty="0">
                  <a:solidFill>
                    <a:schemeClr val="tx2"/>
                  </a:solidFill>
                  <a:latin typeface="DM Sans 18pt" pitchFamily="2" charset="0"/>
                </a:rPr>
                <a:t>First licence partner build </a:t>
              </a:r>
            </a:p>
            <a:p>
              <a:pPr marL="0" lvl="2" indent="0">
                <a:lnSpc>
                  <a:spcPct val="114000"/>
                </a:lnSpc>
                <a:spcAft>
                  <a:spcPts val="200"/>
                </a:spcAft>
                <a:buNone/>
              </a:pPr>
              <a:r>
                <a:rPr lang="en-GB" sz="1100" b="1" dirty="0">
                  <a:solidFill>
                    <a:schemeClr val="tx2"/>
                  </a:solidFill>
                  <a:latin typeface="DM Sans 18pt" pitchFamily="2" charset="0"/>
                </a:rPr>
                <a:t>Unlocking</a:t>
              </a:r>
            </a:p>
            <a:p>
              <a:pPr lvl="2">
                <a:lnSpc>
                  <a:spcPct val="114000"/>
                </a:lnSpc>
                <a:spcAft>
                  <a:spcPts val="200"/>
                </a:spcAft>
              </a:pPr>
              <a:r>
                <a:rPr lang="en-GB" sz="1100" dirty="0">
                  <a:solidFill>
                    <a:schemeClr val="tx2"/>
                  </a:solidFill>
                  <a:latin typeface="DM Sans 18pt" pitchFamily="2" charset="0"/>
                </a:rPr>
                <a:t>Classification of MFE220 as repeatable commercial product</a:t>
              </a:r>
            </a:p>
            <a:p>
              <a:pPr lvl="2">
                <a:lnSpc>
                  <a:spcPct val="114000"/>
                </a:lnSpc>
                <a:spcAft>
                  <a:spcPts val="200"/>
                </a:spcAft>
              </a:pPr>
              <a:r>
                <a:rPr lang="en-GB" sz="1100" dirty="0">
                  <a:solidFill>
                    <a:schemeClr val="tx2"/>
                  </a:solidFill>
                  <a:latin typeface="DM Sans 18pt" pitchFamily="2" charset="0"/>
                </a:rPr>
                <a:t>Shift from technology risk to commerciality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85BF51B-AF6C-CF96-1057-A23E2D2237D9}"/>
              </a:ext>
            </a:extLst>
          </p:cNvPr>
          <p:cNvSpPr txBox="1"/>
          <p:nvPr/>
        </p:nvSpPr>
        <p:spPr>
          <a:xfrm>
            <a:off x="442912" y="6584414"/>
            <a:ext cx="684539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/>
              <a:t>TRL definitions used for illustrative commercial clarity; progression is defined by executed milestones rather than academic classification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3256D94-76EE-0AC1-DA84-FBC34CA206CE}"/>
              </a:ext>
            </a:extLst>
          </p:cNvPr>
          <p:cNvGrpSpPr/>
          <p:nvPr/>
        </p:nvGrpSpPr>
        <p:grpSpPr>
          <a:xfrm>
            <a:off x="9157824" y="1048679"/>
            <a:ext cx="2592000" cy="5547118"/>
            <a:chOff x="9274936" y="1048679"/>
            <a:chExt cx="2592000" cy="5547118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ACD07AC9-75B1-CC0B-9C6F-C2EBA5776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274936" y="1444913"/>
              <a:ext cx="2592000" cy="5138118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53" name="Text Placeholder 7">
              <a:extLst>
                <a:ext uri="{FF2B5EF4-FFF2-40B4-BE49-F238E27FC236}">
                  <a16:creationId xmlns:a16="http://schemas.microsoft.com/office/drawing/2014/main" id="{2AA9C70B-3614-BB10-20B6-72B1F0178183}"/>
                </a:ext>
              </a:extLst>
            </p:cNvPr>
            <p:cNvSpPr txBox="1">
              <a:spLocks/>
            </p:cNvSpPr>
            <p:nvPr/>
          </p:nvSpPr>
          <p:spPr>
            <a:xfrm>
              <a:off x="9318644" y="1048679"/>
              <a:ext cx="2512448" cy="289140"/>
            </a:xfrm>
            <a:prstGeom prst="rect">
              <a:avLst/>
            </a:prstGeom>
          </p:spPr>
          <p:txBody>
            <a:bodyPr lIns="36000" tIns="36000" rIns="36000" bIns="36000" anchor="t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950" b="1" kern="1200">
                  <a:solidFill>
                    <a:srgbClr val="0F3C3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998" kern="120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defRPr>
              </a:lvl2pPr>
              <a:lvl3pPr marL="179388" indent="-17938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  <a:defRPr sz="998" kern="120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defRPr>
              </a:lvl3pPr>
              <a:lvl4pPr marL="358775" indent="-17938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  <a:defRPr sz="998" kern="120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defRPr>
              </a:lvl4pPr>
              <a:lvl5pPr marL="538163" indent="-17938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  <a:defRPr sz="998" kern="120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0" dirty="0">
                  <a:solidFill>
                    <a:schemeClr val="accent3"/>
                  </a:solidFill>
                  <a:latin typeface="Titillium Web SemiBold" panose="00000700000000000000" pitchFamily="2" charset="0"/>
                  <a:ea typeface="+mn-ea"/>
                </a:rPr>
                <a:t>Fully commercial</a:t>
              </a:r>
              <a:endParaRPr lang="nl-NL" sz="2000" b="0" dirty="0">
                <a:solidFill>
                  <a:schemeClr val="accent3"/>
                </a:solidFill>
                <a:latin typeface="Titillium Web SemiBold" panose="00000700000000000000" pitchFamily="2" charset="0"/>
                <a:ea typeface="+mn-ea"/>
              </a:endParaRPr>
            </a:p>
          </p:txBody>
        </p:sp>
        <p:sp>
          <p:nvSpPr>
            <p:cNvPr id="54" name="Text Placeholder 33">
              <a:extLst>
                <a:ext uri="{FF2B5EF4-FFF2-40B4-BE49-F238E27FC236}">
                  <a16:creationId xmlns:a16="http://schemas.microsoft.com/office/drawing/2014/main" id="{675C7282-B965-16E3-78E9-5D782BF4EC84}"/>
                </a:ext>
              </a:extLst>
            </p:cNvPr>
            <p:cNvSpPr txBox="1">
              <a:spLocks/>
            </p:cNvSpPr>
            <p:nvPr/>
          </p:nvSpPr>
          <p:spPr>
            <a:xfrm>
              <a:off x="9283924" y="3265714"/>
              <a:ext cx="2550902" cy="3330083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b="0" kern="1200">
                  <a:solidFill>
                    <a:schemeClr val="tx2"/>
                  </a:solidFill>
                  <a:latin typeface="Titillium Web SemiBold" panose="00000700000000000000" pitchFamily="2" charset="0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79388" indent="-17938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58775" indent="-17938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38163" indent="-17938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2" indent="0">
                <a:lnSpc>
                  <a:spcPct val="114000"/>
                </a:lnSpc>
                <a:spcAft>
                  <a:spcPts val="200"/>
                </a:spcAft>
                <a:buNone/>
              </a:pPr>
              <a:r>
                <a:rPr lang="en-GB" sz="1100" b="1" dirty="0">
                  <a:solidFill>
                    <a:schemeClr val="tx2"/>
                  </a:solidFill>
                  <a:latin typeface="DM Sans 18pt" pitchFamily="2" charset="0"/>
                </a:rPr>
                <a:t>Facilitating</a:t>
              </a:r>
              <a:endParaRPr lang="en-GB" sz="1100" dirty="0">
                <a:solidFill>
                  <a:schemeClr val="tx2"/>
                </a:solidFill>
                <a:latin typeface="DM Sans 18pt" pitchFamily="2" charset="0"/>
              </a:endParaRPr>
            </a:p>
            <a:p>
              <a:pPr lvl="2">
                <a:lnSpc>
                  <a:spcPct val="114000"/>
                </a:lnSpc>
                <a:spcAft>
                  <a:spcPts val="200"/>
                </a:spcAft>
                <a:buClr>
                  <a:schemeClr val="accent1"/>
                </a:buClr>
              </a:pPr>
              <a:r>
                <a:rPr lang="en-GB" sz="1100" dirty="0">
                  <a:solidFill>
                    <a:schemeClr val="tx2"/>
                  </a:solidFill>
                  <a:latin typeface="DM Sans 18pt" pitchFamily="2" charset="0"/>
                </a:rPr>
                <a:t>Repeatable, commercial product offering</a:t>
              </a:r>
            </a:p>
            <a:p>
              <a:pPr lvl="2">
                <a:lnSpc>
                  <a:spcPct val="114000"/>
                </a:lnSpc>
                <a:spcAft>
                  <a:spcPts val="200"/>
                </a:spcAft>
                <a:buClr>
                  <a:schemeClr val="accent1"/>
                </a:buClr>
              </a:pPr>
              <a:r>
                <a:rPr lang="en-GB" sz="1100" dirty="0">
                  <a:solidFill>
                    <a:schemeClr val="tx2"/>
                  </a:solidFill>
                  <a:latin typeface="DM Sans 18pt" pitchFamily="2" charset="0"/>
                </a:rPr>
                <a:t>Operating, effective global licensing solutions</a:t>
              </a:r>
            </a:p>
            <a:p>
              <a:pPr lvl="2">
                <a:lnSpc>
                  <a:spcPct val="114000"/>
                </a:lnSpc>
                <a:spcAft>
                  <a:spcPts val="200"/>
                </a:spcAft>
                <a:buClr>
                  <a:schemeClr val="accent1"/>
                </a:buClr>
              </a:pPr>
              <a:r>
                <a:rPr lang="en-GB" sz="1100" dirty="0">
                  <a:solidFill>
                    <a:schemeClr val="tx2"/>
                  </a:solidFill>
                  <a:latin typeface="DM Sans 18pt" pitchFamily="2" charset="0"/>
                </a:rPr>
                <a:t>Proof of capital-light, licence led scaling model</a:t>
              </a:r>
            </a:p>
            <a:p>
              <a:pPr lvl="2">
                <a:lnSpc>
                  <a:spcPct val="114000"/>
                </a:lnSpc>
                <a:spcAft>
                  <a:spcPts val="200"/>
                </a:spcAft>
                <a:buClr>
                  <a:schemeClr val="accent1"/>
                </a:buClr>
              </a:pPr>
              <a:r>
                <a:rPr lang="en-GB" sz="1100" dirty="0">
                  <a:solidFill>
                    <a:schemeClr val="tx2"/>
                  </a:solidFill>
                  <a:latin typeface="DM Sans 18pt" pitchFamily="2" charset="0"/>
                </a:rPr>
                <a:t>Gross margin improvement and self-sufficiency</a:t>
              </a:r>
            </a:p>
            <a:p>
              <a:pPr lvl="2">
                <a:lnSpc>
                  <a:spcPct val="114000"/>
                </a:lnSpc>
                <a:spcAft>
                  <a:spcPts val="200"/>
                </a:spcAft>
                <a:buClr>
                  <a:schemeClr val="accent1"/>
                </a:buClr>
              </a:pPr>
              <a:r>
                <a:rPr lang="en-GB" sz="1100" dirty="0">
                  <a:solidFill>
                    <a:schemeClr val="tx2"/>
                  </a:solidFill>
                  <a:latin typeface="DM Sans 18pt" pitchFamily="2" charset="0"/>
                </a:rPr>
                <a:t>Enabling debt &amp; asset financing solutions and lower cost of capital</a:t>
              </a:r>
            </a:p>
            <a:p>
              <a:pPr lvl="2">
                <a:lnSpc>
                  <a:spcPct val="114000"/>
                </a:lnSpc>
                <a:spcAft>
                  <a:spcPts val="200"/>
                </a:spcAft>
              </a:pPr>
              <a:endParaRPr lang="en-GB" sz="1100" dirty="0">
                <a:solidFill>
                  <a:schemeClr val="tx2"/>
                </a:solidFill>
                <a:latin typeface="DM Sans 18pt" pitchFamily="2" charset="0"/>
              </a:endParaRPr>
            </a:p>
          </p:txBody>
        </p:sp>
        <p:pic>
          <p:nvPicPr>
            <p:cNvPr id="55" name="Picture 4" descr="CPH2 Completes Factory Acceptance Test for 1MW MFE220">
              <a:extLst>
                <a:ext uri="{FF2B5EF4-FFF2-40B4-BE49-F238E27FC236}">
                  <a16:creationId xmlns:a16="http://schemas.microsoft.com/office/drawing/2014/main" id="{981D022A-5AAA-614C-A57C-7FB39FB233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38759" y="1600201"/>
              <a:ext cx="2248053" cy="1363718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7655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5C77FF-5004-EBB9-EB8A-E08AAD7DE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" name="Table 66">
            <a:extLst>
              <a:ext uri="{FF2B5EF4-FFF2-40B4-BE49-F238E27FC236}">
                <a16:creationId xmlns:a16="http://schemas.microsoft.com/office/drawing/2014/main" id="{EFF32B04-16DB-FB0C-BD26-3AAAF10102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820228"/>
              </p:ext>
            </p:extLst>
          </p:nvPr>
        </p:nvGraphicFramePr>
        <p:xfrm>
          <a:off x="439017" y="2092648"/>
          <a:ext cx="11000508" cy="439012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43808">
                  <a:extLst>
                    <a:ext uri="{9D8B030D-6E8A-4147-A177-3AD203B41FA5}">
                      <a16:colId xmlns:a16="http://schemas.microsoft.com/office/drawing/2014/main" val="257284642"/>
                    </a:ext>
                  </a:extLst>
                </a:gridCol>
                <a:gridCol w="2314175">
                  <a:extLst>
                    <a:ext uri="{9D8B030D-6E8A-4147-A177-3AD203B41FA5}">
                      <a16:colId xmlns:a16="http://schemas.microsoft.com/office/drawing/2014/main" val="3887032502"/>
                    </a:ext>
                  </a:extLst>
                </a:gridCol>
                <a:gridCol w="2314175">
                  <a:extLst>
                    <a:ext uri="{9D8B030D-6E8A-4147-A177-3AD203B41FA5}">
                      <a16:colId xmlns:a16="http://schemas.microsoft.com/office/drawing/2014/main" val="966923655"/>
                    </a:ext>
                  </a:extLst>
                </a:gridCol>
                <a:gridCol w="4628350">
                  <a:extLst>
                    <a:ext uri="{9D8B030D-6E8A-4147-A177-3AD203B41FA5}">
                      <a16:colId xmlns:a16="http://schemas.microsoft.com/office/drawing/2014/main" val="97187496"/>
                    </a:ext>
                  </a:extLst>
                </a:gridCol>
              </a:tblGrid>
              <a:tr h="396010"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/>
                        <a:t>Direct Sale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1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Licence Sale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946112"/>
                  </a:ext>
                </a:extLst>
              </a:tr>
              <a:tr h="396010">
                <a:tc>
                  <a:txBody>
                    <a:bodyPr/>
                    <a:lstStyle/>
                    <a:p>
                      <a:r>
                        <a:rPr lang="en-GB" sz="1100" b="1"/>
                        <a:t>Type of revenue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Upfront equipment sale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Consultancy, commissioning &amp; ongoing services </a:t>
                      </a:r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Royalties, sale of components, upfront fee on licence agreements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803754"/>
                  </a:ext>
                </a:extLst>
              </a:tr>
              <a:tr h="396010">
                <a:tc>
                  <a:txBody>
                    <a:bodyPr/>
                    <a:lstStyle/>
                    <a:p>
                      <a:r>
                        <a:rPr lang="en-GB" sz="1100" b="1"/>
                        <a:t>Quality of revenue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Project-based one-off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High visibility once contracted</a:t>
                      </a:r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Highly predictable long-term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872476"/>
                  </a:ext>
                </a:extLst>
              </a:tr>
              <a:tr h="396010">
                <a:tc>
                  <a:txBody>
                    <a:bodyPr/>
                    <a:lstStyle/>
                    <a:p>
                      <a:r>
                        <a:rPr lang="en-GB" sz="1100" b="1"/>
                        <a:t>Capital intensity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Higher upfront capex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Potential maintenance capex</a:t>
                      </a:r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Asset-light minimal capex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414112"/>
                  </a:ext>
                </a:extLst>
              </a:tr>
              <a:tr h="443421">
                <a:tc>
                  <a:txBody>
                    <a:bodyPr/>
                    <a:lstStyle/>
                    <a:p>
                      <a:r>
                        <a:rPr lang="en-GB" sz="1100" b="1"/>
                        <a:t>Working capital requirement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/>
                        <a:t>High visibility requirement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10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Limited exposure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131033"/>
                  </a:ext>
                </a:extLst>
              </a:tr>
              <a:tr h="396010">
                <a:tc>
                  <a:txBody>
                    <a:bodyPr/>
                    <a:lstStyle/>
                    <a:p>
                      <a:r>
                        <a:rPr lang="en-GB" sz="1100" b="1"/>
                        <a:t>Margin profile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Higher gross margin per unit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Incremental margin</a:t>
                      </a:r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High incremental margin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768462"/>
                  </a:ext>
                </a:extLst>
              </a:tr>
              <a:tr h="396010">
                <a:tc>
                  <a:txBody>
                    <a:bodyPr/>
                    <a:lstStyle/>
                    <a:p>
                      <a:r>
                        <a:rPr lang="en-GB" sz="1100" b="1"/>
                        <a:t>Customer types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/>
                        <a:t>Project developers, utilities and industrial users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/>
                        <a:t>OEMs and large industrial partners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595438"/>
                  </a:ext>
                </a:extLst>
              </a:tr>
              <a:tr h="1539934">
                <a:tc>
                  <a:txBody>
                    <a:bodyPr/>
                    <a:lstStyle/>
                    <a:p>
                      <a:r>
                        <a:rPr lang="en-GB" sz="1100" b="1"/>
                        <a:t>Example customers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/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05363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17BC97B-16AC-2AAB-D5EE-B519AA5F4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354386"/>
            <a:ext cx="11514138" cy="1041278"/>
          </a:xfrm>
        </p:spPr>
        <p:txBody>
          <a:bodyPr/>
          <a:lstStyle/>
          <a:p>
            <a:r>
              <a:rPr lang="en-GB"/>
              <a:t> </a:t>
            </a:r>
            <a:r>
              <a:rPr lang="en-GB" sz="3200"/>
              <a:t>Direct sale &amp; licensing balances capital intensity for scale-up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3C4996-DE16-9FC7-16AC-922F9F37D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4B04-5D26-428F-9B1E-A43C1C7EDDBB}" type="slidenum">
              <a:rPr lang="en-GB" smtClean="0"/>
              <a:t>14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104FEF-CBA8-E48D-3236-8E7F31BB75AC}"/>
              </a:ext>
            </a:extLst>
          </p:cNvPr>
          <p:cNvSpPr/>
          <p:nvPr/>
        </p:nvSpPr>
        <p:spPr>
          <a:xfrm>
            <a:off x="2036047" y="2094850"/>
            <a:ext cx="4320000" cy="397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EF0DF8-0862-E44A-39A2-809F0F5D7187}"/>
              </a:ext>
            </a:extLst>
          </p:cNvPr>
          <p:cNvSpPr/>
          <p:nvPr/>
        </p:nvSpPr>
        <p:spPr>
          <a:xfrm>
            <a:off x="6381046" y="2094850"/>
            <a:ext cx="4320000" cy="397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C667F5B-5418-8AFA-95B2-8E8399989C4B}"/>
              </a:ext>
            </a:extLst>
          </p:cNvPr>
          <p:cNvGrpSpPr/>
          <p:nvPr/>
        </p:nvGrpSpPr>
        <p:grpSpPr>
          <a:xfrm>
            <a:off x="6242219" y="1195558"/>
            <a:ext cx="862656" cy="862653"/>
            <a:chOff x="555936" y="520821"/>
            <a:chExt cx="1746062" cy="174605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AC1170F-AA02-DCDA-2DFE-CFD7427B6635}"/>
                </a:ext>
              </a:extLst>
            </p:cNvPr>
            <p:cNvSpPr/>
            <p:nvPr/>
          </p:nvSpPr>
          <p:spPr>
            <a:xfrm>
              <a:off x="555936" y="520821"/>
              <a:ext cx="1746062" cy="174605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FBDD4C3-A9E0-35DD-8B14-794580FE79D0}"/>
                </a:ext>
              </a:extLst>
            </p:cNvPr>
            <p:cNvGrpSpPr/>
            <p:nvPr/>
          </p:nvGrpSpPr>
          <p:grpSpPr>
            <a:xfrm>
              <a:off x="705955" y="598244"/>
              <a:ext cx="1446031" cy="1591201"/>
              <a:chOff x="720705" y="753842"/>
              <a:chExt cx="1806072" cy="1987385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2CE06E8-C9DD-A547-CB26-2FEEFD1C3573}"/>
                  </a:ext>
                </a:extLst>
              </p:cNvPr>
              <p:cNvSpPr/>
              <p:nvPr/>
            </p:nvSpPr>
            <p:spPr>
              <a:xfrm>
                <a:off x="857799" y="975584"/>
                <a:ext cx="1532470" cy="333103"/>
              </a:xfrm>
              <a:custGeom>
                <a:avLst/>
                <a:gdLst>
                  <a:gd name="connsiteX0" fmla="*/ 0 w 1532470"/>
                  <a:gd name="connsiteY0" fmla="*/ 333103 h 333103"/>
                  <a:gd name="connsiteX1" fmla="*/ 766203 w 1532470"/>
                  <a:gd name="connsiteY1" fmla="*/ 92681 h 333103"/>
                  <a:gd name="connsiteX2" fmla="*/ 1532471 w 1532470"/>
                  <a:gd name="connsiteY2" fmla="*/ 333103 h 333103"/>
                  <a:gd name="connsiteX3" fmla="*/ 766203 w 1532470"/>
                  <a:gd name="connsiteY3" fmla="*/ 0 h 333103"/>
                  <a:gd name="connsiteX4" fmla="*/ 0 w 1532470"/>
                  <a:gd name="connsiteY4" fmla="*/ 333103 h 333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2470" h="333103">
                    <a:moveTo>
                      <a:pt x="0" y="333103"/>
                    </a:moveTo>
                    <a:cubicBezTo>
                      <a:pt x="164658" y="188236"/>
                      <a:pt x="446358" y="92681"/>
                      <a:pt x="766203" y="92681"/>
                    </a:cubicBezTo>
                    <a:cubicBezTo>
                      <a:pt x="1086047" y="92681"/>
                      <a:pt x="1367814" y="188236"/>
                      <a:pt x="1532471" y="333103"/>
                    </a:cubicBezTo>
                    <a:cubicBezTo>
                      <a:pt x="1386167" y="134874"/>
                      <a:pt x="1097935" y="0"/>
                      <a:pt x="766203" y="0"/>
                    </a:cubicBezTo>
                    <a:cubicBezTo>
                      <a:pt x="434471" y="0"/>
                      <a:pt x="146304" y="134874"/>
                      <a:pt x="0" y="333103"/>
                    </a:cubicBezTo>
                    <a:close/>
                  </a:path>
                </a:pathLst>
              </a:custGeom>
              <a:solidFill>
                <a:srgbClr val="D3D4D3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E51FB0A0-C930-BCDD-34A2-86764BFF72FD}"/>
                  </a:ext>
                </a:extLst>
              </p:cNvPr>
              <p:cNvSpPr/>
              <p:nvPr/>
            </p:nvSpPr>
            <p:spPr>
              <a:xfrm>
                <a:off x="720705" y="2186382"/>
                <a:ext cx="1806072" cy="554845"/>
              </a:xfrm>
              <a:custGeom>
                <a:avLst/>
                <a:gdLst>
                  <a:gd name="connsiteX0" fmla="*/ 903036 w 1806072"/>
                  <a:gd name="connsiteY0" fmla="*/ 400443 h 554845"/>
                  <a:gd name="connsiteX1" fmla="*/ 0 w 1806072"/>
                  <a:gd name="connsiteY1" fmla="*/ 0 h 554845"/>
                  <a:gd name="connsiteX2" fmla="*/ 903036 w 1806072"/>
                  <a:gd name="connsiteY2" fmla="*/ 554846 h 554845"/>
                  <a:gd name="connsiteX3" fmla="*/ 1806073 w 1806072"/>
                  <a:gd name="connsiteY3" fmla="*/ 0 h 554845"/>
                  <a:gd name="connsiteX4" fmla="*/ 903036 w 1806072"/>
                  <a:gd name="connsiteY4" fmla="*/ 400443 h 554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6072" h="554845">
                    <a:moveTo>
                      <a:pt x="903036" y="400443"/>
                    </a:moveTo>
                    <a:cubicBezTo>
                      <a:pt x="525977" y="400443"/>
                      <a:pt x="193984" y="241337"/>
                      <a:pt x="0" y="0"/>
                    </a:cubicBezTo>
                    <a:cubicBezTo>
                      <a:pt x="172430" y="330164"/>
                      <a:pt x="512130" y="554846"/>
                      <a:pt x="903036" y="554846"/>
                    </a:cubicBezTo>
                    <a:cubicBezTo>
                      <a:pt x="1293943" y="554846"/>
                      <a:pt x="1633643" y="330230"/>
                      <a:pt x="1806073" y="0"/>
                    </a:cubicBezTo>
                    <a:cubicBezTo>
                      <a:pt x="1612024" y="241337"/>
                      <a:pt x="1280031" y="400443"/>
                      <a:pt x="903036" y="400443"/>
                    </a:cubicBezTo>
                    <a:close/>
                  </a:path>
                </a:pathLst>
              </a:custGeom>
              <a:gradFill>
                <a:gsLst>
                  <a:gs pos="30000">
                    <a:srgbClr val="1D3176"/>
                  </a:gs>
                  <a:gs pos="70000">
                    <a:srgbClr val="009FE3"/>
                  </a:gs>
                </a:gsLst>
                <a:lin ang="10800000" scaled="1"/>
              </a:gra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F851E667-E0CF-DE98-5038-277CBCF87230}"/>
                  </a:ext>
                </a:extLst>
              </p:cNvPr>
              <p:cNvSpPr/>
              <p:nvPr/>
            </p:nvSpPr>
            <p:spPr>
              <a:xfrm>
                <a:off x="720705" y="753842"/>
                <a:ext cx="1806072" cy="554845"/>
              </a:xfrm>
              <a:custGeom>
                <a:avLst/>
                <a:gdLst>
                  <a:gd name="connsiteX0" fmla="*/ 0 w 1806072"/>
                  <a:gd name="connsiteY0" fmla="*/ 554846 h 554845"/>
                  <a:gd name="connsiteX1" fmla="*/ 903036 w 1806072"/>
                  <a:gd name="connsiteY1" fmla="*/ 154403 h 554845"/>
                  <a:gd name="connsiteX2" fmla="*/ 1806073 w 1806072"/>
                  <a:gd name="connsiteY2" fmla="*/ 554846 h 554845"/>
                  <a:gd name="connsiteX3" fmla="*/ 903036 w 1806072"/>
                  <a:gd name="connsiteY3" fmla="*/ 0 h 554845"/>
                  <a:gd name="connsiteX4" fmla="*/ 0 w 1806072"/>
                  <a:gd name="connsiteY4" fmla="*/ 554846 h 554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6072" h="554845">
                    <a:moveTo>
                      <a:pt x="0" y="554846"/>
                    </a:moveTo>
                    <a:cubicBezTo>
                      <a:pt x="194049" y="313509"/>
                      <a:pt x="526042" y="154403"/>
                      <a:pt x="903036" y="154403"/>
                    </a:cubicBezTo>
                    <a:cubicBezTo>
                      <a:pt x="1280031" y="154403"/>
                      <a:pt x="1612089" y="313509"/>
                      <a:pt x="1806073" y="554846"/>
                    </a:cubicBezTo>
                    <a:cubicBezTo>
                      <a:pt x="1633708" y="224616"/>
                      <a:pt x="1294008" y="0"/>
                      <a:pt x="903036" y="0"/>
                    </a:cubicBezTo>
                    <a:cubicBezTo>
                      <a:pt x="512065" y="0"/>
                      <a:pt x="172430" y="224616"/>
                      <a:pt x="0" y="554846"/>
                    </a:cubicBezTo>
                    <a:close/>
                  </a:path>
                </a:pathLst>
              </a:custGeom>
              <a:gradFill>
                <a:gsLst>
                  <a:gs pos="30000">
                    <a:srgbClr val="1D3176"/>
                  </a:gs>
                  <a:gs pos="70000">
                    <a:srgbClr val="009FE3"/>
                  </a:gs>
                </a:gsLst>
                <a:lin ang="10800000" scaled="1"/>
              </a:gra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873F12D9-4FD1-4CA5-9906-FA7FF0E8D1DD}"/>
                  </a:ext>
                </a:extLst>
              </p:cNvPr>
              <p:cNvSpPr/>
              <p:nvPr/>
            </p:nvSpPr>
            <p:spPr>
              <a:xfrm>
                <a:off x="891567" y="1315676"/>
                <a:ext cx="433752" cy="439631"/>
              </a:xfrm>
              <a:custGeom>
                <a:avLst/>
                <a:gdLst>
                  <a:gd name="connsiteX0" fmla="*/ 302144 w 433752"/>
                  <a:gd name="connsiteY0" fmla="*/ 145651 h 439631"/>
                  <a:gd name="connsiteX1" fmla="*/ 227033 w 433752"/>
                  <a:gd name="connsiteY1" fmla="*/ 86280 h 439631"/>
                  <a:gd name="connsiteX2" fmla="*/ 126318 w 433752"/>
                  <a:gd name="connsiteY2" fmla="*/ 219587 h 439631"/>
                  <a:gd name="connsiteX3" fmla="*/ 230560 w 433752"/>
                  <a:gd name="connsiteY3" fmla="*/ 352894 h 439631"/>
                  <a:gd name="connsiteX4" fmla="*/ 308545 w 433752"/>
                  <a:gd name="connsiteY4" fmla="*/ 284771 h 439631"/>
                  <a:gd name="connsiteX5" fmla="*/ 433753 w 433752"/>
                  <a:gd name="connsiteY5" fmla="*/ 284771 h 439631"/>
                  <a:gd name="connsiteX6" fmla="*/ 223571 w 433752"/>
                  <a:gd name="connsiteY6" fmla="*/ 439631 h 439631"/>
                  <a:gd name="connsiteX7" fmla="*/ 65184 w 433752"/>
                  <a:gd name="connsiteY7" fmla="*/ 382546 h 439631"/>
                  <a:gd name="connsiteX8" fmla="*/ 0 w 433752"/>
                  <a:gd name="connsiteY8" fmla="*/ 220109 h 439631"/>
                  <a:gd name="connsiteX9" fmla="*/ 231735 w 433752"/>
                  <a:gd name="connsiteY9" fmla="*/ 0 h 439631"/>
                  <a:gd name="connsiteX10" fmla="*/ 427940 w 433752"/>
                  <a:gd name="connsiteY10" fmla="*/ 145586 h 439631"/>
                  <a:gd name="connsiteX11" fmla="*/ 302210 w 433752"/>
                  <a:gd name="connsiteY11" fmla="*/ 145586 h 439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33752" h="439631">
                    <a:moveTo>
                      <a:pt x="302144" y="145651"/>
                    </a:moveTo>
                    <a:cubicBezTo>
                      <a:pt x="291106" y="105483"/>
                      <a:pt x="266613" y="86280"/>
                      <a:pt x="227033" y="86280"/>
                    </a:cubicBezTo>
                    <a:cubicBezTo>
                      <a:pt x="167074" y="86280"/>
                      <a:pt x="126318" y="137487"/>
                      <a:pt x="126318" y="219587"/>
                    </a:cubicBezTo>
                    <a:cubicBezTo>
                      <a:pt x="126318" y="301687"/>
                      <a:pt x="170013" y="352894"/>
                      <a:pt x="230560" y="352894"/>
                    </a:cubicBezTo>
                    <a:cubicBezTo>
                      <a:pt x="273079" y="352894"/>
                      <a:pt x="303908" y="326702"/>
                      <a:pt x="308545" y="284771"/>
                    </a:cubicBezTo>
                    <a:lnTo>
                      <a:pt x="433753" y="284771"/>
                    </a:lnTo>
                    <a:cubicBezTo>
                      <a:pt x="416314" y="378497"/>
                      <a:pt x="337087" y="439631"/>
                      <a:pt x="223571" y="439631"/>
                    </a:cubicBezTo>
                    <a:cubicBezTo>
                      <a:pt x="160086" y="439631"/>
                      <a:pt x="107703" y="421016"/>
                      <a:pt x="65184" y="382546"/>
                    </a:cubicBezTo>
                    <a:cubicBezTo>
                      <a:pt x="20378" y="342378"/>
                      <a:pt x="0" y="289996"/>
                      <a:pt x="0" y="220109"/>
                    </a:cubicBezTo>
                    <a:cubicBezTo>
                      <a:pt x="0" y="84451"/>
                      <a:pt x="89677" y="0"/>
                      <a:pt x="231735" y="0"/>
                    </a:cubicBezTo>
                    <a:cubicBezTo>
                      <a:pt x="337675" y="0"/>
                      <a:pt x="409325" y="54146"/>
                      <a:pt x="427940" y="145586"/>
                    </a:cubicBezTo>
                    <a:lnTo>
                      <a:pt x="302210" y="145586"/>
                    </a:ln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B526F60E-0AAC-AA01-BF1A-07EED83A49FB}"/>
                  </a:ext>
                </a:extLst>
              </p:cNvPr>
              <p:cNvSpPr/>
              <p:nvPr/>
            </p:nvSpPr>
            <p:spPr>
              <a:xfrm>
                <a:off x="1352686" y="1327890"/>
                <a:ext cx="370854" cy="415138"/>
              </a:xfrm>
              <a:custGeom>
                <a:avLst/>
                <a:gdLst>
                  <a:gd name="connsiteX0" fmla="*/ 202017 w 370854"/>
                  <a:gd name="connsiteY0" fmla="*/ 65 h 415138"/>
                  <a:gd name="connsiteX1" fmla="*/ 370855 w 370854"/>
                  <a:gd name="connsiteY1" fmla="*/ 140361 h 415138"/>
                  <a:gd name="connsiteX2" fmla="*/ 202017 w 370854"/>
                  <a:gd name="connsiteY2" fmla="*/ 281244 h 415138"/>
                  <a:gd name="connsiteX3" fmla="*/ 115868 w 370854"/>
                  <a:gd name="connsiteY3" fmla="*/ 281244 h 415138"/>
                  <a:gd name="connsiteX4" fmla="*/ 115868 w 370854"/>
                  <a:gd name="connsiteY4" fmla="*/ 415138 h 415138"/>
                  <a:gd name="connsiteX5" fmla="*/ 0 w 370854"/>
                  <a:gd name="connsiteY5" fmla="*/ 415138 h 415138"/>
                  <a:gd name="connsiteX6" fmla="*/ 0 w 370854"/>
                  <a:gd name="connsiteY6" fmla="*/ 0 h 415138"/>
                  <a:gd name="connsiteX7" fmla="*/ 202017 w 370854"/>
                  <a:gd name="connsiteY7" fmla="*/ 0 h 415138"/>
                  <a:gd name="connsiteX8" fmla="*/ 113516 w 370854"/>
                  <a:gd name="connsiteY8" fmla="*/ 198033 h 415138"/>
                  <a:gd name="connsiteX9" fmla="*/ 174063 w 370854"/>
                  <a:gd name="connsiteY9" fmla="*/ 198033 h 415138"/>
                  <a:gd name="connsiteX10" fmla="*/ 246823 w 370854"/>
                  <a:gd name="connsiteY10" fmla="*/ 140948 h 415138"/>
                  <a:gd name="connsiteX11" fmla="*/ 174063 w 370854"/>
                  <a:gd name="connsiteY11" fmla="*/ 83864 h 415138"/>
                  <a:gd name="connsiteX12" fmla="*/ 113516 w 370854"/>
                  <a:gd name="connsiteY12" fmla="*/ 83864 h 415138"/>
                  <a:gd name="connsiteX13" fmla="*/ 113516 w 370854"/>
                  <a:gd name="connsiteY13" fmla="*/ 197968 h 415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0854" h="415138">
                    <a:moveTo>
                      <a:pt x="202017" y="65"/>
                    </a:moveTo>
                    <a:cubicBezTo>
                      <a:pt x="310896" y="65"/>
                      <a:pt x="370855" y="53623"/>
                      <a:pt x="370855" y="140361"/>
                    </a:cubicBezTo>
                    <a:cubicBezTo>
                      <a:pt x="370855" y="227098"/>
                      <a:pt x="309721" y="281244"/>
                      <a:pt x="202017" y="281244"/>
                    </a:cubicBezTo>
                    <a:lnTo>
                      <a:pt x="115868" y="281244"/>
                    </a:lnTo>
                    <a:lnTo>
                      <a:pt x="115868" y="415138"/>
                    </a:lnTo>
                    <a:lnTo>
                      <a:pt x="0" y="415138"/>
                    </a:lnTo>
                    <a:lnTo>
                      <a:pt x="0" y="0"/>
                    </a:lnTo>
                    <a:lnTo>
                      <a:pt x="202017" y="0"/>
                    </a:lnTo>
                    <a:close/>
                    <a:moveTo>
                      <a:pt x="113516" y="198033"/>
                    </a:moveTo>
                    <a:lnTo>
                      <a:pt x="174063" y="198033"/>
                    </a:lnTo>
                    <a:cubicBezTo>
                      <a:pt x="221220" y="198033"/>
                      <a:pt x="246823" y="177655"/>
                      <a:pt x="246823" y="140948"/>
                    </a:cubicBezTo>
                    <a:cubicBezTo>
                      <a:pt x="246823" y="104242"/>
                      <a:pt x="221220" y="83864"/>
                      <a:pt x="174063" y="83864"/>
                    </a:cubicBezTo>
                    <a:lnTo>
                      <a:pt x="113516" y="83864"/>
                    </a:lnTo>
                    <a:lnTo>
                      <a:pt x="113516" y="197968"/>
                    </a:ln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B55423CF-E81B-8A6F-7201-69A2FA15A2EA}"/>
                  </a:ext>
                </a:extLst>
              </p:cNvPr>
              <p:cNvSpPr/>
              <p:nvPr/>
            </p:nvSpPr>
            <p:spPr>
              <a:xfrm>
                <a:off x="1752018" y="1327955"/>
                <a:ext cx="377908" cy="415138"/>
              </a:xfrm>
              <a:custGeom>
                <a:avLst/>
                <a:gdLst>
                  <a:gd name="connsiteX0" fmla="*/ 115868 w 377908"/>
                  <a:gd name="connsiteY0" fmla="*/ 0 h 415138"/>
                  <a:gd name="connsiteX1" fmla="*/ 115868 w 377908"/>
                  <a:gd name="connsiteY1" fmla="*/ 157800 h 415138"/>
                  <a:gd name="connsiteX2" fmla="*/ 261453 w 377908"/>
                  <a:gd name="connsiteY2" fmla="*/ 157800 h 415138"/>
                  <a:gd name="connsiteX3" fmla="*/ 261453 w 377908"/>
                  <a:gd name="connsiteY3" fmla="*/ 0 h 415138"/>
                  <a:gd name="connsiteX4" fmla="*/ 377909 w 377908"/>
                  <a:gd name="connsiteY4" fmla="*/ 0 h 415138"/>
                  <a:gd name="connsiteX5" fmla="*/ 377909 w 377908"/>
                  <a:gd name="connsiteY5" fmla="*/ 415138 h 415138"/>
                  <a:gd name="connsiteX6" fmla="*/ 261453 w 377908"/>
                  <a:gd name="connsiteY6" fmla="*/ 415138 h 415138"/>
                  <a:gd name="connsiteX7" fmla="*/ 261453 w 377908"/>
                  <a:gd name="connsiteY7" fmla="*/ 242774 h 415138"/>
                  <a:gd name="connsiteX8" fmla="*/ 115868 w 377908"/>
                  <a:gd name="connsiteY8" fmla="*/ 242774 h 415138"/>
                  <a:gd name="connsiteX9" fmla="*/ 115868 w 377908"/>
                  <a:gd name="connsiteY9" fmla="*/ 415138 h 415138"/>
                  <a:gd name="connsiteX10" fmla="*/ 0 w 377908"/>
                  <a:gd name="connsiteY10" fmla="*/ 415138 h 415138"/>
                  <a:gd name="connsiteX11" fmla="*/ 0 w 377908"/>
                  <a:gd name="connsiteY11" fmla="*/ 0 h 415138"/>
                  <a:gd name="connsiteX12" fmla="*/ 115868 w 377908"/>
                  <a:gd name="connsiteY12" fmla="*/ 0 h 415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77908" h="415138">
                    <a:moveTo>
                      <a:pt x="115868" y="0"/>
                    </a:moveTo>
                    <a:lnTo>
                      <a:pt x="115868" y="157800"/>
                    </a:lnTo>
                    <a:lnTo>
                      <a:pt x="261453" y="157800"/>
                    </a:lnTo>
                    <a:lnTo>
                      <a:pt x="261453" y="0"/>
                    </a:lnTo>
                    <a:lnTo>
                      <a:pt x="377909" y="0"/>
                    </a:lnTo>
                    <a:lnTo>
                      <a:pt x="377909" y="415138"/>
                    </a:lnTo>
                    <a:lnTo>
                      <a:pt x="261453" y="415138"/>
                    </a:lnTo>
                    <a:lnTo>
                      <a:pt x="261453" y="242774"/>
                    </a:lnTo>
                    <a:lnTo>
                      <a:pt x="115868" y="242774"/>
                    </a:lnTo>
                    <a:lnTo>
                      <a:pt x="115868" y="415138"/>
                    </a:lnTo>
                    <a:lnTo>
                      <a:pt x="0" y="415138"/>
                    </a:lnTo>
                    <a:lnTo>
                      <a:pt x="0" y="0"/>
                    </a:lnTo>
                    <a:lnTo>
                      <a:pt x="115868" y="0"/>
                    </a:ln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37D1E1AB-B5ED-8140-1811-0B6FF7072645}"/>
                  </a:ext>
                </a:extLst>
              </p:cNvPr>
              <p:cNvSpPr/>
              <p:nvPr/>
            </p:nvSpPr>
            <p:spPr>
              <a:xfrm>
                <a:off x="2174733" y="1525923"/>
                <a:ext cx="182619" cy="217170"/>
              </a:xfrm>
              <a:custGeom>
                <a:avLst/>
                <a:gdLst>
                  <a:gd name="connsiteX0" fmla="*/ 174128 w 182619"/>
                  <a:gd name="connsiteY0" fmla="*/ 176088 h 217170"/>
                  <a:gd name="connsiteX1" fmla="*/ 174128 w 182619"/>
                  <a:gd name="connsiteY1" fmla="*/ 217170 h 217170"/>
                  <a:gd name="connsiteX2" fmla="*/ 0 w 182619"/>
                  <a:gd name="connsiteY2" fmla="*/ 217170 h 217170"/>
                  <a:gd name="connsiteX3" fmla="*/ 0 w 182619"/>
                  <a:gd name="connsiteY3" fmla="*/ 214297 h 217170"/>
                  <a:gd name="connsiteX4" fmla="*/ 58130 w 182619"/>
                  <a:gd name="connsiteY4" fmla="*/ 130237 h 217170"/>
                  <a:gd name="connsiteX5" fmla="*/ 120701 w 182619"/>
                  <a:gd name="connsiteY5" fmla="*/ 67992 h 217170"/>
                  <a:gd name="connsiteX6" fmla="*/ 92550 w 182619"/>
                  <a:gd name="connsiteY6" fmla="*/ 39515 h 217170"/>
                  <a:gd name="connsiteX7" fmla="*/ 62506 w 182619"/>
                  <a:gd name="connsiteY7" fmla="*/ 71127 h 217170"/>
                  <a:gd name="connsiteX8" fmla="*/ 62506 w 182619"/>
                  <a:gd name="connsiteY8" fmla="*/ 73675 h 217170"/>
                  <a:gd name="connsiteX9" fmla="*/ 1176 w 182619"/>
                  <a:gd name="connsiteY9" fmla="*/ 73675 h 217170"/>
                  <a:gd name="connsiteX10" fmla="*/ 93791 w 182619"/>
                  <a:gd name="connsiteY10" fmla="*/ 0 h 217170"/>
                  <a:gd name="connsiteX11" fmla="*/ 182619 w 182619"/>
                  <a:gd name="connsiteY11" fmla="*/ 71127 h 217170"/>
                  <a:gd name="connsiteX12" fmla="*/ 127951 w 182619"/>
                  <a:gd name="connsiteY12" fmla="*/ 139708 h 217170"/>
                  <a:gd name="connsiteX13" fmla="*/ 72303 w 182619"/>
                  <a:gd name="connsiteY13" fmla="*/ 176088 h 217170"/>
                  <a:gd name="connsiteX14" fmla="*/ 174063 w 182619"/>
                  <a:gd name="connsiteY14" fmla="*/ 176088 h 217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2619" h="217170">
                    <a:moveTo>
                      <a:pt x="174128" y="176088"/>
                    </a:moveTo>
                    <a:lnTo>
                      <a:pt x="174128" y="217170"/>
                    </a:lnTo>
                    <a:lnTo>
                      <a:pt x="0" y="217170"/>
                    </a:lnTo>
                    <a:lnTo>
                      <a:pt x="0" y="214297"/>
                    </a:lnTo>
                    <a:cubicBezTo>
                      <a:pt x="0" y="174128"/>
                      <a:pt x="19594" y="152640"/>
                      <a:pt x="58130" y="130237"/>
                    </a:cubicBezTo>
                    <a:cubicBezTo>
                      <a:pt x="95751" y="108095"/>
                      <a:pt x="120701" y="94183"/>
                      <a:pt x="120701" y="67992"/>
                    </a:cubicBezTo>
                    <a:cubicBezTo>
                      <a:pt x="120701" y="50945"/>
                      <a:pt x="108683" y="39515"/>
                      <a:pt x="92550" y="39515"/>
                    </a:cubicBezTo>
                    <a:cubicBezTo>
                      <a:pt x="73871" y="39515"/>
                      <a:pt x="62506" y="51206"/>
                      <a:pt x="62506" y="71127"/>
                    </a:cubicBezTo>
                    <a:lnTo>
                      <a:pt x="62506" y="73675"/>
                    </a:lnTo>
                    <a:lnTo>
                      <a:pt x="1176" y="73675"/>
                    </a:lnTo>
                    <a:cubicBezTo>
                      <a:pt x="2417" y="25015"/>
                      <a:pt x="33441" y="0"/>
                      <a:pt x="93791" y="0"/>
                    </a:cubicBezTo>
                    <a:cubicBezTo>
                      <a:pt x="148460" y="0"/>
                      <a:pt x="182619" y="28738"/>
                      <a:pt x="182619" y="71127"/>
                    </a:cubicBezTo>
                    <a:cubicBezTo>
                      <a:pt x="182619" y="103393"/>
                      <a:pt x="164592" y="121681"/>
                      <a:pt x="127951" y="139708"/>
                    </a:cubicBezTo>
                    <a:cubicBezTo>
                      <a:pt x="96992" y="154860"/>
                      <a:pt x="76744" y="161849"/>
                      <a:pt x="72303" y="176088"/>
                    </a:cubicBezTo>
                    <a:lnTo>
                      <a:pt x="174063" y="176088"/>
                    </a:ln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4A1581A2-F3FD-7E17-71D0-D899EB730AA6}"/>
                  </a:ext>
                </a:extLst>
              </p:cNvPr>
              <p:cNvSpPr/>
              <p:nvPr/>
            </p:nvSpPr>
            <p:spPr>
              <a:xfrm>
                <a:off x="857799" y="2186382"/>
                <a:ext cx="1532470" cy="333103"/>
              </a:xfrm>
              <a:custGeom>
                <a:avLst/>
                <a:gdLst>
                  <a:gd name="connsiteX0" fmla="*/ 1532471 w 1532470"/>
                  <a:gd name="connsiteY0" fmla="*/ 0 h 333103"/>
                  <a:gd name="connsiteX1" fmla="*/ 766268 w 1532470"/>
                  <a:gd name="connsiteY1" fmla="*/ 240422 h 333103"/>
                  <a:gd name="connsiteX2" fmla="*/ 0 w 1532470"/>
                  <a:gd name="connsiteY2" fmla="*/ 0 h 333103"/>
                  <a:gd name="connsiteX3" fmla="*/ 766268 w 1532470"/>
                  <a:gd name="connsiteY3" fmla="*/ 333103 h 333103"/>
                  <a:gd name="connsiteX4" fmla="*/ 1532471 w 1532470"/>
                  <a:gd name="connsiteY4" fmla="*/ 0 h 333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2470" h="333103">
                    <a:moveTo>
                      <a:pt x="1532471" y="0"/>
                    </a:moveTo>
                    <a:cubicBezTo>
                      <a:pt x="1367814" y="144867"/>
                      <a:pt x="1086113" y="240422"/>
                      <a:pt x="766268" y="240422"/>
                    </a:cubicBezTo>
                    <a:cubicBezTo>
                      <a:pt x="446424" y="240422"/>
                      <a:pt x="164658" y="144867"/>
                      <a:pt x="0" y="0"/>
                    </a:cubicBezTo>
                    <a:cubicBezTo>
                      <a:pt x="146304" y="198229"/>
                      <a:pt x="434536" y="333103"/>
                      <a:pt x="766268" y="333103"/>
                    </a:cubicBezTo>
                    <a:cubicBezTo>
                      <a:pt x="1098000" y="333103"/>
                      <a:pt x="1386232" y="198229"/>
                      <a:pt x="1532471" y="0"/>
                    </a:cubicBezTo>
                    <a:close/>
                  </a:path>
                </a:pathLst>
              </a:custGeom>
              <a:solidFill>
                <a:srgbClr val="D3D4D3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827E94B0-6BE7-6B37-0DC5-AA316CA777F5}"/>
                  </a:ext>
                </a:extLst>
              </p:cNvPr>
              <p:cNvSpPr/>
              <p:nvPr/>
            </p:nvSpPr>
            <p:spPr>
              <a:xfrm>
                <a:off x="991498" y="1887111"/>
                <a:ext cx="98363" cy="137356"/>
              </a:xfrm>
              <a:custGeom>
                <a:avLst/>
                <a:gdLst>
                  <a:gd name="connsiteX0" fmla="*/ 98363 w 98363"/>
                  <a:gd name="connsiteY0" fmla="*/ 115149 h 137356"/>
                  <a:gd name="connsiteX1" fmla="*/ 98233 w 98363"/>
                  <a:gd name="connsiteY1" fmla="*/ 119525 h 137356"/>
                  <a:gd name="connsiteX2" fmla="*/ 97776 w 98363"/>
                  <a:gd name="connsiteY2" fmla="*/ 122595 h 137356"/>
                  <a:gd name="connsiteX3" fmla="*/ 96927 w 98363"/>
                  <a:gd name="connsiteY3" fmla="*/ 124816 h 137356"/>
                  <a:gd name="connsiteX4" fmla="*/ 95294 w 98363"/>
                  <a:gd name="connsiteY4" fmla="*/ 126906 h 137356"/>
                  <a:gd name="connsiteX5" fmla="*/ 90918 w 98363"/>
                  <a:gd name="connsiteY5" fmla="*/ 129910 h 137356"/>
                  <a:gd name="connsiteX6" fmla="*/ 83015 w 98363"/>
                  <a:gd name="connsiteY6" fmla="*/ 133437 h 137356"/>
                  <a:gd name="connsiteX7" fmla="*/ 72303 w 98363"/>
                  <a:gd name="connsiteY7" fmla="*/ 136246 h 137356"/>
                  <a:gd name="connsiteX8" fmla="*/ 59305 w 98363"/>
                  <a:gd name="connsiteY8" fmla="*/ 137356 h 137356"/>
                  <a:gd name="connsiteX9" fmla="*/ 34617 w 98363"/>
                  <a:gd name="connsiteY9" fmla="*/ 133111 h 137356"/>
                  <a:gd name="connsiteX10" fmla="*/ 15937 w 98363"/>
                  <a:gd name="connsiteY10" fmla="*/ 120505 h 137356"/>
                  <a:gd name="connsiteX11" fmla="*/ 4115 w 98363"/>
                  <a:gd name="connsiteY11" fmla="*/ 99604 h 137356"/>
                  <a:gd name="connsiteX12" fmla="*/ 0 w 98363"/>
                  <a:gd name="connsiteY12" fmla="*/ 70409 h 137356"/>
                  <a:gd name="connsiteX13" fmla="*/ 4507 w 98363"/>
                  <a:gd name="connsiteY13" fmla="*/ 40299 h 137356"/>
                  <a:gd name="connsiteX14" fmla="*/ 17178 w 98363"/>
                  <a:gd name="connsiteY14" fmla="*/ 18223 h 137356"/>
                  <a:gd name="connsiteX15" fmla="*/ 36641 w 98363"/>
                  <a:gd name="connsiteY15" fmla="*/ 4637 h 137356"/>
                  <a:gd name="connsiteX16" fmla="*/ 61657 w 98363"/>
                  <a:gd name="connsiteY16" fmla="*/ 0 h 137356"/>
                  <a:gd name="connsiteX17" fmla="*/ 72368 w 98363"/>
                  <a:gd name="connsiteY17" fmla="*/ 914 h 137356"/>
                  <a:gd name="connsiteX18" fmla="*/ 81904 w 98363"/>
                  <a:gd name="connsiteY18" fmla="*/ 3331 h 137356"/>
                  <a:gd name="connsiteX19" fmla="*/ 89742 w 98363"/>
                  <a:gd name="connsiteY19" fmla="*/ 6793 h 137356"/>
                  <a:gd name="connsiteX20" fmla="*/ 94641 w 98363"/>
                  <a:gd name="connsiteY20" fmla="*/ 10124 h 137356"/>
                  <a:gd name="connsiteX21" fmla="*/ 96535 w 98363"/>
                  <a:gd name="connsiteY21" fmla="*/ 12410 h 137356"/>
                  <a:gd name="connsiteX22" fmla="*/ 97384 w 98363"/>
                  <a:gd name="connsiteY22" fmla="*/ 14761 h 137356"/>
                  <a:gd name="connsiteX23" fmla="*/ 97841 w 98363"/>
                  <a:gd name="connsiteY23" fmla="*/ 18157 h 137356"/>
                  <a:gd name="connsiteX24" fmla="*/ 97972 w 98363"/>
                  <a:gd name="connsiteY24" fmla="*/ 22991 h 137356"/>
                  <a:gd name="connsiteX25" fmla="*/ 97776 w 98363"/>
                  <a:gd name="connsiteY25" fmla="*/ 28216 h 137356"/>
                  <a:gd name="connsiteX26" fmla="*/ 97057 w 98363"/>
                  <a:gd name="connsiteY26" fmla="*/ 31743 h 137356"/>
                  <a:gd name="connsiteX27" fmla="*/ 95816 w 98363"/>
                  <a:gd name="connsiteY27" fmla="*/ 33702 h 137356"/>
                  <a:gd name="connsiteX28" fmla="*/ 94183 w 98363"/>
                  <a:gd name="connsiteY28" fmla="*/ 34290 h 137356"/>
                  <a:gd name="connsiteX29" fmla="*/ 90264 w 98363"/>
                  <a:gd name="connsiteY29" fmla="*/ 32461 h 137356"/>
                  <a:gd name="connsiteX30" fmla="*/ 84125 w 98363"/>
                  <a:gd name="connsiteY30" fmla="*/ 28477 h 137356"/>
                  <a:gd name="connsiteX31" fmla="*/ 75177 w 98363"/>
                  <a:gd name="connsiteY31" fmla="*/ 24493 h 137356"/>
                  <a:gd name="connsiteX32" fmla="*/ 62767 w 98363"/>
                  <a:gd name="connsiteY32" fmla="*/ 22664 h 137356"/>
                  <a:gd name="connsiteX33" fmla="*/ 48659 w 98363"/>
                  <a:gd name="connsiteY33" fmla="*/ 25930 h 137356"/>
                  <a:gd name="connsiteX34" fmla="*/ 38078 w 98363"/>
                  <a:gd name="connsiteY34" fmla="*/ 35204 h 137356"/>
                  <a:gd name="connsiteX35" fmla="*/ 31416 w 98363"/>
                  <a:gd name="connsiteY35" fmla="*/ 49770 h 137356"/>
                  <a:gd name="connsiteX36" fmla="*/ 29130 w 98363"/>
                  <a:gd name="connsiteY36" fmla="*/ 68972 h 137356"/>
                  <a:gd name="connsiteX37" fmla="*/ 31547 w 98363"/>
                  <a:gd name="connsiteY37" fmla="*/ 89285 h 137356"/>
                  <a:gd name="connsiteX38" fmla="*/ 38405 w 98363"/>
                  <a:gd name="connsiteY38" fmla="*/ 103393 h 137356"/>
                  <a:gd name="connsiteX39" fmla="*/ 49182 w 98363"/>
                  <a:gd name="connsiteY39" fmla="*/ 111688 h 137356"/>
                  <a:gd name="connsiteX40" fmla="*/ 63420 w 98363"/>
                  <a:gd name="connsiteY40" fmla="*/ 114431 h 137356"/>
                  <a:gd name="connsiteX41" fmla="*/ 75830 w 98363"/>
                  <a:gd name="connsiteY41" fmla="*/ 112733 h 137356"/>
                  <a:gd name="connsiteX42" fmla="*/ 84843 w 98363"/>
                  <a:gd name="connsiteY42" fmla="*/ 109010 h 137356"/>
                  <a:gd name="connsiteX43" fmla="*/ 90983 w 98363"/>
                  <a:gd name="connsiteY43" fmla="*/ 105287 h 137356"/>
                  <a:gd name="connsiteX44" fmla="*/ 94706 w 98363"/>
                  <a:gd name="connsiteY44" fmla="*/ 103654 h 137356"/>
                  <a:gd name="connsiteX45" fmla="*/ 96339 w 98363"/>
                  <a:gd name="connsiteY45" fmla="*/ 104046 h 137356"/>
                  <a:gd name="connsiteX46" fmla="*/ 97384 w 98363"/>
                  <a:gd name="connsiteY46" fmla="*/ 105679 h 137356"/>
                  <a:gd name="connsiteX47" fmla="*/ 97972 w 98363"/>
                  <a:gd name="connsiteY47" fmla="*/ 109140 h 137356"/>
                  <a:gd name="connsiteX48" fmla="*/ 98168 w 98363"/>
                  <a:gd name="connsiteY48" fmla="*/ 115084 h 137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98363" h="137356">
                    <a:moveTo>
                      <a:pt x="98363" y="115149"/>
                    </a:moveTo>
                    <a:cubicBezTo>
                      <a:pt x="98363" y="116847"/>
                      <a:pt x="98363" y="118350"/>
                      <a:pt x="98233" y="119525"/>
                    </a:cubicBezTo>
                    <a:cubicBezTo>
                      <a:pt x="98102" y="120701"/>
                      <a:pt x="97972" y="121746"/>
                      <a:pt x="97776" y="122595"/>
                    </a:cubicBezTo>
                    <a:cubicBezTo>
                      <a:pt x="97580" y="123444"/>
                      <a:pt x="97318" y="124163"/>
                      <a:pt x="96927" y="124816"/>
                    </a:cubicBezTo>
                    <a:cubicBezTo>
                      <a:pt x="96600" y="125404"/>
                      <a:pt x="96012" y="126122"/>
                      <a:pt x="95294" y="126906"/>
                    </a:cubicBezTo>
                    <a:cubicBezTo>
                      <a:pt x="94510" y="127690"/>
                      <a:pt x="93073" y="128735"/>
                      <a:pt x="90918" y="129910"/>
                    </a:cubicBezTo>
                    <a:cubicBezTo>
                      <a:pt x="88762" y="131151"/>
                      <a:pt x="86150" y="132327"/>
                      <a:pt x="83015" y="133437"/>
                    </a:cubicBezTo>
                    <a:cubicBezTo>
                      <a:pt x="79879" y="134548"/>
                      <a:pt x="76353" y="135527"/>
                      <a:pt x="72303" y="136246"/>
                    </a:cubicBezTo>
                    <a:cubicBezTo>
                      <a:pt x="68319" y="137030"/>
                      <a:pt x="63943" y="137356"/>
                      <a:pt x="59305" y="137356"/>
                    </a:cubicBezTo>
                    <a:cubicBezTo>
                      <a:pt x="50161" y="137356"/>
                      <a:pt x="41997" y="135919"/>
                      <a:pt x="34617" y="133111"/>
                    </a:cubicBezTo>
                    <a:cubicBezTo>
                      <a:pt x="27301" y="130302"/>
                      <a:pt x="21031" y="126122"/>
                      <a:pt x="15937" y="120505"/>
                    </a:cubicBezTo>
                    <a:cubicBezTo>
                      <a:pt x="10842" y="114888"/>
                      <a:pt x="6858" y="107965"/>
                      <a:pt x="4115" y="99604"/>
                    </a:cubicBezTo>
                    <a:cubicBezTo>
                      <a:pt x="1372" y="91244"/>
                      <a:pt x="0" y="81512"/>
                      <a:pt x="0" y="70409"/>
                    </a:cubicBezTo>
                    <a:cubicBezTo>
                      <a:pt x="0" y="59305"/>
                      <a:pt x="1502" y="49051"/>
                      <a:pt x="4507" y="40299"/>
                    </a:cubicBezTo>
                    <a:cubicBezTo>
                      <a:pt x="7511" y="31547"/>
                      <a:pt x="11757" y="24166"/>
                      <a:pt x="17178" y="18223"/>
                    </a:cubicBezTo>
                    <a:cubicBezTo>
                      <a:pt x="22599" y="12279"/>
                      <a:pt x="29065" y="7707"/>
                      <a:pt x="36641" y="4637"/>
                    </a:cubicBezTo>
                    <a:cubicBezTo>
                      <a:pt x="44218" y="1568"/>
                      <a:pt x="52578" y="0"/>
                      <a:pt x="61657" y="0"/>
                    </a:cubicBezTo>
                    <a:cubicBezTo>
                      <a:pt x="65380" y="0"/>
                      <a:pt x="68907" y="327"/>
                      <a:pt x="72368" y="914"/>
                    </a:cubicBezTo>
                    <a:cubicBezTo>
                      <a:pt x="75765" y="1502"/>
                      <a:pt x="78965" y="2351"/>
                      <a:pt x="81904" y="3331"/>
                    </a:cubicBezTo>
                    <a:cubicBezTo>
                      <a:pt x="84843" y="4311"/>
                      <a:pt x="87456" y="5486"/>
                      <a:pt x="89742" y="6793"/>
                    </a:cubicBezTo>
                    <a:cubicBezTo>
                      <a:pt x="92093" y="8099"/>
                      <a:pt x="93726" y="9209"/>
                      <a:pt x="94641" y="10124"/>
                    </a:cubicBezTo>
                    <a:cubicBezTo>
                      <a:pt x="95555" y="11038"/>
                      <a:pt x="96208" y="11822"/>
                      <a:pt x="96535" y="12410"/>
                    </a:cubicBezTo>
                    <a:cubicBezTo>
                      <a:pt x="96861" y="12998"/>
                      <a:pt x="97122" y="13781"/>
                      <a:pt x="97384" y="14761"/>
                    </a:cubicBezTo>
                    <a:cubicBezTo>
                      <a:pt x="97580" y="15741"/>
                      <a:pt x="97710" y="16851"/>
                      <a:pt x="97841" y="18157"/>
                    </a:cubicBezTo>
                    <a:cubicBezTo>
                      <a:pt x="97972" y="19464"/>
                      <a:pt x="97972" y="21097"/>
                      <a:pt x="97972" y="22991"/>
                    </a:cubicBezTo>
                    <a:cubicBezTo>
                      <a:pt x="97972" y="25015"/>
                      <a:pt x="97906" y="26779"/>
                      <a:pt x="97776" y="28216"/>
                    </a:cubicBezTo>
                    <a:cubicBezTo>
                      <a:pt x="97645" y="29653"/>
                      <a:pt x="97384" y="30828"/>
                      <a:pt x="97057" y="31743"/>
                    </a:cubicBezTo>
                    <a:cubicBezTo>
                      <a:pt x="96731" y="32657"/>
                      <a:pt x="96273" y="33310"/>
                      <a:pt x="95816" y="33702"/>
                    </a:cubicBezTo>
                    <a:cubicBezTo>
                      <a:pt x="95359" y="34094"/>
                      <a:pt x="94771" y="34290"/>
                      <a:pt x="94183" y="34290"/>
                    </a:cubicBezTo>
                    <a:cubicBezTo>
                      <a:pt x="93138" y="34290"/>
                      <a:pt x="91832" y="33702"/>
                      <a:pt x="90264" y="32461"/>
                    </a:cubicBezTo>
                    <a:cubicBezTo>
                      <a:pt x="88697" y="31220"/>
                      <a:pt x="86672" y="29914"/>
                      <a:pt x="84125" y="28477"/>
                    </a:cubicBezTo>
                    <a:cubicBezTo>
                      <a:pt x="81643" y="26975"/>
                      <a:pt x="78639" y="25669"/>
                      <a:pt x="75177" y="24493"/>
                    </a:cubicBezTo>
                    <a:cubicBezTo>
                      <a:pt x="71715" y="23317"/>
                      <a:pt x="67600" y="22664"/>
                      <a:pt x="62767" y="22664"/>
                    </a:cubicBezTo>
                    <a:cubicBezTo>
                      <a:pt x="57477" y="22664"/>
                      <a:pt x="52774" y="23774"/>
                      <a:pt x="48659" y="25930"/>
                    </a:cubicBezTo>
                    <a:cubicBezTo>
                      <a:pt x="44479" y="28085"/>
                      <a:pt x="40952" y="31155"/>
                      <a:pt x="38078" y="35204"/>
                    </a:cubicBezTo>
                    <a:cubicBezTo>
                      <a:pt x="35139" y="39189"/>
                      <a:pt x="32984" y="44087"/>
                      <a:pt x="31416" y="49770"/>
                    </a:cubicBezTo>
                    <a:cubicBezTo>
                      <a:pt x="29914" y="55452"/>
                      <a:pt x="29130" y="61853"/>
                      <a:pt x="29130" y="68972"/>
                    </a:cubicBezTo>
                    <a:cubicBezTo>
                      <a:pt x="29130" y="76810"/>
                      <a:pt x="29914" y="83537"/>
                      <a:pt x="31547" y="89285"/>
                    </a:cubicBezTo>
                    <a:cubicBezTo>
                      <a:pt x="33180" y="95032"/>
                      <a:pt x="35466" y="99735"/>
                      <a:pt x="38405" y="103393"/>
                    </a:cubicBezTo>
                    <a:cubicBezTo>
                      <a:pt x="41344" y="107050"/>
                      <a:pt x="45002" y="109859"/>
                      <a:pt x="49182" y="111688"/>
                    </a:cubicBezTo>
                    <a:cubicBezTo>
                      <a:pt x="53362" y="113516"/>
                      <a:pt x="58130" y="114431"/>
                      <a:pt x="63420" y="114431"/>
                    </a:cubicBezTo>
                    <a:cubicBezTo>
                      <a:pt x="68188" y="114431"/>
                      <a:pt x="72368" y="113843"/>
                      <a:pt x="75830" y="112733"/>
                    </a:cubicBezTo>
                    <a:cubicBezTo>
                      <a:pt x="79292" y="111622"/>
                      <a:pt x="82296" y="110381"/>
                      <a:pt x="84843" y="109010"/>
                    </a:cubicBezTo>
                    <a:cubicBezTo>
                      <a:pt x="87325" y="107638"/>
                      <a:pt x="89415" y="106397"/>
                      <a:pt x="90983" y="105287"/>
                    </a:cubicBezTo>
                    <a:cubicBezTo>
                      <a:pt x="92616" y="104177"/>
                      <a:pt x="93857" y="103654"/>
                      <a:pt x="94706" y="103654"/>
                    </a:cubicBezTo>
                    <a:cubicBezTo>
                      <a:pt x="95359" y="103654"/>
                      <a:pt x="95947" y="103785"/>
                      <a:pt x="96339" y="104046"/>
                    </a:cubicBezTo>
                    <a:cubicBezTo>
                      <a:pt x="96731" y="104307"/>
                      <a:pt x="97122" y="104895"/>
                      <a:pt x="97384" y="105679"/>
                    </a:cubicBezTo>
                    <a:cubicBezTo>
                      <a:pt x="97645" y="106462"/>
                      <a:pt x="97841" y="107638"/>
                      <a:pt x="97972" y="109140"/>
                    </a:cubicBezTo>
                    <a:cubicBezTo>
                      <a:pt x="98102" y="110643"/>
                      <a:pt x="98168" y="112602"/>
                      <a:pt x="98168" y="115084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F292E081-3DA7-D22A-6FE0-D90443DD38FE}"/>
                  </a:ext>
                </a:extLst>
              </p:cNvPr>
              <p:cNvSpPr/>
              <p:nvPr/>
            </p:nvSpPr>
            <p:spPr>
              <a:xfrm>
                <a:off x="1109325" y="1888613"/>
                <a:ext cx="73217" cy="133763"/>
              </a:xfrm>
              <a:custGeom>
                <a:avLst/>
                <a:gdLst>
                  <a:gd name="connsiteX0" fmla="*/ 73087 w 73217"/>
                  <a:gd name="connsiteY0" fmla="*/ 122464 h 133763"/>
                  <a:gd name="connsiteX1" fmla="*/ 72826 w 73217"/>
                  <a:gd name="connsiteY1" fmla="*/ 127624 h 133763"/>
                  <a:gd name="connsiteX2" fmla="*/ 72042 w 73217"/>
                  <a:gd name="connsiteY2" fmla="*/ 131151 h 133763"/>
                  <a:gd name="connsiteX3" fmla="*/ 70735 w 73217"/>
                  <a:gd name="connsiteY3" fmla="*/ 133176 h 133763"/>
                  <a:gd name="connsiteX4" fmla="*/ 68907 w 73217"/>
                  <a:gd name="connsiteY4" fmla="*/ 133764 h 133763"/>
                  <a:gd name="connsiteX5" fmla="*/ 7968 w 73217"/>
                  <a:gd name="connsiteY5" fmla="*/ 133764 h 133763"/>
                  <a:gd name="connsiteX6" fmla="*/ 2286 w 73217"/>
                  <a:gd name="connsiteY6" fmla="*/ 131739 h 133763"/>
                  <a:gd name="connsiteX7" fmla="*/ 0 w 73217"/>
                  <a:gd name="connsiteY7" fmla="*/ 125208 h 133763"/>
                  <a:gd name="connsiteX8" fmla="*/ 0 w 73217"/>
                  <a:gd name="connsiteY8" fmla="*/ 4376 h 133763"/>
                  <a:gd name="connsiteX9" fmla="*/ 653 w 73217"/>
                  <a:gd name="connsiteY9" fmla="*/ 2547 h 133763"/>
                  <a:gd name="connsiteX10" fmla="*/ 2874 w 73217"/>
                  <a:gd name="connsiteY10" fmla="*/ 1176 h 133763"/>
                  <a:gd name="connsiteX11" fmla="*/ 7054 w 73217"/>
                  <a:gd name="connsiteY11" fmla="*/ 326 h 133763"/>
                  <a:gd name="connsiteX12" fmla="*/ 13585 w 73217"/>
                  <a:gd name="connsiteY12" fmla="*/ 0 h 133763"/>
                  <a:gd name="connsiteX13" fmla="*/ 20182 w 73217"/>
                  <a:gd name="connsiteY13" fmla="*/ 326 h 133763"/>
                  <a:gd name="connsiteX14" fmla="*/ 24297 w 73217"/>
                  <a:gd name="connsiteY14" fmla="*/ 1176 h 133763"/>
                  <a:gd name="connsiteX15" fmla="*/ 26518 w 73217"/>
                  <a:gd name="connsiteY15" fmla="*/ 2547 h 133763"/>
                  <a:gd name="connsiteX16" fmla="*/ 27171 w 73217"/>
                  <a:gd name="connsiteY16" fmla="*/ 4376 h 133763"/>
                  <a:gd name="connsiteX17" fmla="*/ 27171 w 73217"/>
                  <a:gd name="connsiteY17" fmla="*/ 111426 h 133763"/>
                  <a:gd name="connsiteX18" fmla="*/ 69037 w 73217"/>
                  <a:gd name="connsiteY18" fmla="*/ 111426 h 133763"/>
                  <a:gd name="connsiteX19" fmla="*/ 70866 w 73217"/>
                  <a:gd name="connsiteY19" fmla="*/ 112014 h 133763"/>
                  <a:gd name="connsiteX20" fmla="*/ 72172 w 73217"/>
                  <a:gd name="connsiteY20" fmla="*/ 113843 h 133763"/>
                  <a:gd name="connsiteX21" fmla="*/ 72956 w 73217"/>
                  <a:gd name="connsiteY21" fmla="*/ 117239 h 133763"/>
                  <a:gd name="connsiteX22" fmla="*/ 73217 w 73217"/>
                  <a:gd name="connsiteY22" fmla="*/ 122399 h 13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3217" h="133763">
                    <a:moveTo>
                      <a:pt x="73087" y="122464"/>
                    </a:moveTo>
                    <a:cubicBezTo>
                      <a:pt x="73087" y="124489"/>
                      <a:pt x="73021" y="126253"/>
                      <a:pt x="72826" y="127624"/>
                    </a:cubicBezTo>
                    <a:cubicBezTo>
                      <a:pt x="72630" y="128996"/>
                      <a:pt x="72368" y="130172"/>
                      <a:pt x="72042" y="131151"/>
                    </a:cubicBezTo>
                    <a:cubicBezTo>
                      <a:pt x="71715" y="132066"/>
                      <a:pt x="71258" y="132719"/>
                      <a:pt x="70735" y="133176"/>
                    </a:cubicBezTo>
                    <a:cubicBezTo>
                      <a:pt x="70213" y="133568"/>
                      <a:pt x="69625" y="133764"/>
                      <a:pt x="68907" y="133764"/>
                    </a:cubicBezTo>
                    <a:lnTo>
                      <a:pt x="7968" y="133764"/>
                    </a:lnTo>
                    <a:cubicBezTo>
                      <a:pt x="5682" y="133764"/>
                      <a:pt x="3788" y="133111"/>
                      <a:pt x="2286" y="131739"/>
                    </a:cubicBezTo>
                    <a:cubicBezTo>
                      <a:pt x="718" y="130367"/>
                      <a:pt x="0" y="128212"/>
                      <a:pt x="0" y="125208"/>
                    </a:cubicBezTo>
                    <a:lnTo>
                      <a:pt x="0" y="4376"/>
                    </a:lnTo>
                    <a:cubicBezTo>
                      <a:pt x="0" y="3723"/>
                      <a:pt x="196" y="3070"/>
                      <a:pt x="653" y="2547"/>
                    </a:cubicBezTo>
                    <a:cubicBezTo>
                      <a:pt x="1110" y="2025"/>
                      <a:pt x="1829" y="1567"/>
                      <a:pt x="2874" y="1176"/>
                    </a:cubicBezTo>
                    <a:cubicBezTo>
                      <a:pt x="3919" y="849"/>
                      <a:pt x="5290" y="588"/>
                      <a:pt x="7054" y="326"/>
                    </a:cubicBezTo>
                    <a:cubicBezTo>
                      <a:pt x="8817" y="131"/>
                      <a:pt x="10973" y="0"/>
                      <a:pt x="13585" y="0"/>
                    </a:cubicBezTo>
                    <a:cubicBezTo>
                      <a:pt x="16198" y="0"/>
                      <a:pt x="18484" y="131"/>
                      <a:pt x="20182" y="326"/>
                    </a:cubicBezTo>
                    <a:cubicBezTo>
                      <a:pt x="21880" y="523"/>
                      <a:pt x="23252" y="784"/>
                      <a:pt x="24297" y="1176"/>
                    </a:cubicBezTo>
                    <a:cubicBezTo>
                      <a:pt x="25342" y="1502"/>
                      <a:pt x="26060" y="1959"/>
                      <a:pt x="26518" y="2547"/>
                    </a:cubicBezTo>
                    <a:cubicBezTo>
                      <a:pt x="26975" y="3135"/>
                      <a:pt x="27171" y="3723"/>
                      <a:pt x="27171" y="4376"/>
                    </a:cubicBezTo>
                    <a:lnTo>
                      <a:pt x="27171" y="111426"/>
                    </a:lnTo>
                    <a:lnTo>
                      <a:pt x="69037" y="111426"/>
                    </a:lnTo>
                    <a:cubicBezTo>
                      <a:pt x="69690" y="111426"/>
                      <a:pt x="70344" y="111622"/>
                      <a:pt x="70866" y="112014"/>
                    </a:cubicBezTo>
                    <a:cubicBezTo>
                      <a:pt x="71389" y="112406"/>
                      <a:pt x="71780" y="112994"/>
                      <a:pt x="72172" y="113843"/>
                    </a:cubicBezTo>
                    <a:cubicBezTo>
                      <a:pt x="72499" y="114692"/>
                      <a:pt x="72760" y="115802"/>
                      <a:pt x="72956" y="117239"/>
                    </a:cubicBezTo>
                    <a:cubicBezTo>
                      <a:pt x="73152" y="118611"/>
                      <a:pt x="73217" y="120374"/>
                      <a:pt x="73217" y="122399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F9424BF3-8E94-C872-1E8F-EB52070A041C}"/>
                  </a:ext>
                </a:extLst>
              </p:cNvPr>
              <p:cNvSpPr/>
              <p:nvPr/>
            </p:nvSpPr>
            <p:spPr>
              <a:xfrm>
                <a:off x="1198348" y="1889332"/>
                <a:ext cx="78899" cy="133110"/>
              </a:xfrm>
              <a:custGeom>
                <a:avLst/>
                <a:gdLst>
                  <a:gd name="connsiteX0" fmla="*/ 78834 w 78899"/>
                  <a:gd name="connsiteY0" fmla="*/ 122464 h 133110"/>
                  <a:gd name="connsiteX1" fmla="*/ 78573 w 78899"/>
                  <a:gd name="connsiteY1" fmla="*/ 127428 h 133110"/>
                  <a:gd name="connsiteX2" fmla="*/ 77789 w 78899"/>
                  <a:gd name="connsiteY2" fmla="*/ 130694 h 133110"/>
                  <a:gd name="connsiteX3" fmla="*/ 76483 w 78899"/>
                  <a:gd name="connsiteY3" fmla="*/ 132523 h 133110"/>
                  <a:gd name="connsiteX4" fmla="*/ 74785 w 78899"/>
                  <a:gd name="connsiteY4" fmla="*/ 133111 h 133110"/>
                  <a:gd name="connsiteX5" fmla="*/ 7968 w 78899"/>
                  <a:gd name="connsiteY5" fmla="*/ 133111 h 133110"/>
                  <a:gd name="connsiteX6" fmla="*/ 2286 w 78899"/>
                  <a:gd name="connsiteY6" fmla="*/ 131086 h 133110"/>
                  <a:gd name="connsiteX7" fmla="*/ 0 w 78899"/>
                  <a:gd name="connsiteY7" fmla="*/ 124554 h 133110"/>
                  <a:gd name="connsiteX8" fmla="*/ 0 w 78899"/>
                  <a:gd name="connsiteY8" fmla="*/ 8556 h 133110"/>
                  <a:gd name="connsiteX9" fmla="*/ 2286 w 78899"/>
                  <a:gd name="connsiteY9" fmla="*/ 2025 h 133110"/>
                  <a:gd name="connsiteX10" fmla="*/ 7968 w 78899"/>
                  <a:gd name="connsiteY10" fmla="*/ 0 h 133110"/>
                  <a:gd name="connsiteX11" fmla="*/ 74393 w 78899"/>
                  <a:gd name="connsiteY11" fmla="*/ 0 h 133110"/>
                  <a:gd name="connsiteX12" fmla="*/ 76026 w 78899"/>
                  <a:gd name="connsiteY12" fmla="*/ 522 h 133110"/>
                  <a:gd name="connsiteX13" fmla="*/ 77267 w 78899"/>
                  <a:gd name="connsiteY13" fmla="*/ 2351 h 133110"/>
                  <a:gd name="connsiteX14" fmla="*/ 78051 w 78899"/>
                  <a:gd name="connsiteY14" fmla="*/ 5617 h 133110"/>
                  <a:gd name="connsiteX15" fmla="*/ 78312 w 78899"/>
                  <a:gd name="connsiteY15" fmla="*/ 10712 h 133110"/>
                  <a:gd name="connsiteX16" fmla="*/ 78051 w 78899"/>
                  <a:gd name="connsiteY16" fmla="*/ 15610 h 133110"/>
                  <a:gd name="connsiteX17" fmla="*/ 77267 w 78899"/>
                  <a:gd name="connsiteY17" fmla="*/ 18876 h 133110"/>
                  <a:gd name="connsiteX18" fmla="*/ 76026 w 78899"/>
                  <a:gd name="connsiteY18" fmla="*/ 20705 h 133110"/>
                  <a:gd name="connsiteX19" fmla="*/ 74393 w 78899"/>
                  <a:gd name="connsiteY19" fmla="*/ 21292 h 133110"/>
                  <a:gd name="connsiteX20" fmla="*/ 26910 w 78899"/>
                  <a:gd name="connsiteY20" fmla="*/ 21292 h 133110"/>
                  <a:gd name="connsiteX21" fmla="*/ 26910 w 78899"/>
                  <a:gd name="connsiteY21" fmla="*/ 53754 h 133110"/>
                  <a:gd name="connsiteX22" fmla="*/ 67078 w 78899"/>
                  <a:gd name="connsiteY22" fmla="*/ 53754 h 133110"/>
                  <a:gd name="connsiteX23" fmla="*/ 68776 w 78899"/>
                  <a:gd name="connsiteY23" fmla="*/ 54342 h 133110"/>
                  <a:gd name="connsiteX24" fmla="*/ 70082 w 78899"/>
                  <a:gd name="connsiteY24" fmla="*/ 56105 h 133110"/>
                  <a:gd name="connsiteX25" fmla="*/ 70866 w 78899"/>
                  <a:gd name="connsiteY25" fmla="*/ 59305 h 133110"/>
                  <a:gd name="connsiteX26" fmla="*/ 71127 w 78899"/>
                  <a:gd name="connsiteY26" fmla="*/ 64204 h 133110"/>
                  <a:gd name="connsiteX27" fmla="*/ 70866 w 78899"/>
                  <a:gd name="connsiteY27" fmla="*/ 69168 h 133110"/>
                  <a:gd name="connsiteX28" fmla="*/ 70082 w 78899"/>
                  <a:gd name="connsiteY28" fmla="*/ 72303 h 133110"/>
                  <a:gd name="connsiteX29" fmla="*/ 68776 w 78899"/>
                  <a:gd name="connsiteY29" fmla="*/ 74001 h 133110"/>
                  <a:gd name="connsiteX30" fmla="*/ 67078 w 78899"/>
                  <a:gd name="connsiteY30" fmla="*/ 74524 h 133110"/>
                  <a:gd name="connsiteX31" fmla="*/ 26910 w 78899"/>
                  <a:gd name="connsiteY31" fmla="*/ 74524 h 133110"/>
                  <a:gd name="connsiteX32" fmla="*/ 26910 w 78899"/>
                  <a:gd name="connsiteY32" fmla="*/ 112079 h 133110"/>
                  <a:gd name="connsiteX33" fmla="*/ 74850 w 78899"/>
                  <a:gd name="connsiteY33" fmla="*/ 112079 h 133110"/>
                  <a:gd name="connsiteX34" fmla="*/ 76548 w 78899"/>
                  <a:gd name="connsiteY34" fmla="*/ 112667 h 133110"/>
                  <a:gd name="connsiteX35" fmla="*/ 77855 w 78899"/>
                  <a:gd name="connsiteY35" fmla="*/ 114496 h 133110"/>
                  <a:gd name="connsiteX36" fmla="*/ 78639 w 78899"/>
                  <a:gd name="connsiteY36" fmla="*/ 117762 h 133110"/>
                  <a:gd name="connsiteX37" fmla="*/ 78900 w 78899"/>
                  <a:gd name="connsiteY37" fmla="*/ 122726 h 133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899" h="133110">
                    <a:moveTo>
                      <a:pt x="78834" y="122464"/>
                    </a:moveTo>
                    <a:cubicBezTo>
                      <a:pt x="78834" y="124424"/>
                      <a:pt x="78769" y="126122"/>
                      <a:pt x="78573" y="127428"/>
                    </a:cubicBezTo>
                    <a:cubicBezTo>
                      <a:pt x="78377" y="128735"/>
                      <a:pt x="78116" y="129845"/>
                      <a:pt x="77789" y="130694"/>
                    </a:cubicBezTo>
                    <a:cubicBezTo>
                      <a:pt x="77463" y="131543"/>
                      <a:pt x="77006" y="132131"/>
                      <a:pt x="76483" y="132523"/>
                    </a:cubicBezTo>
                    <a:cubicBezTo>
                      <a:pt x="75961" y="132915"/>
                      <a:pt x="75373" y="133111"/>
                      <a:pt x="74785" y="133111"/>
                    </a:cubicBezTo>
                    <a:lnTo>
                      <a:pt x="7968" y="133111"/>
                    </a:lnTo>
                    <a:cubicBezTo>
                      <a:pt x="5682" y="133111"/>
                      <a:pt x="3788" y="132458"/>
                      <a:pt x="2286" y="131086"/>
                    </a:cubicBezTo>
                    <a:cubicBezTo>
                      <a:pt x="718" y="129714"/>
                      <a:pt x="0" y="127559"/>
                      <a:pt x="0" y="124554"/>
                    </a:cubicBezTo>
                    <a:lnTo>
                      <a:pt x="0" y="8556"/>
                    </a:lnTo>
                    <a:cubicBezTo>
                      <a:pt x="0" y="5552"/>
                      <a:pt x="784" y="3396"/>
                      <a:pt x="2286" y="2025"/>
                    </a:cubicBezTo>
                    <a:cubicBezTo>
                      <a:pt x="3854" y="718"/>
                      <a:pt x="5748" y="0"/>
                      <a:pt x="7968" y="0"/>
                    </a:cubicBezTo>
                    <a:lnTo>
                      <a:pt x="74393" y="0"/>
                    </a:lnTo>
                    <a:cubicBezTo>
                      <a:pt x="74981" y="0"/>
                      <a:pt x="75569" y="196"/>
                      <a:pt x="76026" y="522"/>
                    </a:cubicBezTo>
                    <a:cubicBezTo>
                      <a:pt x="76483" y="849"/>
                      <a:pt x="76940" y="1437"/>
                      <a:pt x="77267" y="2351"/>
                    </a:cubicBezTo>
                    <a:cubicBezTo>
                      <a:pt x="77594" y="3200"/>
                      <a:pt x="77855" y="4311"/>
                      <a:pt x="78051" y="5617"/>
                    </a:cubicBezTo>
                    <a:cubicBezTo>
                      <a:pt x="78247" y="6989"/>
                      <a:pt x="78312" y="8621"/>
                      <a:pt x="78312" y="10712"/>
                    </a:cubicBezTo>
                    <a:cubicBezTo>
                      <a:pt x="78312" y="12606"/>
                      <a:pt x="78247" y="14238"/>
                      <a:pt x="78051" y="15610"/>
                    </a:cubicBezTo>
                    <a:cubicBezTo>
                      <a:pt x="77855" y="16916"/>
                      <a:pt x="77594" y="18027"/>
                      <a:pt x="77267" y="18876"/>
                    </a:cubicBezTo>
                    <a:cubicBezTo>
                      <a:pt x="76940" y="19725"/>
                      <a:pt x="76483" y="20313"/>
                      <a:pt x="76026" y="20705"/>
                    </a:cubicBezTo>
                    <a:cubicBezTo>
                      <a:pt x="75569" y="21097"/>
                      <a:pt x="74981" y="21292"/>
                      <a:pt x="74393" y="21292"/>
                    </a:cubicBezTo>
                    <a:lnTo>
                      <a:pt x="26910" y="21292"/>
                    </a:lnTo>
                    <a:lnTo>
                      <a:pt x="26910" y="53754"/>
                    </a:lnTo>
                    <a:lnTo>
                      <a:pt x="67078" y="53754"/>
                    </a:lnTo>
                    <a:cubicBezTo>
                      <a:pt x="67666" y="53754"/>
                      <a:pt x="68254" y="53950"/>
                      <a:pt x="68776" y="54342"/>
                    </a:cubicBezTo>
                    <a:cubicBezTo>
                      <a:pt x="69299" y="54733"/>
                      <a:pt x="69690" y="55321"/>
                      <a:pt x="70082" y="56105"/>
                    </a:cubicBezTo>
                    <a:cubicBezTo>
                      <a:pt x="70409" y="56889"/>
                      <a:pt x="70670" y="57934"/>
                      <a:pt x="70866" y="59305"/>
                    </a:cubicBezTo>
                    <a:cubicBezTo>
                      <a:pt x="71062" y="60677"/>
                      <a:pt x="71127" y="62245"/>
                      <a:pt x="71127" y="64204"/>
                    </a:cubicBezTo>
                    <a:cubicBezTo>
                      <a:pt x="71127" y="66163"/>
                      <a:pt x="71062" y="67862"/>
                      <a:pt x="70866" y="69168"/>
                    </a:cubicBezTo>
                    <a:cubicBezTo>
                      <a:pt x="70670" y="70474"/>
                      <a:pt x="70409" y="71519"/>
                      <a:pt x="70082" y="72303"/>
                    </a:cubicBezTo>
                    <a:cubicBezTo>
                      <a:pt x="69756" y="73087"/>
                      <a:pt x="69299" y="73675"/>
                      <a:pt x="68776" y="74001"/>
                    </a:cubicBezTo>
                    <a:cubicBezTo>
                      <a:pt x="68254" y="74328"/>
                      <a:pt x="67666" y="74524"/>
                      <a:pt x="67078" y="74524"/>
                    </a:cubicBezTo>
                    <a:lnTo>
                      <a:pt x="26910" y="74524"/>
                    </a:lnTo>
                    <a:lnTo>
                      <a:pt x="26910" y="112079"/>
                    </a:lnTo>
                    <a:lnTo>
                      <a:pt x="74850" y="112079"/>
                    </a:lnTo>
                    <a:cubicBezTo>
                      <a:pt x="75438" y="112079"/>
                      <a:pt x="76026" y="112275"/>
                      <a:pt x="76548" y="112667"/>
                    </a:cubicBezTo>
                    <a:cubicBezTo>
                      <a:pt x="77071" y="113059"/>
                      <a:pt x="77463" y="113647"/>
                      <a:pt x="77855" y="114496"/>
                    </a:cubicBezTo>
                    <a:cubicBezTo>
                      <a:pt x="78181" y="115345"/>
                      <a:pt x="78443" y="116390"/>
                      <a:pt x="78639" y="117762"/>
                    </a:cubicBezTo>
                    <a:cubicBezTo>
                      <a:pt x="78834" y="119068"/>
                      <a:pt x="78900" y="120766"/>
                      <a:pt x="78900" y="122726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D0774CB-4465-00ED-2790-51F24288A3FB}"/>
                  </a:ext>
                </a:extLst>
              </p:cNvPr>
              <p:cNvSpPr/>
              <p:nvPr/>
            </p:nvSpPr>
            <p:spPr>
              <a:xfrm>
                <a:off x="1286655" y="1888875"/>
                <a:ext cx="122459" cy="134221"/>
              </a:xfrm>
              <a:custGeom>
                <a:avLst/>
                <a:gdLst>
                  <a:gd name="connsiteX0" fmla="*/ 120830 w 122459"/>
                  <a:gd name="connsiteY0" fmla="*/ 123444 h 134221"/>
                  <a:gd name="connsiteX1" fmla="*/ 122397 w 122459"/>
                  <a:gd name="connsiteY1" fmla="*/ 129322 h 134221"/>
                  <a:gd name="connsiteX2" fmla="*/ 121548 w 122459"/>
                  <a:gd name="connsiteY2" fmla="*/ 132588 h 134221"/>
                  <a:gd name="connsiteX3" fmla="*/ 117564 w 122459"/>
                  <a:gd name="connsiteY3" fmla="*/ 133894 h 134221"/>
                  <a:gd name="connsiteX4" fmla="*/ 109661 w 122459"/>
                  <a:gd name="connsiteY4" fmla="*/ 134156 h 134221"/>
                  <a:gd name="connsiteX5" fmla="*/ 101497 w 122459"/>
                  <a:gd name="connsiteY5" fmla="*/ 134025 h 134221"/>
                  <a:gd name="connsiteX6" fmla="*/ 97055 w 122459"/>
                  <a:gd name="connsiteY6" fmla="*/ 133437 h 134221"/>
                  <a:gd name="connsiteX7" fmla="*/ 94900 w 122459"/>
                  <a:gd name="connsiteY7" fmla="*/ 132131 h 134221"/>
                  <a:gd name="connsiteX8" fmla="*/ 93855 w 122459"/>
                  <a:gd name="connsiteY8" fmla="*/ 129976 h 134221"/>
                  <a:gd name="connsiteX9" fmla="*/ 84907 w 122459"/>
                  <a:gd name="connsiteY9" fmla="*/ 103262 h 134221"/>
                  <a:gd name="connsiteX10" fmla="*/ 34942 w 122459"/>
                  <a:gd name="connsiteY10" fmla="*/ 103262 h 134221"/>
                  <a:gd name="connsiteX11" fmla="*/ 26516 w 122459"/>
                  <a:gd name="connsiteY11" fmla="*/ 129257 h 134221"/>
                  <a:gd name="connsiteX12" fmla="*/ 25406 w 122459"/>
                  <a:gd name="connsiteY12" fmla="*/ 131674 h 134221"/>
                  <a:gd name="connsiteX13" fmla="*/ 23250 w 122459"/>
                  <a:gd name="connsiteY13" fmla="*/ 133241 h 134221"/>
                  <a:gd name="connsiteX14" fmla="*/ 19005 w 122459"/>
                  <a:gd name="connsiteY14" fmla="*/ 134025 h 134221"/>
                  <a:gd name="connsiteX15" fmla="*/ 11886 w 122459"/>
                  <a:gd name="connsiteY15" fmla="*/ 134221 h 134221"/>
                  <a:gd name="connsiteX16" fmla="*/ 4505 w 122459"/>
                  <a:gd name="connsiteY16" fmla="*/ 133894 h 134221"/>
                  <a:gd name="connsiteX17" fmla="*/ 782 w 122459"/>
                  <a:gd name="connsiteY17" fmla="*/ 132392 h 134221"/>
                  <a:gd name="connsiteX18" fmla="*/ 64 w 122459"/>
                  <a:gd name="connsiteY18" fmla="*/ 129061 h 134221"/>
                  <a:gd name="connsiteX19" fmla="*/ 1631 w 122459"/>
                  <a:gd name="connsiteY19" fmla="*/ 123314 h 134221"/>
                  <a:gd name="connsiteX20" fmla="*/ 42649 w 122459"/>
                  <a:gd name="connsiteY20" fmla="*/ 5290 h 134221"/>
                  <a:gd name="connsiteX21" fmla="*/ 44086 w 122459"/>
                  <a:gd name="connsiteY21" fmla="*/ 2482 h 134221"/>
                  <a:gd name="connsiteX22" fmla="*/ 46698 w 122459"/>
                  <a:gd name="connsiteY22" fmla="*/ 849 h 134221"/>
                  <a:gd name="connsiteX23" fmla="*/ 51662 w 122459"/>
                  <a:gd name="connsiteY23" fmla="*/ 131 h 134221"/>
                  <a:gd name="connsiteX24" fmla="*/ 60088 w 122459"/>
                  <a:gd name="connsiteY24" fmla="*/ 0 h 134221"/>
                  <a:gd name="connsiteX25" fmla="*/ 69754 w 122459"/>
                  <a:gd name="connsiteY25" fmla="*/ 131 h 134221"/>
                  <a:gd name="connsiteX26" fmla="*/ 75371 w 122459"/>
                  <a:gd name="connsiteY26" fmla="*/ 849 h 134221"/>
                  <a:gd name="connsiteX27" fmla="*/ 78245 w 122459"/>
                  <a:gd name="connsiteY27" fmla="*/ 2547 h 134221"/>
                  <a:gd name="connsiteX28" fmla="*/ 79747 w 122459"/>
                  <a:gd name="connsiteY28" fmla="*/ 5617 h 134221"/>
                  <a:gd name="connsiteX29" fmla="*/ 120895 w 122459"/>
                  <a:gd name="connsiteY29" fmla="*/ 123510 h 134221"/>
                  <a:gd name="connsiteX30" fmla="*/ 59761 w 122459"/>
                  <a:gd name="connsiteY30" fmla="*/ 25865 h 134221"/>
                  <a:gd name="connsiteX31" fmla="*/ 59630 w 122459"/>
                  <a:gd name="connsiteY31" fmla="*/ 25865 h 134221"/>
                  <a:gd name="connsiteX32" fmla="*/ 40820 w 122459"/>
                  <a:gd name="connsiteY32" fmla="*/ 82427 h 134221"/>
                  <a:gd name="connsiteX33" fmla="*/ 78572 w 122459"/>
                  <a:gd name="connsiteY33" fmla="*/ 82427 h 134221"/>
                  <a:gd name="connsiteX34" fmla="*/ 59761 w 122459"/>
                  <a:gd name="connsiteY34" fmla="*/ 25865 h 13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59" h="134221">
                    <a:moveTo>
                      <a:pt x="120830" y="123444"/>
                    </a:moveTo>
                    <a:cubicBezTo>
                      <a:pt x="121679" y="125926"/>
                      <a:pt x="122136" y="127886"/>
                      <a:pt x="122397" y="129322"/>
                    </a:cubicBezTo>
                    <a:cubicBezTo>
                      <a:pt x="122593" y="130759"/>
                      <a:pt x="122332" y="131870"/>
                      <a:pt x="121548" y="132588"/>
                    </a:cubicBezTo>
                    <a:cubicBezTo>
                      <a:pt x="120765" y="133307"/>
                      <a:pt x="119458" y="133764"/>
                      <a:pt x="117564" y="133894"/>
                    </a:cubicBezTo>
                    <a:cubicBezTo>
                      <a:pt x="115670" y="134090"/>
                      <a:pt x="112992" y="134156"/>
                      <a:pt x="109661" y="134156"/>
                    </a:cubicBezTo>
                    <a:cubicBezTo>
                      <a:pt x="106330" y="134156"/>
                      <a:pt x="103456" y="134156"/>
                      <a:pt x="101497" y="134025"/>
                    </a:cubicBezTo>
                    <a:cubicBezTo>
                      <a:pt x="99537" y="133894"/>
                      <a:pt x="98035" y="133699"/>
                      <a:pt x="97055" y="133437"/>
                    </a:cubicBezTo>
                    <a:cubicBezTo>
                      <a:pt x="96010" y="133111"/>
                      <a:pt x="95292" y="132719"/>
                      <a:pt x="94900" y="132131"/>
                    </a:cubicBezTo>
                    <a:cubicBezTo>
                      <a:pt x="94508" y="131543"/>
                      <a:pt x="94116" y="130890"/>
                      <a:pt x="93855" y="129976"/>
                    </a:cubicBezTo>
                    <a:lnTo>
                      <a:pt x="84907" y="103262"/>
                    </a:lnTo>
                    <a:lnTo>
                      <a:pt x="34942" y="103262"/>
                    </a:lnTo>
                    <a:lnTo>
                      <a:pt x="26516" y="129257"/>
                    </a:lnTo>
                    <a:cubicBezTo>
                      <a:pt x="26255" y="130237"/>
                      <a:pt x="25863" y="131021"/>
                      <a:pt x="25406" y="131674"/>
                    </a:cubicBezTo>
                    <a:cubicBezTo>
                      <a:pt x="24948" y="132327"/>
                      <a:pt x="24230" y="132849"/>
                      <a:pt x="23250" y="133241"/>
                    </a:cubicBezTo>
                    <a:cubicBezTo>
                      <a:pt x="22271" y="133633"/>
                      <a:pt x="20834" y="133894"/>
                      <a:pt x="19005" y="134025"/>
                    </a:cubicBezTo>
                    <a:cubicBezTo>
                      <a:pt x="17176" y="134156"/>
                      <a:pt x="14825" y="134221"/>
                      <a:pt x="11886" y="134221"/>
                    </a:cubicBezTo>
                    <a:cubicBezTo>
                      <a:pt x="8750" y="134221"/>
                      <a:pt x="6269" y="134090"/>
                      <a:pt x="4505" y="133894"/>
                    </a:cubicBezTo>
                    <a:cubicBezTo>
                      <a:pt x="2742" y="133699"/>
                      <a:pt x="1501" y="133176"/>
                      <a:pt x="782" y="132392"/>
                    </a:cubicBezTo>
                    <a:cubicBezTo>
                      <a:pt x="129" y="131608"/>
                      <a:pt x="-132" y="130498"/>
                      <a:pt x="64" y="129061"/>
                    </a:cubicBezTo>
                    <a:cubicBezTo>
                      <a:pt x="260" y="127624"/>
                      <a:pt x="782" y="125730"/>
                      <a:pt x="1631" y="123314"/>
                    </a:cubicBezTo>
                    <a:lnTo>
                      <a:pt x="42649" y="5290"/>
                    </a:lnTo>
                    <a:cubicBezTo>
                      <a:pt x="43040" y="4115"/>
                      <a:pt x="43563" y="3200"/>
                      <a:pt x="44086" y="2482"/>
                    </a:cubicBezTo>
                    <a:cubicBezTo>
                      <a:pt x="44608" y="1764"/>
                      <a:pt x="45522" y="1241"/>
                      <a:pt x="46698" y="849"/>
                    </a:cubicBezTo>
                    <a:cubicBezTo>
                      <a:pt x="47874" y="457"/>
                      <a:pt x="49572" y="261"/>
                      <a:pt x="51662" y="131"/>
                    </a:cubicBezTo>
                    <a:cubicBezTo>
                      <a:pt x="53817" y="0"/>
                      <a:pt x="56626" y="0"/>
                      <a:pt x="60088" y="0"/>
                    </a:cubicBezTo>
                    <a:cubicBezTo>
                      <a:pt x="64137" y="0"/>
                      <a:pt x="67337" y="0"/>
                      <a:pt x="69754" y="131"/>
                    </a:cubicBezTo>
                    <a:cubicBezTo>
                      <a:pt x="72171" y="261"/>
                      <a:pt x="74000" y="457"/>
                      <a:pt x="75371" y="849"/>
                    </a:cubicBezTo>
                    <a:cubicBezTo>
                      <a:pt x="76743" y="1241"/>
                      <a:pt x="77657" y="1764"/>
                      <a:pt x="78245" y="2547"/>
                    </a:cubicBezTo>
                    <a:cubicBezTo>
                      <a:pt x="78833" y="3331"/>
                      <a:pt x="79355" y="4311"/>
                      <a:pt x="79747" y="5617"/>
                    </a:cubicBezTo>
                    <a:lnTo>
                      <a:pt x="120895" y="123510"/>
                    </a:lnTo>
                    <a:close/>
                    <a:moveTo>
                      <a:pt x="59761" y="25865"/>
                    </a:moveTo>
                    <a:lnTo>
                      <a:pt x="59630" y="25865"/>
                    </a:lnTo>
                    <a:lnTo>
                      <a:pt x="40820" y="82427"/>
                    </a:lnTo>
                    <a:lnTo>
                      <a:pt x="78572" y="82427"/>
                    </a:lnTo>
                    <a:lnTo>
                      <a:pt x="59761" y="25865"/>
                    </a:ln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16A483E4-7116-F957-28DF-39499C7329E6}"/>
                  </a:ext>
                </a:extLst>
              </p:cNvPr>
              <p:cNvSpPr/>
              <p:nvPr/>
            </p:nvSpPr>
            <p:spPr>
              <a:xfrm>
                <a:off x="1426034" y="1889071"/>
                <a:ext cx="109728" cy="134025"/>
              </a:xfrm>
              <a:custGeom>
                <a:avLst/>
                <a:gdLst>
                  <a:gd name="connsiteX0" fmla="*/ 109728 w 109728"/>
                  <a:gd name="connsiteY0" fmla="*/ 123836 h 134025"/>
                  <a:gd name="connsiteX1" fmla="*/ 108879 w 109728"/>
                  <a:gd name="connsiteY1" fmla="*/ 128081 h 134025"/>
                  <a:gd name="connsiteX2" fmla="*/ 106658 w 109728"/>
                  <a:gd name="connsiteY2" fmla="*/ 131151 h 134025"/>
                  <a:gd name="connsiteX3" fmla="*/ 103393 w 109728"/>
                  <a:gd name="connsiteY3" fmla="*/ 132980 h 134025"/>
                  <a:gd name="connsiteX4" fmla="*/ 99539 w 109728"/>
                  <a:gd name="connsiteY4" fmla="*/ 133568 h 134025"/>
                  <a:gd name="connsiteX5" fmla="*/ 88044 w 109728"/>
                  <a:gd name="connsiteY5" fmla="*/ 133568 h 134025"/>
                  <a:gd name="connsiteX6" fmla="*/ 81839 w 109728"/>
                  <a:gd name="connsiteY6" fmla="*/ 132849 h 134025"/>
                  <a:gd name="connsiteX7" fmla="*/ 77006 w 109728"/>
                  <a:gd name="connsiteY7" fmla="*/ 130237 h 134025"/>
                  <a:gd name="connsiteX8" fmla="*/ 72760 w 109728"/>
                  <a:gd name="connsiteY8" fmla="*/ 125077 h 134025"/>
                  <a:gd name="connsiteX9" fmla="*/ 68123 w 109728"/>
                  <a:gd name="connsiteY9" fmla="*/ 116717 h 134025"/>
                  <a:gd name="connsiteX10" fmla="*/ 35009 w 109728"/>
                  <a:gd name="connsiteY10" fmla="*/ 54538 h 134025"/>
                  <a:gd name="connsiteX11" fmla="*/ 29130 w 109728"/>
                  <a:gd name="connsiteY11" fmla="*/ 42585 h 134025"/>
                  <a:gd name="connsiteX12" fmla="*/ 23774 w 109728"/>
                  <a:gd name="connsiteY12" fmla="*/ 30110 h 134025"/>
                  <a:gd name="connsiteX13" fmla="*/ 23578 w 109728"/>
                  <a:gd name="connsiteY13" fmla="*/ 30110 h 134025"/>
                  <a:gd name="connsiteX14" fmla="*/ 24166 w 109728"/>
                  <a:gd name="connsiteY14" fmla="*/ 44871 h 134025"/>
                  <a:gd name="connsiteX15" fmla="*/ 24362 w 109728"/>
                  <a:gd name="connsiteY15" fmla="*/ 60024 h 134025"/>
                  <a:gd name="connsiteX16" fmla="*/ 24362 w 109728"/>
                  <a:gd name="connsiteY16" fmla="*/ 129649 h 134025"/>
                  <a:gd name="connsiteX17" fmla="*/ 23774 w 109728"/>
                  <a:gd name="connsiteY17" fmla="*/ 131478 h 134025"/>
                  <a:gd name="connsiteX18" fmla="*/ 21815 w 109728"/>
                  <a:gd name="connsiteY18" fmla="*/ 132849 h 134025"/>
                  <a:gd name="connsiteX19" fmla="*/ 18092 w 109728"/>
                  <a:gd name="connsiteY19" fmla="*/ 133699 h 134025"/>
                  <a:gd name="connsiteX20" fmla="*/ 12018 w 109728"/>
                  <a:gd name="connsiteY20" fmla="*/ 134025 h 134025"/>
                  <a:gd name="connsiteX21" fmla="*/ 6074 w 109728"/>
                  <a:gd name="connsiteY21" fmla="*/ 133699 h 134025"/>
                  <a:gd name="connsiteX22" fmla="*/ 2351 w 109728"/>
                  <a:gd name="connsiteY22" fmla="*/ 132849 h 134025"/>
                  <a:gd name="connsiteX23" fmla="*/ 523 w 109728"/>
                  <a:gd name="connsiteY23" fmla="*/ 131478 h 134025"/>
                  <a:gd name="connsiteX24" fmla="*/ 0 w 109728"/>
                  <a:gd name="connsiteY24" fmla="*/ 129649 h 134025"/>
                  <a:gd name="connsiteX25" fmla="*/ 0 w 109728"/>
                  <a:gd name="connsiteY25" fmla="*/ 10058 h 134025"/>
                  <a:gd name="connsiteX26" fmla="*/ 2809 w 109728"/>
                  <a:gd name="connsiteY26" fmla="*/ 2809 h 134025"/>
                  <a:gd name="connsiteX27" fmla="*/ 9732 w 109728"/>
                  <a:gd name="connsiteY27" fmla="*/ 392 h 134025"/>
                  <a:gd name="connsiteX28" fmla="*/ 24232 w 109728"/>
                  <a:gd name="connsiteY28" fmla="*/ 392 h 134025"/>
                  <a:gd name="connsiteX29" fmla="*/ 30828 w 109728"/>
                  <a:gd name="connsiteY29" fmla="*/ 1045 h 134025"/>
                  <a:gd name="connsiteX30" fmla="*/ 35596 w 109728"/>
                  <a:gd name="connsiteY30" fmla="*/ 3266 h 134025"/>
                  <a:gd name="connsiteX31" fmla="*/ 39581 w 109728"/>
                  <a:gd name="connsiteY31" fmla="*/ 7511 h 134025"/>
                  <a:gd name="connsiteX32" fmla="*/ 43369 w 109728"/>
                  <a:gd name="connsiteY32" fmla="*/ 14239 h 134025"/>
                  <a:gd name="connsiteX33" fmla="*/ 69299 w 109728"/>
                  <a:gd name="connsiteY33" fmla="*/ 62898 h 134025"/>
                  <a:gd name="connsiteX34" fmla="*/ 73805 w 109728"/>
                  <a:gd name="connsiteY34" fmla="*/ 71585 h 134025"/>
                  <a:gd name="connsiteX35" fmla="*/ 78051 w 109728"/>
                  <a:gd name="connsiteY35" fmla="*/ 80141 h 134025"/>
                  <a:gd name="connsiteX36" fmla="*/ 82035 w 109728"/>
                  <a:gd name="connsiteY36" fmla="*/ 88501 h 134025"/>
                  <a:gd name="connsiteX37" fmla="*/ 85823 w 109728"/>
                  <a:gd name="connsiteY37" fmla="*/ 96731 h 134025"/>
                  <a:gd name="connsiteX38" fmla="*/ 85954 w 109728"/>
                  <a:gd name="connsiteY38" fmla="*/ 96731 h 134025"/>
                  <a:gd name="connsiteX39" fmla="*/ 85497 w 109728"/>
                  <a:gd name="connsiteY39" fmla="*/ 81708 h 134025"/>
                  <a:gd name="connsiteX40" fmla="*/ 85366 w 109728"/>
                  <a:gd name="connsiteY40" fmla="*/ 66817 h 134025"/>
                  <a:gd name="connsiteX41" fmla="*/ 85366 w 109728"/>
                  <a:gd name="connsiteY41" fmla="*/ 4376 h 134025"/>
                  <a:gd name="connsiteX42" fmla="*/ 85954 w 109728"/>
                  <a:gd name="connsiteY42" fmla="*/ 2547 h 134025"/>
                  <a:gd name="connsiteX43" fmla="*/ 87978 w 109728"/>
                  <a:gd name="connsiteY43" fmla="*/ 1110 h 134025"/>
                  <a:gd name="connsiteX44" fmla="*/ 91767 w 109728"/>
                  <a:gd name="connsiteY44" fmla="*/ 261 h 134025"/>
                  <a:gd name="connsiteX45" fmla="*/ 97841 w 109728"/>
                  <a:gd name="connsiteY45" fmla="*/ 0 h 134025"/>
                  <a:gd name="connsiteX46" fmla="*/ 103719 w 109728"/>
                  <a:gd name="connsiteY46" fmla="*/ 261 h 134025"/>
                  <a:gd name="connsiteX47" fmla="*/ 107377 w 109728"/>
                  <a:gd name="connsiteY47" fmla="*/ 1110 h 134025"/>
                  <a:gd name="connsiteX48" fmla="*/ 109206 w 109728"/>
                  <a:gd name="connsiteY48" fmla="*/ 2547 h 134025"/>
                  <a:gd name="connsiteX49" fmla="*/ 109728 w 109728"/>
                  <a:gd name="connsiteY49" fmla="*/ 4376 h 134025"/>
                  <a:gd name="connsiteX50" fmla="*/ 109728 w 109728"/>
                  <a:gd name="connsiteY50" fmla="*/ 123967 h 1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09728" h="134025">
                    <a:moveTo>
                      <a:pt x="109728" y="123836"/>
                    </a:moveTo>
                    <a:cubicBezTo>
                      <a:pt x="109728" y="125404"/>
                      <a:pt x="109467" y="126841"/>
                      <a:pt x="108879" y="128081"/>
                    </a:cubicBezTo>
                    <a:cubicBezTo>
                      <a:pt x="108357" y="129322"/>
                      <a:pt x="107573" y="130368"/>
                      <a:pt x="106658" y="131151"/>
                    </a:cubicBezTo>
                    <a:cubicBezTo>
                      <a:pt x="105744" y="132000"/>
                      <a:pt x="104634" y="132588"/>
                      <a:pt x="103393" y="132980"/>
                    </a:cubicBezTo>
                    <a:cubicBezTo>
                      <a:pt x="102152" y="133372"/>
                      <a:pt x="100845" y="133568"/>
                      <a:pt x="99539" y="133568"/>
                    </a:cubicBezTo>
                    <a:lnTo>
                      <a:pt x="88044" y="133568"/>
                    </a:lnTo>
                    <a:cubicBezTo>
                      <a:pt x="85627" y="133568"/>
                      <a:pt x="83537" y="133307"/>
                      <a:pt x="81839" y="132849"/>
                    </a:cubicBezTo>
                    <a:cubicBezTo>
                      <a:pt x="80075" y="132392"/>
                      <a:pt x="78508" y="131478"/>
                      <a:pt x="77006" y="130237"/>
                    </a:cubicBezTo>
                    <a:cubicBezTo>
                      <a:pt x="75503" y="128996"/>
                      <a:pt x="74132" y="127232"/>
                      <a:pt x="72760" y="125077"/>
                    </a:cubicBezTo>
                    <a:cubicBezTo>
                      <a:pt x="71389" y="122922"/>
                      <a:pt x="69821" y="120113"/>
                      <a:pt x="68123" y="116717"/>
                    </a:cubicBezTo>
                    <a:lnTo>
                      <a:pt x="35009" y="54538"/>
                    </a:lnTo>
                    <a:cubicBezTo>
                      <a:pt x="33114" y="50815"/>
                      <a:pt x="31155" y="46830"/>
                      <a:pt x="29130" y="42585"/>
                    </a:cubicBezTo>
                    <a:cubicBezTo>
                      <a:pt x="27171" y="38274"/>
                      <a:pt x="25342" y="34159"/>
                      <a:pt x="23774" y="30110"/>
                    </a:cubicBezTo>
                    <a:lnTo>
                      <a:pt x="23578" y="30110"/>
                    </a:lnTo>
                    <a:cubicBezTo>
                      <a:pt x="23840" y="35074"/>
                      <a:pt x="24036" y="39972"/>
                      <a:pt x="24166" y="44871"/>
                    </a:cubicBezTo>
                    <a:cubicBezTo>
                      <a:pt x="24297" y="49770"/>
                      <a:pt x="24362" y="54799"/>
                      <a:pt x="24362" y="60024"/>
                    </a:cubicBezTo>
                    <a:lnTo>
                      <a:pt x="24362" y="129649"/>
                    </a:lnTo>
                    <a:cubicBezTo>
                      <a:pt x="24362" y="130302"/>
                      <a:pt x="24166" y="130955"/>
                      <a:pt x="23774" y="131478"/>
                    </a:cubicBezTo>
                    <a:cubicBezTo>
                      <a:pt x="23383" y="132000"/>
                      <a:pt x="22729" y="132458"/>
                      <a:pt x="21815" y="132849"/>
                    </a:cubicBezTo>
                    <a:cubicBezTo>
                      <a:pt x="20901" y="133241"/>
                      <a:pt x="19660" y="133503"/>
                      <a:pt x="18092" y="133699"/>
                    </a:cubicBezTo>
                    <a:cubicBezTo>
                      <a:pt x="16525" y="133894"/>
                      <a:pt x="14500" y="134025"/>
                      <a:pt x="12018" y="134025"/>
                    </a:cubicBezTo>
                    <a:cubicBezTo>
                      <a:pt x="9536" y="134025"/>
                      <a:pt x="7642" y="133894"/>
                      <a:pt x="6074" y="133699"/>
                    </a:cubicBezTo>
                    <a:cubicBezTo>
                      <a:pt x="4507" y="133503"/>
                      <a:pt x="3266" y="133176"/>
                      <a:pt x="2351" y="132849"/>
                    </a:cubicBezTo>
                    <a:cubicBezTo>
                      <a:pt x="1437" y="132458"/>
                      <a:pt x="849" y="132000"/>
                      <a:pt x="523" y="131478"/>
                    </a:cubicBezTo>
                    <a:cubicBezTo>
                      <a:pt x="196" y="130955"/>
                      <a:pt x="0" y="130302"/>
                      <a:pt x="0" y="129649"/>
                    </a:cubicBezTo>
                    <a:lnTo>
                      <a:pt x="0" y="10058"/>
                    </a:lnTo>
                    <a:cubicBezTo>
                      <a:pt x="0" y="6858"/>
                      <a:pt x="914" y="4441"/>
                      <a:pt x="2809" y="2809"/>
                    </a:cubicBezTo>
                    <a:cubicBezTo>
                      <a:pt x="4703" y="1176"/>
                      <a:pt x="6989" y="392"/>
                      <a:pt x="9732" y="392"/>
                    </a:cubicBezTo>
                    <a:lnTo>
                      <a:pt x="24232" y="392"/>
                    </a:lnTo>
                    <a:cubicBezTo>
                      <a:pt x="26844" y="392"/>
                      <a:pt x="29000" y="588"/>
                      <a:pt x="30828" y="1045"/>
                    </a:cubicBezTo>
                    <a:cubicBezTo>
                      <a:pt x="32657" y="1502"/>
                      <a:pt x="34225" y="2221"/>
                      <a:pt x="35596" y="3266"/>
                    </a:cubicBezTo>
                    <a:cubicBezTo>
                      <a:pt x="36968" y="4311"/>
                      <a:pt x="38340" y="5748"/>
                      <a:pt x="39581" y="7511"/>
                    </a:cubicBezTo>
                    <a:cubicBezTo>
                      <a:pt x="40821" y="9340"/>
                      <a:pt x="42062" y="11561"/>
                      <a:pt x="43369" y="14239"/>
                    </a:cubicBezTo>
                    <a:lnTo>
                      <a:pt x="69299" y="62898"/>
                    </a:lnTo>
                    <a:cubicBezTo>
                      <a:pt x="70801" y="65837"/>
                      <a:pt x="72303" y="68711"/>
                      <a:pt x="73805" y="71585"/>
                    </a:cubicBezTo>
                    <a:cubicBezTo>
                      <a:pt x="75307" y="74458"/>
                      <a:pt x="76679" y="77267"/>
                      <a:pt x="78051" y="80141"/>
                    </a:cubicBezTo>
                    <a:cubicBezTo>
                      <a:pt x="79422" y="83015"/>
                      <a:pt x="80729" y="85758"/>
                      <a:pt x="82035" y="88501"/>
                    </a:cubicBezTo>
                    <a:cubicBezTo>
                      <a:pt x="83341" y="91244"/>
                      <a:pt x="84582" y="93987"/>
                      <a:pt x="85823" y="96731"/>
                    </a:cubicBezTo>
                    <a:lnTo>
                      <a:pt x="85954" y="96731"/>
                    </a:lnTo>
                    <a:cubicBezTo>
                      <a:pt x="85758" y="91963"/>
                      <a:pt x="85562" y="86933"/>
                      <a:pt x="85497" y="81708"/>
                    </a:cubicBezTo>
                    <a:cubicBezTo>
                      <a:pt x="85431" y="76483"/>
                      <a:pt x="85366" y="71519"/>
                      <a:pt x="85366" y="66817"/>
                    </a:cubicBezTo>
                    <a:lnTo>
                      <a:pt x="85366" y="4376"/>
                    </a:lnTo>
                    <a:cubicBezTo>
                      <a:pt x="85366" y="3723"/>
                      <a:pt x="85562" y="3070"/>
                      <a:pt x="85954" y="2547"/>
                    </a:cubicBezTo>
                    <a:cubicBezTo>
                      <a:pt x="86346" y="2025"/>
                      <a:pt x="87064" y="1502"/>
                      <a:pt x="87978" y="1110"/>
                    </a:cubicBezTo>
                    <a:cubicBezTo>
                      <a:pt x="88958" y="718"/>
                      <a:pt x="90199" y="392"/>
                      <a:pt x="91767" y="261"/>
                    </a:cubicBezTo>
                    <a:cubicBezTo>
                      <a:pt x="93334" y="65"/>
                      <a:pt x="95359" y="0"/>
                      <a:pt x="97841" y="0"/>
                    </a:cubicBezTo>
                    <a:cubicBezTo>
                      <a:pt x="100192" y="0"/>
                      <a:pt x="102152" y="65"/>
                      <a:pt x="103719" y="261"/>
                    </a:cubicBezTo>
                    <a:cubicBezTo>
                      <a:pt x="105287" y="457"/>
                      <a:pt x="106528" y="718"/>
                      <a:pt x="107377" y="1110"/>
                    </a:cubicBezTo>
                    <a:cubicBezTo>
                      <a:pt x="108226" y="1502"/>
                      <a:pt x="108814" y="2025"/>
                      <a:pt x="109206" y="2547"/>
                    </a:cubicBezTo>
                    <a:cubicBezTo>
                      <a:pt x="109532" y="3070"/>
                      <a:pt x="109728" y="3723"/>
                      <a:pt x="109728" y="4376"/>
                    </a:cubicBezTo>
                    <a:lnTo>
                      <a:pt x="109728" y="123967"/>
                    </a:ln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51C5CB31-B76C-907E-6D89-ACA74B52E424}"/>
                  </a:ext>
                </a:extLst>
              </p:cNvPr>
              <p:cNvSpPr/>
              <p:nvPr/>
            </p:nvSpPr>
            <p:spPr>
              <a:xfrm>
                <a:off x="1612376" y="1889397"/>
                <a:ext cx="91244" cy="133633"/>
              </a:xfrm>
              <a:custGeom>
                <a:avLst/>
                <a:gdLst>
                  <a:gd name="connsiteX0" fmla="*/ 91114 w 91244"/>
                  <a:gd name="connsiteY0" fmla="*/ 40364 h 133633"/>
                  <a:gd name="connsiteX1" fmla="*/ 87586 w 91244"/>
                  <a:gd name="connsiteY1" fmla="*/ 60220 h 133633"/>
                  <a:gd name="connsiteX2" fmla="*/ 77397 w 91244"/>
                  <a:gd name="connsiteY2" fmla="*/ 74785 h 133633"/>
                  <a:gd name="connsiteX3" fmla="*/ 61004 w 91244"/>
                  <a:gd name="connsiteY3" fmla="*/ 83798 h 133633"/>
                  <a:gd name="connsiteX4" fmla="*/ 38144 w 91244"/>
                  <a:gd name="connsiteY4" fmla="*/ 86868 h 133633"/>
                  <a:gd name="connsiteX5" fmla="*/ 27040 w 91244"/>
                  <a:gd name="connsiteY5" fmla="*/ 86868 h 133633"/>
                  <a:gd name="connsiteX6" fmla="*/ 27040 w 91244"/>
                  <a:gd name="connsiteY6" fmla="*/ 129322 h 133633"/>
                  <a:gd name="connsiteX7" fmla="*/ 26387 w 91244"/>
                  <a:gd name="connsiteY7" fmla="*/ 131151 h 133633"/>
                  <a:gd name="connsiteX8" fmla="*/ 24166 w 91244"/>
                  <a:gd name="connsiteY8" fmla="*/ 132458 h 133633"/>
                  <a:gd name="connsiteX9" fmla="*/ 20051 w 91244"/>
                  <a:gd name="connsiteY9" fmla="*/ 133307 h 133633"/>
                  <a:gd name="connsiteX10" fmla="*/ 13455 w 91244"/>
                  <a:gd name="connsiteY10" fmla="*/ 133633 h 133633"/>
                  <a:gd name="connsiteX11" fmla="*/ 6923 w 91244"/>
                  <a:gd name="connsiteY11" fmla="*/ 133307 h 133633"/>
                  <a:gd name="connsiteX12" fmla="*/ 2743 w 91244"/>
                  <a:gd name="connsiteY12" fmla="*/ 132458 h 133633"/>
                  <a:gd name="connsiteX13" fmla="*/ 588 w 91244"/>
                  <a:gd name="connsiteY13" fmla="*/ 131151 h 133633"/>
                  <a:gd name="connsiteX14" fmla="*/ 0 w 91244"/>
                  <a:gd name="connsiteY14" fmla="*/ 129322 h 133633"/>
                  <a:gd name="connsiteX15" fmla="*/ 0 w 91244"/>
                  <a:gd name="connsiteY15" fmla="*/ 9667 h 133633"/>
                  <a:gd name="connsiteX16" fmla="*/ 2547 w 91244"/>
                  <a:gd name="connsiteY16" fmla="*/ 2417 h 133633"/>
                  <a:gd name="connsiteX17" fmla="*/ 9209 w 91244"/>
                  <a:gd name="connsiteY17" fmla="*/ 0 h 133633"/>
                  <a:gd name="connsiteX18" fmla="*/ 40560 w 91244"/>
                  <a:gd name="connsiteY18" fmla="*/ 0 h 133633"/>
                  <a:gd name="connsiteX19" fmla="*/ 49574 w 91244"/>
                  <a:gd name="connsiteY19" fmla="*/ 327 h 133633"/>
                  <a:gd name="connsiteX20" fmla="*/ 59828 w 91244"/>
                  <a:gd name="connsiteY20" fmla="*/ 1894 h 133633"/>
                  <a:gd name="connsiteX21" fmla="*/ 71911 w 91244"/>
                  <a:gd name="connsiteY21" fmla="*/ 6270 h 133633"/>
                  <a:gd name="connsiteX22" fmla="*/ 82361 w 91244"/>
                  <a:gd name="connsiteY22" fmla="*/ 14369 h 133633"/>
                  <a:gd name="connsiteX23" fmla="*/ 88958 w 91244"/>
                  <a:gd name="connsiteY23" fmla="*/ 25799 h 133633"/>
                  <a:gd name="connsiteX24" fmla="*/ 91244 w 91244"/>
                  <a:gd name="connsiteY24" fmla="*/ 40430 h 133633"/>
                  <a:gd name="connsiteX25" fmla="*/ 62832 w 91244"/>
                  <a:gd name="connsiteY25" fmla="*/ 42324 h 133633"/>
                  <a:gd name="connsiteX26" fmla="*/ 60350 w 91244"/>
                  <a:gd name="connsiteY26" fmla="*/ 30828 h 133633"/>
                  <a:gd name="connsiteX27" fmla="*/ 54276 w 91244"/>
                  <a:gd name="connsiteY27" fmla="*/ 24166 h 133633"/>
                  <a:gd name="connsiteX28" fmla="*/ 46700 w 91244"/>
                  <a:gd name="connsiteY28" fmla="*/ 21423 h 133633"/>
                  <a:gd name="connsiteX29" fmla="*/ 38535 w 91244"/>
                  <a:gd name="connsiteY29" fmla="*/ 20835 h 133633"/>
                  <a:gd name="connsiteX30" fmla="*/ 27040 w 91244"/>
                  <a:gd name="connsiteY30" fmla="*/ 20835 h 133633"/>
                  <a:gd name="connsiteX31" fmla="*/ 27040 w 91244"/>
                  <a:gd name="connsiteY31" fmla="*/ 65968 h 133633"/>
                  <a:gd name="connsiteX32" fmla="*/ 39189 w 91244"/>
                  <a:gd name="connsiteY32" fmla="*/ 65968 h 133633"/>
                  <a:gd name="connsiteX33" fmla="*/ 50031 w 91244"/>
                  <a:gd name="connsiteY33" fmla="*/ 64204 h 133633"/>
                  <a:gd name="connsiteX34" fmla="*/ 57150 w 91244"/>
                  <a:gd name="connsiteY34" fmla="*/ 59305 h 133633"/>
                  <a:gd name="connsiteX35" fmla="*/ 61330 w 91244"/>
                  <a:gd name="connsiteY35" fmla="*/ 51794 h 133633"/>
                  <a:gd name="connsiteX36" fmla="*/ 62767 w 91244"/>
                  <a:gd name="connsiteY36" fmla="*/ 42258 h 133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1244" h="133633">
                    <a:moveTo>
                      <a:pt x="91114" y="40364"/>
                    </a:moveTo>
                    <a:cubicBezTo>
                      <a:pt x="91114" y="47810"/>
                      <a:pt x="89938" y="54472"/>
                      <a:pt x="87586" y="60220"/>
                    </a:cubicBezTo>
                    <a:cubicBezTo>
                      <a:pt x="85235" y="65968"/>
                      <a:pt x="81839" y="70801"/>
                      <a:pt x="77397" y="74785"/>
                    </a:cubicBezTo>
                    <a:cubicBezTo>
                      <a:pt x="72956" y="78704"/>
                      <a:pt x="67470" y="81708"/>
                      <a:pt x="61004" y="83798"/>
                    </a:cubicBezTo>
                    <a:cubicBezTo>
                      <a:pt x="54537" y="85888"/>
                      <a:pt x="46896" y="86868"/>
                      <a:pt x="38144" y="86868"/>
                    </a:cubicBezTo>
                    <a:lnTo>
                      <a:pt x="27040" y="86868"/>
                    </a:lnTo>
                    <a:lnTo>
                      <a:pt x="27040" y="129322"/>
                    </a:lnTo>
                    <a:cubicBezTo>
                      <a:pt x="27040" y="129976"/>
                      <a:pt x="26844" y="130629"/>
                      <a:pt x="26387" y="131151"/>
                    </a:cubicBezTo>
                    <a:cubicBezTo>
                      <a:pt x="25930" y="131674"/>
                      <a:pt x="25211" y="132131"/>
                      <a:pt x="24166" y="132458"/>
                    </a:cubicBezTo>
                    <a:cubicBezTo>
                      <a:pt x="23121" y="132784"/>
                      <a:pt x="21750" y="133045"/>
                      <a:pt x="20051" y="133307"/>
                    </a:cubicBezTo>
                    <a:cubicBezTo>
                      <a:pt x="18353" y="133503"/>
                      <a:pt x="16133" y="133633"/>
                      <a:pt x="13455" y="133633"/>
                    </a:cubicBezTo>
                    <a:cubicBezTo>
                      <a:pt x="10777" y="133633"/>
                      <a:pt x="8687" y="133503"/>
                      <a:pt x="6923" y="133307"/>
                    </a:cubicBezTo>
                    <a:cubicBezTo>
                      <a:pt x="5160" y="133111"/>
                      <a:pt x="3788" y="132849"/>
                      <a:pt x="2743" y="132458"/>
                    </a:cubicBezTo>
                    <a:cubicBezTo>
                      <a:pt x="1698" y="132131"/>
                      <a:pt x="980" y="131674"/>
                      <a:pt x="588" y="131151"/>
                    </a:cubicBezTo>
                    <a:cubicBezTo>
                      <a:pt x="196" y="130629"/>
                      <a:pt x="0" y="129976"/>
                      <a:pt x="0" y="129322"/>
                    </a:cubicBezTo>
                    <a:lnTo>
                      <a:pt x="0" y="9667"/>
                    </a:lnTo>
                    <a:cubicBezTo>
                      <a:pt x="0" y="6466"/>
                      <a:pt x="849" y="4049"/>
                      <a:pt x="2547" y="2417"/>
                    </a:cubicBezTo>
                    <a:cubicBezTo>
                      <a:pt x="4245" y="784"/>
                      <a:pt x="6466" y="0"/>
                      <a:pt x="9209" y="0"/>
                    </a:cubicBezTo>
                    <a:lnTo>
                      <a:pt x="40560" y="0"/>
                    </a:lnTo>
                    <a:cubicBezTo>
                      <a:pt x="43695" y="0"/>
                      <a:pt x="46700" y="131"/>
                      <a:pt x="49574" y="327"/>
                    </a:cubicBezTo>
                    <a:cubicBezTo>
                      <a:pt x="52447" y="588"/>
                      <a:pt x="55844" y="1110"/>
                      <a:pt x="59828" y="1894"/>
                    </a:cubicBezTo>
                    <a:cubicBezTo>
                      <a:pt x="63812" y="2678"/>
                      <a:pt x="67862" y="4115"/>
                      <a:pt x="71911" y="6270"/>
                    </a:cubicBezTo>
                    <a:cubicBezTo>
                      <a:pt x="75961" y="8426"/>
                      <a:pt x="79488" y="11103"/>
                      <a:pt x="82361" y="14369"/>
                    </a:cubicBezTo>
                    <a:cubicBezTo>
                      <a:pt x="85235" y="17635"/>
                      <a:pt x="87456" y="21423"/>
                      <a:pt x="88958" y="25799"/>
                    </a:cubicBezTo>
                    <a:cubicBezTo>
                      <a:pt x="90460" y="30175"/>
                      <a:pt x="91244" y="35009"/>
                      <a:pt x="91244" y="40430"/>
                    </a:cubicBezTo>
                    <a:close/>
                    <a:moveTo>
                      <a:pt x="62832" y="42324"/>
                    </a:moveTo>
                    <a:cubicBezTo>
                      <a:pt x="62832" y="37686"/>
                      <a:pt x="62049" y="33833"/>
                      <a:pt x="60350" y="30828"/>
                    </a:cubicBezTo>
                    <a:cubicBezTo>
                      <a:pt x="58718" y="27824"/>
                      <a:pt x="56693" y="25603"/>
                      <a:pt x="54276" y="24166"/>
                    </a:cubicBezTo>
                    <a:cubicBezTo>
                      <a:pt x="51860" y="22729"/>
                      <a:pt x="49378" y="21815"/>
                      <a:pt x="46700" y="21423"/>
                    </a:cubicBezTo>
                    <a:cubicBezTo>
                      <a:pt x="44022" y="21031"/>
                      <a:pt x="41344" y="20835"/>
                      <a:pt x="38535" y="20835"/>
                    </a:cubicBezTo>
                    <a:lnTo>
                      <a:pt x="27040" y="20835"/>
                    </a:lnTo>
                    <a:lnTo>
                      <a:pt x="27040" y="65968"/>
                    </a:lnTo>
                    <a:lnTo>
                      <a:pt x="39189" y="65968"/>
                    </a:lnTo>
                    <a:cubicBezTo>
                      <a:pt x="43499" y="65968"/>
                      <a:pt x="47092" y="65380"/>
                      <a:pt x="50031" y="64204"/>
                    </a:cubicBezTo>
                    <a:cubicBezTo>
                      <a:pt x="52970" y="63028"/>
                      <a:pt x="55321" y="61395"/>
                      <a:pt x="57150" y="59305"/>
                    </a:cubicBezTo>
                    <a:cubicBezTo>
                      <a:pt x="58979" y="57215"/>
                      <a:pt x="60416" y="54733"/>
                      <a:pt x="61330" y="51794"/>
                    </a:cubicBezTo>
                    <a:cubicBezTo>
                      <a:pt x="62245" y="48855"/>
                      <a:pt x="62767" y="45720"/>
                      <a:pt x="62767" y="42258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58512A38-9133-6B3C-B0F1-7A9DCB060417}"/>
                  </a:ext>
                </a:extLst>
              </p:cNvPr>
              <p:cNvSpPr/>
              <p:nvPr/>
            </p:nvSpPr>
            <p:spPr>
              <a:xfrm>
                <a:off x="1718186" y="1886915"/>
                <a:ext cx="125926" cy="137748"/>
              </a:xfrm>
              <a:custGeom>
                <a:avLst/>
                <a:gdLst>
                  <a:gd name="connsiteX0" fmla="*/ 125926 w 125926"/>
                  <a:gd name="connsiteY0" fmla="*/ 67404 h 137748"/>
                  <a:gd name="connsiteX1" fmla="*/ 121811 w 125926"/>
                  <a:gd name="connsiteY1" fmla="*/ 96992 h 137748"/>
                  <a:gd name="connsiteX2" fmla="*/ 109598 w 125926"/>
                  <a:gd name="connsiteY2" fmla="*/ 119133 h 137748"/>
                  <a:gd name="connsiteX3" fmla="*/ 89481 w 125926"/>
                  <a:gd name="connsiteY3" fmla="*/ 132980 h 137748"/>
                  <a:gd name="connsiteX4" fmla="*/ 61787 w 125926"/>
                  <a:gd name="connsiteY4" fmla="*/ 137748 h 137748"/>
                  <a:gd name="connsiteX5" fmla="*/ 34682 w 125926"/>
                  <a:gd name="connsiteY5" fmla="*/ 133699 h 137748"/>
                  <a:gd name="connsiteX6" fmla="*/ 15414 w 125926"/>
                  <a:gd name="connsiteY6" fmla="*/ 121289 h 137748"/>
                  <a:gd name="connsiteX7" fmla="*/ 3854 w 125926"/>
                  <a:gd name="connsiteY7" fmla="*/ 100127 h 137748"/>
                  <a:gd name="connsiteX8" fmla="*/ 0 w 125926"/>
                  <a:gd name="connsiteY8" fmla="*/ 69690 h 137748"/>
                  <a:gd name="connsiteX9" fmla="*/ 4115 w 125926"/>
                  <a:gd name="connsiteY9" fmla="*/ 40626 h 137748"/>
                  <a:gd name="connsiteX10" fmla="*/ 16329 w 125926"/>
                  <a:gd name="connsiteY10" fmla="*/ 18680 h 137748"/>
                  <a:gd name="connsiteX11" fmla="*/ 36445 w 125926"/>
                  <a:gd name="connsiteY11" fmla="*/ 4833 h 137748"/>
                  <a:gd name="connsiteX12" fmla="*/ 64269 w 125926"/>
                  <a:gd name="connsiteY12" fmla="*/ 0 h 137748"/>
                  <a:gd name="connsiteX13" fmla="*/ 90918 w 125926"/>
                  <a:gd name="connsiteY13" fmla="*/ 3984 h 137748"/>
                  <a:gd name="connsiteX14" fmla="*/ 110251 w 125926"/>
                  <a:gd name="connsiteY14" fmla="*/ 16329 h 137748"/>
                  <a:gd name="connsiteX15" fmla="*/ 121942 w 125926"/>
                  <a:gd name="connsiteY15" fmla="*/ 37360 h 137748"/>
                  <a:gd name="connsiteX16" fmla="*/ 125926 w 125926"/>
                  <a:gd name="connsiteY16" fmla="*/ 67339 h 137748"/>
                  <a:gd name="connsiteX17" fmla="*/ 97580 w 125926"/>
                  <a:gd name="connsiteY17" fmla="*/ 68841 h 137748"/>
                  <a:gd name="connsiteX18" fmla="*/ 95947 w 125926"/>
                  <a:gd name="connsiteY18" fmla="*/ 49770 h 137748"/>
                  <a:gd name="connsiteX19" fmla="*/ 90330 w 125926"/>
                  <a:gd name="connsiteY19" fmla="*/ 35074 h 137748"/>
                  <a:gd name="connsiteX20" fmla="*/ 79814 w 125926"/>
                  <a:gd name="connsiteY20" fmla="*/ 25603 h 137748"/>
                  <a:gd name="connsiteX21" fmla="*/ 63355 w 125926"/>
                  <a:gd name="connsiteY21" fmla="*/ 22272 h 137748"/>
                  <a:gd name="connsiteX22" fmla="*/ 46700 w 125926"/>
                  <a:gd name="connsiteY22" fmla="*/ 25995 h 137748"/>
                  <a:gd name="connsiteX23" fmla="*/ 35923 w 125926"/>
                  <a:gd name="connsiteY23" fmla="*/ 36054 h 137748"/>
                  <a:gd name="connsiteX24" fmla="*/ 30110 w 125926"/>
                  <a:gd name="connsiteY24" fmla="*/ 50684 h 137748"/>
                  <a:gd name="connsiteX25" fmla="*/ 28412 w 125926"/>
                  <a:gd name="connsiteY25" fmla="*/ 68384 h 137748"/>
                  <a:gd name="connsiteX26" fmla="*/ 30045 w 125926"/>
                  <a:gd name="connsiteY26" fmla="*/ 87978 h 137748"/>
                  <a:gd name="connsiteX27" fmla="*/ 35596 w 125926"/>
                  <a:gd name="connsiteY27" fmla="*/ 102805 h 137748"/>
                  <a:gd name="connsiteX28" fmla="*/ 46112 w 125926"/>
                  <a:gd name="connsiteY28" fmla="*/ 112210 h 137748"/>
                  <a:gd name="connsiteX29" fmla="*/ 62636 w 125926"/>
                  <a:gd name="connsiteY29" fmla="*/ 115476 h 137748"/>
                  <a:gd name="connsiteX30" fmla="*/ 79292 w 125926"/>
                  <a:gd name="connsiteY30" fmla="*/ 111753 h 137748"/>
                  <a:gd name="connsiteX31" fmla="*/ 90068 w 125926"/>
                  <a:gd name="connsiteY31" fmla="*/ 101695 h 137748"/>
                  <a:gd name="connsiteX32" fmla="*/ 95881 w 125926"/>
                  <a:gd name="connsiteY32" fmla="*/ 86868 h 137748"/>
                  <a:gd name="connsiteX33" fmla="*/ 97580 w 125926"/>
                  <a:gd name="connsiteY33" fmla="*/ 68841 h 137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25926" h="137748">
                    <a:moveTo>
                      <a:pt x="125926" y="67404"/>
                    </a:moveTo>
                    <a:cubicBezTo>
                      <a:pt x="125926" y="78443"/>
                      <a:pt x="124554" y="88305"/>
                      <a:pt x="121811" y="96992"/>
                    </a:cubicBezTo>
                    <a:cubicBezTo>
                      <a:pt x="119068" y="105679"/>
                      <a:pt x="115019" y="113059"/>
                      <a:pt x="109598" y="119133"/>
                    </a:cubicBezTo>
                    <a:cubicBezTo>
                      <a:pt x="104176" y="125208"/>
                      <a:pt x="97449" y="129845"/>
                      <a:pt x="89481" y="132980"/>
                    </a:cubicBezTo>
                    <a:cubicBezTo>
                      <a:pt x="81512" y="136181"/>
                      <a:pt x="72238" y="137748"/>
                      <a:pt x="61787" y="137748"/>
                    </a:cubicBezTo>
                    <a:cubicBezTo>
                      <a:pt x="51337" y="137748"/>
                      <a:pt x="42389" y="136376"/>
                      <a:pt x="34682" y="133699"/>
                    </a:cubicBezTo>
                    <a:cubicBezTo>
                      <a:pt x="26975" y="131021"/>
                      <a:pt x="20509" y="126841"/>
                      <a:pt x="15414" y="121289"/>
                    </a:cubicBezTo>
                    <a:cubicBezTo>
                      <a:pt x="10254" y="115737"/>
                      <a:pt x="6401" y="108683"/>
                      <a:pt x="3854" y="100127"/>
                    </a:cubicBezTo>
                    <a:cubicBezTo>
                      <a:pt x="1306" y="91571"/>
                      <a:pt x="0" y="81382"/>
                      <a:pt x="0" y="69690"/>
                    </a:cubicBezTo>
                    <a:cubicBezTo>
                      <a:pt x="0" y="58914"/>
                      <a:pt x="1372" y="49247"/>
                      <a:pt x="4115" y="40626"/>
                    </a:cubicBezTo>
                    <a:cubicBezTo>
                      <a:pt x="6858" y="32004"/>
                      <a:pt x="10907" y="24689"/>
                      <a:pt x="16329" y="18680"/>
                    </a:cubicBezTo>
                    <a:cubicBezTo>
                      <a:pt x="21750" y="12671"/>
                      <a:pt x="28477" y="8034"/>
                      <a:pt x="36445" y="4833"/>
                    </a:cubicBezTo>
                    <a:cubicBezTo>
                      <a:pt x="44414" y="1633"/>
                      <a:pt x="53688" y="0"/>
                      <a:pt x="64269" y="0"/>
                    </a:cubicBezTo>
                    <a:cubicBezTo>
                      <a:pt x="74850" y="0"/>
                      <a:pt x="83211" y="1372"/>
                      <a:pt x="90918" y="3984"/>
                    </a:cubicBezTo>
                    <a:cubicBezTo>
                      <a:pt x="98625" y="6597"/>
                      <a:pt x="105091" y="10777"/>
                      <a:pt x="110251" y="16329"/>
                    </a:cubicBezTo>
                    <a:cubicBezTo>
                      <a:pt x="115410" y="21880"/>
                      <a:pt x="119329" y="28869"/>
                      <a:pt x="121942" y="37360"/>
                    </a:cubicBezTo>
                    <a:cubicBezTo>
                      <a:pt x="124554" y="45851"/>
                      <a:pt x="125926" y="55844"/>
                      <a:pt x="125926" y="67339"/>
                    </a:cubicBezTo>
                    <a:close/>
                    <a:moveTo>
                      <a:pt x="97580" y="68841"/>
                    </a:moveTo>
                    <a:cubicBezTo>
                      <a:pt x="97580" y="61853"/>
                      <a:pt x="97057" y="55517"/>
                      <a:pt x="95947" y="49770"/>
                    </a:cubicBezTo>
                    <a:cubicBezTo>
                      <a:pt x="94836" y="44022"/>
                      <a:pt x="93008" y="39123"/>
                      <a:pt x="90330" y="35074"/>
                    </a:cubicBezTo>
                    <a:cubicBezTo>
                      <a:pt x="87717" y="31024"/>
                      <a:pt x="84190" y="27824"/>
                      <a:pt x="79814" y="25603"/>
                    </a:cubicBezTo>
                    <a:cubicBezTo>
                      <a:pt x="75438" y="23383"/>
                      <a:pt x="69952" y="22272"/>
                      <a:pt x="63355" y="22272"/>
                    </a:cubicBezTo>
                    <a:cubicBezTo>
                      <a:pt x="56758" y="22272"/>
                      <a:pt x="51141" y="23513"/>
                      <a:pt x="46700" y="25995"/>
                    </a:cubicBezTo>
                    <a:cubicBezTo>
                      <a:pt x="42258" y="28477"/>
                      <a:pt x="38666" y="31808"/>
                      <a:pt x="35923" y="36054"/>
                    </a:cubicBezTo>
                    <a:cubicBezTo>
                      <a:pt x="33180" y="40234"/>
                      <a:pt x="31220" y="45132"/>
                      <a:pt x="30110" y="50684"/>
                    </a:cubicBezTo>
                    <a:cubicBezTo>
                      <a:pt x="29000" y="56301"/>
                      <a:pt x="28412" y="62179"/>
                      <a:pt x="28412" y="68384"/>
                    </a:cubicBezTo>
                    <a:cubicBezTo>
                      <a:pt x="28412" y="75634"/>
                      <a:pt x="28934" y="82165"/>
                      <a:pt x="30045" y="87978"/>
                    </a:cubicBezTo>
                    <a:cubicBezTo>
                      <a:pt x="31155" y="93791"/>
                      <a:pt x="32984" y="98690"/>
                      <a:pt x="35596" y="102805"/>
                    </a:cubicBezTo>
                    <a:cubicBezTo>
                      <a:pt x="38209" y="106920"/>
                      <a:pt x="41671" y="110055"/>
                      <a:pt x="46112" y="112210"/>
                    </a:cubicBezTo>
                    <a:cubicBezTo>
                      <a:pt x="50488" y="114366"/>
                      <a:pt x="56040" y="115476"/>
                      <a:pt x="62636" y="115476"/>
                    </a:cubicBezTo>
                    <a:cubicBezTo>
                      <a:pt x="69233" y="115476"/>
                      <a:pt x="74850" y="114235"/>
                      <a:pt x="79292" y="111753"/>
                    </a:cubicBezTo>
                    <a:cubicBezTo>
                      <a:pt x="83733" y="109271"/>
                      <a:pt x="87325" y="105940"/>
                      <a:pt x="90068" y="101695"/>
                    </a:cubicBezTo>
                    <a:cubicBezTo>
                      <a:pt x="92812" y="97449"/>
                      <a:pt x="94771" y="92485"/>
                      <a:pt x="95881" y="86868"/>
                    </a:cubicBezTo>
                    <a:cubicBezTo>
                      <a:pt x="96992" y="81186"/>
                      <a:pt x="97580" y="75177"/>
                      <a:pt x="97580" y="68841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8178A6F-C2E8-F81A-CD16-4548760F9852}"/>
                  </a:ext>
                </a:extLst>
              </p:cNvPr>
              <p:cNvSpPr/>
              <p:nvPr/>
            </p:nvSpPr>
            <p:spPr>
              <a:xfrm>
                <a:off x="1854163" y="1888613"/>
                <a:ext cx="181608" cy="134482"/>
              </a:xfrm>
              <a:custGeom>
                <a:avLst/>
                <a:gdLst>
                  <a:gd name="connsiteX0" fmla="*/ 150165 w 181608"/>
                  <a:gd name="connsiteY0" fmla="*/ 126906 h 134482"/>
                  <a:gd name="connsiteX1" fmla="*/ 148467 w 181608"/>
                  <a:gd name="connsiteY1" fmla="*/ 130890 h 134482"/>
                  <a:gd name="connsiteX2" fmla="*/ 145201 w 181608"/>
                  <a:gd name="connsiteY2" fmla="*/ 133176 h 134482"/>
                  <a:gd name="connsiteX3" fmla="*/ 139649 w 181608"/>
                  <a:gd name="connsiteY3" fmla="*/ 134221 h 134482"/>
                  <a:gd name="connsiteX4" fmla="*/ 131028 w 181608"/>
                  <a:gd name="connsiteY4" fmla="*/ 134482 h 134482"/>
                  <a:gd name="connsiteX5" fmla="*/ 121622 w 181608"/>
                  <a:gd name="connsiteY5" fmla="*/ 134221 h 134482"/>
                  <a:gd name="connsiteX6" fmla="*/ 116005 w 181608"/>
                  <a:gd name="connsiteY6" fmla="*/ 133176 h 134482"/>
                  <a:gd name="connsiteX7" fmla="*/ 113001 w 181608"/>
                  <a:gd name="connsiteY7" fmla="*/ 130890 h 134482"/>
                  <a:gd name="connsiteX8" fmla="*/ 111564 w 181608"/>
                  <a:gd name="connsiteY8" fmla="*/ 126906 h 134482"/>
                  <a:gd name="connsiteX9" fmla="*/ 90271 w 181608"/>
                  <a:gd name="connsiteY9" fmla="*/ 42585 h 134482"/>
                  <a:gd name="connsiteX10" fmla="*/ 90076 w 181608"/>
                  <a:gd name="connsiteY10" fmla="*/ 42585 h 134482"/>
                  <a:gd name="connsiteX11" fmla="*/ 69893 w 181608"/>
                  <a:gd name="connsiteY11" fmla="*/ 126906 h 134482"/>
                  <a:gd name="connsiteX12" fmla="*/ 68457 w 181608"/>
                  <a:gd name="connsiteY12" fmla="*/ 130759 h 134482"/>
                  <a:gd name="connsiteX13" fmla="*/ 65517 w 181608"/>
                  <a:gd name="connsiteY13" fmla="*/ 133045 h 134482"/>
                  <a:gd name="connsiteX14" fmla="*/ 60096 w 181608"/>
                  <a:gd name="connsiteY14" fmla="*/ 134156 h 134482"/>
                  <a:gd name="connsiteX15" fmla="*/ 51018 w 181608"/>
                  <a:gd name="connsiteY15" fmla="*/ 134417 h 134482"/>
                  <a:gd name="connsiteX16" fmla="*/ 41482 w 181608"/>
                  <a:gd name="connsiteY16" fmla="*/ 134156 h 134482"/>
                  <a:gd name="connsiteX17" fmla="*/ 35865 w 181608"/>
                  <a:gd name="connsiteY17" fmla="*/ 133111 h 134482"/>
                  <a:gd name="connsiteX18" fmla="*/ 32860 w 181608"/>
                  <a:gd name="connsiteY18" fmla="*/ 130825 h 134482"/>
                  <a:gd name="connsiteX19" fmla="*/ 31293 w 181608"/>
                  <a:gd name="connsiteY19" fmla="*/ 126841 h 134482"/>
                  <a:gd name="connsiteX20" fmla="*/ 1052 w 181608"/>
                  <a:gd name="connsiteY20" fmla="*/ 10777 h 134482"/>
                  <a:gd name="connsiteX21" fmla="*/ 7 w 181608"/>
                  <a:gd name="connsiteY21" fmla="*/ 4964 h 134482"/>
                  <a:gd name="connsiteX22" fmla="*/ 1183 w 181608"/>
                  <a:gd name="connsiteY22" fmla="*/ 1698 h 134482"/>
                  <a:gd name="connsiteX23" fmla="*/ 5428 w 181608"/>
                  <a:gd name="connsiteY23" fmla="*/ 326 h 134482"/>
                  <a:gd name="connsiteX24" fmla="*/ 13592 w 181608"/>
                  <a:gd name="connsiteY24" fmla="*/ 65 h 134482"/>
                  <a:gd name="connsiteX25" fmla="*/ 21234 w 181608"/>
                  <a:gd name="connsiteY25" fmla="*/ 196 h 134482"/>
                  <a:gd name="connsiteX26" fmla="*/ 25480 w 181608"/>
                  <a:gd name="connsiteY26" fmla="*/ 914 h 134482"/>
                  <a:gd name="connsiteX27" fmla="*/ 27439 w 181608"/>
                  <a:gd name="connsiteY27" fmla="*/ 2547 h 134482"/>
                  <a:gd name="connsiteX28" fmla="*/ 28288 w 181608"/>
                  <a:gd name="connsiteY28" fmla="*/ 5552 h 134482"/>
                  <a:gd name="connsiteX29" fmla="*/ 51605 w 181608"/>
                  <a:gd name="connsiteY29" fmla="*/ 107442 h 134482"/>
                  <a:gd name="connsiteX30" fmla="*/ 51736 w 181608"/>
                  <a:gd name="connsiteY30" fmla="*/ 107442 h 134482"/>
                  <a:gd name="connsiteX31" fmla="*/ 75968 w 181608"/>
                  <a:gd name="connsiteY31" fmla="*/ 6270 h 134482"/>
                  <a:gd name="connsiteX32" fmla="*/ 77078 w 181608"/>
                  <a:gd name="connsiteY32" fmla="*/ 3070 h 134482"/>
                  <a:gd name="connsiteX33" fmla="*/ 79364 w 181608"/>
                  <a:gd name="connsiteY33" fmla="*/ 1176 h 134482"/>
                  <a:gd name="connsiteX34" fmla="*/ 83740 w 181608"/>
                  <a:gd name="connsiteY34" fmla="*/ 261 h 134482"/>
                  <a:gd name="connsiteX35" fmla="*/ 91121 w 181608"/>
                  <a:gd name="connsiteY35" fmla="*/ 0 h 134482"/>
                  <a:gd name="connsiteX36" fmla="*/ 98958 w 181608"/>
                  <a:gd name="connsiteY36" fmla="*/ 196 h 134482"/>
                  <a:gd name="connsiteX37" fmla="*/ 103465 w 181608"/>
                  <a:gd name="connsiteY37" fmla="*/ 1045 h 134482"/>
                  <a:gd name="connsiteX38" fmla="*/ 105751 w 181608"/>
                  <a:gd name="connsiteY38" fmla="*/ 2939 h 134482"/>
                  <a:gd name="connsiteX39" fmla="*/ 106861 w 181608"/>
                  <a:gd name="connsiteY39" fmla="*/ 6205 h 134482"/>
                  <a:gd name="connsiteX40" fmla="*/ 131942 w 181608"/>
                  <a:gd name="connsiteY40" fmla="*/ 107377 h 134482"/>
                  <a:gd name="connsiteX41" fmla="*/ 132138 w 181608"/>
                  <a:gd name="connsiteY41" fmla="*/ 107377 h 134482"/>
                  <a:gd name="connsiteX42" fmla="*/ 155455 w 181608"/>
                  <a:gd name="connsiteY42" fmla="*/ 5813 h 134482"/>
                  <a:gd name="connsiteX43" fmla="*/ 156304 w 181608"/>
                  <a:gd name="connsiteY43" fmla="*/ 3004 h 134482"/>
                  <a:gd name="connsiteX44" fmla="*/ 158264 w 181608"/>
                  <a:gd name="connsiteY44" fmla="*/ 1176 h 134482"/>
                  <a:gd name="connsiteX45" fmla="*/ 162379 w 181608"/>
                  <a:gd name="connsiteY45" fmla="*/ 261 h 134482"/>
                  <a:gd name="connsiteX46" fmla="*/ 169890 w 181608"/>
                  <a:gd name="connsiteY46" fmla="*/ 0 h 134482"/>
                  <a:gd name="connsiteX47" fmla="*/ 176944 w 181608"/>
                  <a:gd name="connsiteY47" fmla="*/ 261 h 134482"/>
                  <a:gd name="connsiteX48" fmla="*/ 180601 w 181608"/>
                  <a:gd name="connsiteY48" fmla="*/ 1633 h 134482"/>
                  <a:gd name="connsiteX49" fmla="*/ 181581 w 181608"/>
                  <a:gd name="connsiteY49" fmla="*/ 4964 h 134482"/>
                  <a:gd name="connsiteX50" fmla="*/ 180471 w 181608"/>
                  <a:gd name="connsiteY50" fmla="*/ 10973 h 134482"/>
                  <a:gd name="connsiteX51" fmla="*/ 149904 w 181608"/>
                  <a:gd name="connsiteY51" fmla="*/ 126710 h 134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81608" h="134482">
                    <a:moveTo>
                      <a:pt x="150165" y="126906"/>
                    </a:moveTo>
                    <a:cubicBezTo>
                      <a:pt x="149773" y="128539"/>
                      <a:pt x="149185" y="129845"/>
                      <a:pt x="148467" y="130890"/>
                    </a:cubicBezTo>
                    <a:cubicBezTo>
                      <a:pt x="147748" y="131935"/>
                      <a:pt x="146638" y="132653"/>
                      <a:pt x="145201" y="133176"/>
                    </a:cubicBezTo>
                    <a:cubicBezTo>
                      <a:pt x="143764" y="133699"/>
                      <a:pt x="141935" y="134025"/>
                      <a:pt x="139649" y="134221"/>
                    </a:cubicBezTo>
                    <a:cubicBezTo>
                      <a:pt x="137363" y="134417"/>
                      <a:pt x="134489" y="134482"/>
                      <a:pt x="131028" y="134482"/>
                    </a:cubicBezTo>
                    <a:cubicBezTo>
                      <a:pt x="127109" y="134482"/>
                      <a:pt x="123974" y="134417"/>
                      <a:pt x="121622" y="134221"/>
                    </a:cubicBezTo>
                    <a:cubicBezTo>
                      <a:pt x="119271" y="134025"/>
                      <a:pt x="117377" y="133699"/>
                      <a:pt x="116005" y="133176"/>
                    </a:cubicBezTo>
                    <a:cubicBezTo>
                      <a:pt x="114634" y="132653"/>
                      <a:pt x="113654" y="131935"/>
                      <a:pt x="113001" y="130890"/>
                    </a:cubicBezTo>
                    <a:cubicBezTo>
                      <a:pt x="112348" y="129845"/>
                      <a:pt x="111891" y="128604"/>
                      <a:pt x="111564" y="126906"/>
                    </a:cubicBezTo>
                    <a:lnTo>
                      <a:pt x="90271" y="42585"/>
                    </a:lnTo>
                    <a:lnTo>
                      <a:pt x="90076" y="42585"/>
                    </a:lnTo>
                    <a:lnTo>
                      <a:pt x="69893" y="126906"/>
                    </a:lnTo>
                    <a:cubicBezTo>
                      <a:pt x="69567" y="128473"/>
                      <a:pt x="69044" y="129780"/>
                      <a:pt x="68457" y="130759"/>
                    </a:cubicBezTo>
                    <a:cubicBezTo>
                      <a:pt x="67869" y="131739"/>
                      <a:pt x="66889" y="132523"/>
                      <a:pt x="65517" y="133045"/>
                    </a:cubicBezTo>
                    <a:cubicBezTo>
                      <a:pt x="64211" y="133568"/>
                      <a:pt x="62382" y="133960"/>
                      <a:pt x="60096" y="134156"/>
                    </a:cubicBezTo>
                    <a:cubicBezTo>
                      <a:pt x="57810" y="134352"/>
                      <a:pt x="54740" y="134417"/>
                      <a:pt x="51018" y="134417"/>
                    </a:cubicBezTo>
                    <a:cubicBezTo>
                      <a:pt x="47033" y="134417"/>
                      <a:pt x="43898" y="134352"/>
                      <a:pt x="41482" y="134156"/>
                    </a:cubicBezTo>
                    <a:cubicBezTo>
                      <a:pt x="39065" y="133960"/>
                      <a:pt x="37236" y="133633"/>
                      <a:pt x="35865" y="133111"/>
                    </a:cubicBezTo>
                    <a:cubicBezTo>
                      <a:pt x="34493" y="132588"/>
                      <a:pt x="33513" y="131870"/>
                      <a:pt x="32860" y="130825"/>
                    </a:cubicBezTo>
                    <a:cubicBezTo>
                      <a:pt x="32272" y="129845"/>
                      <a:pt x="31750" y="128539"/>
                      <a:pt x="31293" y="126841"/>
                    </a:cubicBezTo>
                    <a:lnTo>
                      <a:pt x="1052" y="10777"/>
                    </a:lnTo>
                    <a:cubicBezTo>
                      <a:pt x="464" y="8295"/>
                      <a:pt x="72" y="6401"/>
                      <a:pt x="7" y="4964"/>
                    </a:cubicBezTo>
                    <a:cubicBezTo>
                      <a:pt x="-58" y="3527"/>
                      <a:pt x="334" y="2482"/>
                      <a:pt x="1183" y="1698"/>
                    </a:cubicBezTo>
                    <a:cubicBezTo>
                      <a:pt x="2032" y="914"/>
                      <a:pt x="3469" y="457"/>
                      <a:pt x="5428" y="326"/>
                    </a:cubicBezTo>
                    <a:cubicBezTo>
                      <a:pt x="7388" y="131"/>
                      <a:pt x="10131" y="65"/>
                      <a:pt x="13592" y="65"/>
                    </a:cubicBezTo>
                    <a:cubicBezTo>
                      <a:pt x="16793" y="65"/>
                      <a:pt x="19340" y="65"/>
                      <a:pt x="21234" y="196"/>
                    </a:cubicBezTo>
                    <a:cubicBezTo>
                      <a:pt x="23128" y="326"/>
                      <a:pt x="24565" y="523"/>
                      <a:pt x="25480" y="914"/>
                    </a:cubicBezTo>
                    <a:cubicBezTo>
                      <a:pt x="26459" y="1306"/>
                      <a:pt x="27113" y="1829"/>
                      <a:pt x="27439" y="2547"/>
                    </a:cubicBezTo>
                    <a:cubicBezTo>
                      <a:pt x="27766" y="3266"/>
                      <a:pt x="28027" y="4245"/>
                      <a:pt x="28288" y="5552"/>
                    </a:cubicBezTo>
                    <a:lnTo>
                      <a:pt x="51605" y="107442"/>
                    </a:lnTo>
                    <a:lnTo>
                      <a:pt x="51736" y="107442"/>
                    </a:lnTo>
                    <a:lnTo>
                      <a:pt x="75968" y="6270"/>
                    </a:lnTo>
                    <a:cubicBezTo>
                      <a:pt x="76229" y="4964"/>
                      <a:pt x="76621" y="3919"/>
                      <a:pt x="77078" y="3070"/>
                    </a:cubicBezTo>
                    <a:cubicBezTo>
                      <a:pt x="77535" y="2221"/>
                      <a:pt x="78254" y="1633"/>
                      <a:pt x="79364" y="1176"/>
                    </a:cubicBezTo>
                    <a:cubicBezTo>
                      <a:pt x="80409" y="718"/>
                      <a:pt x="81911" y="392"/>
                      <a:pt x="83740" y="261"/>
                    </a:cubicBezTo>
                    <a:cubicBezTo>
                      <a:pt x="85569" y="65"/>
                      <a:pt x="88051" y="0"/>
                      <a:pt x="91121" y="0"/>
                    </a:cubicBezTo>
                    <a:cubicBezTo>
                      <a:pt x="94386" y="0"/>
                      <a:pt x="97064" y="65"/>
                      <a:pt x="98958" y="196"/>
                    </a:cubicBezTo>
                    <a:cubicBezTo>
                      <a:pt x="100918" y="326"/>
                      <a:pt x="102420" y="653"/>
                      <a:pt x="103465" y="1045"/>
                    </a:cubicBezTo>
                    <a:cubicBezTo>
                      <a:pt x="104510" y="1502"/>
                      <a:pt x="105294" y="2155"/>
                      <a:pt x="105751" y="2939"/>
                    </a:cubicBezTo>
                    <a:cubicBezTo>
                      <a:pt x="106208" y="3788"/>
                      <a:pt x="106600" y="4833"/>
                      <a:pt x="106861" y="6205"/>
                    </a:cubicBezTo>
                    <a:lnTo>
                      <a:pt x="131942" y="107377"/>
                    </a:lnTo>
                    <a:lnTo>
                      <a:pt x="132138" y="107377"/>
                    </a:lnTo>
                    <a:lnTo>
                      <a:pt x="155455" y="5813"/>
                    </a:lnTo>
                    <a:cubicBezTo>
                      <a:pt x="155651" y="4703"/>
                      <a:pt x="155912" y="3788"/>
                      <a:pt x="156304" y="3004"/>
                    </a:cubicBezTo>
                    <a:cubicBezTo>
                      <a:pt x="156631" y="2221"/>
                      <a:pt x="157284" y="1567"/>
                      <a:pt x="158264" y="1176"/>
                    </a:cubicBezTo>
                    <a:cubicBezTo>
                      <a:pt x="159243" y="718"/>
                      <a:pt x="160615" y="392"/>
                      <a:pt x="162379" y="261"/>
                    </a:cubicBezTo>
                    <a:cubicBezTo>
                      <a:pt x="164142" y="65"/>
                      <a:pt x="166689" y="0"/>
                      <a:pt x="169890" y="0"/>
                    </a:cubicBezTo>
                    <a:cubicBezTo>
                      <a:pt x="172894" y="0"/>
                      <a:pt x="175245" y="65"/>
                      <a:pt x="176944" y="261"/>
                    </a:cubicBezTo>
                    <a:cubicBezTo>
                      <a:pt x="178642" y="457"/>
                      <a:pt x="179818" y="914"/>
                      <a:pt x="180601" y="1633"/>
                    </a:cubicBezTo>
                    <a:cubicBezTo>
                      <a:pt x="181385" y="2417"/>
                      <a:pt x="181712" y="3527"/>
                      <a:pt x="181581" y="4964"/>
                    </a:cubicBezTo>
                    <a:cubicBezTo>
                      <a:pt x="181450" y="6401"/>
                      <a:pt x="181124" y="8426"/>
                      <a:pt x="180471" y="10973"/>
                    </a:cubicBezTo>
                    <a:lnTo>
                      <a:pt x="149904" y="126710"/>
                    </a:ln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1C3B4AC0-275D-1A61-B640-6DCC6607F0FF}"/>
                  </a:ext>
                </a:extLst>
              </p:cNvPr>
              <p:cNvSpPr/>
              <p:nvPr/>
            </p:nvSpPr>
            <p:spPr>
              <a:xfrm>
                <a:off x="2055142" y="1889332"/>
                <a:ext cx="78899" cy="133110"/>
              </a:xfrm>
              <a:custGeom>
                <a:avLst/>
                <a:gdLst>
                  <a:gd name="connsiteX0" fmla="*/ 78834 w 78899"/>
                  <a:gd name="connsiteY0" fmla="*/ 122464 h 133110"/>
                  <a:gd name="connsiteX1" fmla="*/ 78573 w 78899"/>
                  <a:gd name="connsiteY1" fmla="*/ 127428 h 133110"/>
                  <a:gd name="connsiteX2" fmla="*/ 77789 w 78899"/>
                  <a:gd name="connsiteY2" fmla="*/ 130694 h 133110"/>
                  <a:gd name="connsiteX3" fmla="*/ 76483 w 78899"/>
                  <a:gd name="connsiteY3" fmla="*/ 132523 h 133110"/>
                  <a:gd name="connsiteX4" fmla="*/ 74785 w 78899"/>
                  <a:gd name="connsiteY4" fmla="*/ 133111 h 133110"/>
                  <a:gd name="connsiteX5" fmla="*/ 7968 w 78899"/>
                  <a:gd name="connsiteY5" fmla="*/ 133111 h 133110"/>
                  <a:gd name="connsiteX6" fmla="*/ 2286 w 78899"/>
                  <a:gd name="connsiteY6" fmla="*/ 131086 h 133110"/>
                  <a:gd name="connsiteX7" fmla="*/ 0 w 78899"/>
                  <a:gd name="connsiteY7" fmla="*/ 124554 h 133110"/>
                  <a:gd name="connsiteX8" fmla="*/ 0 w 78899"/>
                  <a:gd name="connsiteY8" fmla="*/ 8556 h 133110"/>
                  <a:gd name="connsiteX9" fmla="*/ 2286 w 78899"/>
                  <a:gd name="connsiteY9" fmla="*/ 2025 h 133110"/>
                  <a:gd name="connsiteX10" fmla="*/ 7968 w 78899"/>
                  <a:gd name="connsiteY10" fmla="*/ 0 h 133110"/>
                  <a:gd name="connsiteX11" fmla="*/ 74393 w 78899"/>
                  <a:gd name="connsiteY11" fmla="*/ 0 h 133110"/>
                  <a:gd name="connsiteX12" fmla="*/ 76026 w 78899"/>
                  <a:gd name="connsiteY12" fmla="*/ 522 h 133110"/>
                  <a:gd name="connsiteX13" fmla="*/ 77267 w 78899"/>
                  <a:gd name="connsiteY13" fmla="*/ 2351 h 133110"/>
                  <a:gd name="connsiteX14" fmla="*/ 78051 w 78899"/>
                  <a:gd name="connsiteY14" fmla="*/ 5617 h 133110"/>
                  <a:gd name="connsiteX15" fmla="*/ 78312 w 78899"/>
                  <a:gd name="connsiteY15" fmla="*/ 10712 h 133110"/>
                  <a:gd name="connsiteX16" fmla="*/ 78051 w 78899"/>
                  <a:gd name="connsiteY16" fmla="*/ 15610 h 133110"/>
                  <a:gd name="connsiteX17" fmla="*/ 77267 w 78899"/>
                  <a:gd name="connsiteY17" fmla="*/ 18876 h 133110"/>
                  <a:gd name="connsiteX18" fmla="*/ 76026 w 78899"/>
                  <a:gd name="connsiteY18" fmla="*/ 20705 h 133110"/>
                  <a:gd name="connsiteX19" fmla="*/ 74393 w 78899"/>
                  <a:gd name="connsiteY19" fmla="*/ 21292 h 133110"/>
                  <a:gd name="connsiteX20" fmla="*/ 26909 w 78899"/>
                  <a:gd name="connsiteY20" fmla="*/ 21292 h 133110"/>
                  <a:gd name="connsiteX21" fmla="*/ 26909 w 78899"/>
                  <a:gd name="connsiteY21" fmla="*/ 53754 h 133110"/>
                  <a:gd name="connsiteX22" fmla="*/ 67143 w 78899"/>
                  <a:gd name="connsiteY22" fmla="*/ 53754 h 133110"/>
                  <a:gd name="connsiteX23" fmla="*/ 68841 w 78899"/>
                  <a:gd name="connsiteY23" fmla="*/ 54342 h 133110"/>
                  <a:gd name="connsiteX24" fmla="*/ 70148 w 78899"/>
                  <a:gd name="connsiteY24" fmla="*/ 56105 h 133110"/>
                  <a:gd name="connsiteX25" fmla="*/ 70931 w 78899"/>
                  <a:gd name="connsiteY25" fmla="*/ 59305 h 133110"/>
                  <a:gd name="connsiteX26" fmla="*/ 71193 w 78899"/>
                  <a:gd name="connsiteY26" fmla="*/ 64204 h 133110"/>
                  <a:gd name="connsiteX27" fmla="*/ 70931 w 78899"/>
                  <a:gd name="connsiteY27" fmla="*/ 69168 h 133110"/>
                  <a:gd name="connsiteX28" fmla="*/ 70148 w 78899"/>
                  <a:gd name="connsiteY28" fmla="*/ 72303 h 133110"/>
                  <a:gd name="connsiteX29" fmla="*/ 68841 w 78899"/>
                  <a:gd name="connsiteY29" fmla="*/ 74001 h 133110"/>
                  <a:gd name="connsiteX30" fmla="*/ 67143 w 78899"/>
                  <a:gd name="connsiteY30" fmla="*/ 74524 h 133110"/>
                  <a:gd name="connsiteX31" fmla="*/ 26909 w 78899"/>
                  <a:gd name="connsiteY31" fmla="*/ 74524 h 133110"/>
                  <a:gd name="connsiteX32" fmla="*/ 26909 w 78899"/>
                  <a:gd name="connsiteY32" fmla="*/ 112079 h 133110"/>
                  <a:gd name="connsiteX33" fmla="*/ 74850 w 78899"/>
                  <a:gd name="connsiteY33" fmla="*/ 112079 h 133110"/>
                  <a:gd name="connsiteX34" fmla="*/ 76548 w 78899"/>
                  <a:gd name="connsiteY34" fmla="*/ 112667 h 133110"/>
                  <a:gd name="connsiteX35" fmla="*/ 77855 w 78899"/>
                  <a:gd name="connsiteY35" fmla="*/ 114496 h 133110"/>
                  <a:gd name="connsiteX36" fmla="*/ 78639 w 78899"/>
                  <a:gd name="connsiteY36" fmla="*/ 117762 h 133110"/>
                  <a:gd name="connsiteX37" fmla="*/ 78900 w 78899"/>
                  <a:gd name="connsiteY37" fmla="*/ 122726 h 133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899" h="133110">
                    <a:moveTo>
                      <a:pt x="78834" y="122464"/>
                    </a:moveTo>
                    <a:cubicBezTo>
                      <a:pt x="78834" y="124424"/>
                      <a:pt x="78769" y="126122"/>
                      <a:pt x="78573" y="127428"/>
                    </a:cubicBezTo>
                    <a:cubicBezTo>
                      <a:pt x="78377" y="128735"/>
                      <a:pt x="78116" y="129845"/>
                      <a:pt x="77789" y="130694"/>
                    </a:cubicBezTo>
                    <a:cubicBezTo>
                      <a:pt x="77463" y="131543"/>
                      <a:pt x="77006" y="132131"/>
                      <a:pt x="76483" y="132523"/>
                    </a:cubicBezTo>
                    <a:cubicBezTo>
                      <a:pt x="75961" y="132915"/>
                      <a:pt x="75373" y="133111"/>
                      <a:pt x="74785" y="133111"/>
                    </a:cubicBezTo>
                    <a:lnTo>
                      <a:pt x="7968" y="133111"/>
                    </a:lnTo>
                    <a:cubicBezTo>
                      <a:pt x="5682" y="133111"/>
                      <a:pt x="3788" y="132458"/>
                      <a:pt x="2286" y="131086"/>
                    </a:cubicBezTo>
                    <a:cubicBezTo>
                      <a:pt x="718" y="129714"/>
                      <a:pt x="0" y="127559"/>
                      <a:pt x="0" y="124554"/>
                    </a:cubicBezTo>
                    <a:lnTo>
                      <a:pt x="0" y="8556"/>
                    </a:lnTo>
                    <a:cubicBezTo>
                      <a:pt x="0" y="5552"/>
                      <a:pt x="784" y="3396"/>
                      <a:pt x="2286" y="2025"/>
                    </a:cubicBezTo>
                    <a:cubicBezTo>
                      <a:pt x="3854" y="718"/>
                      <a:pt x="5748" y="0"/>
                      <a:pt x="7968" y="0"/>
                    </a:cubicBezTo>
                    <a:lnTo>
                      <a:pt x="74393" y="0"/>
                    </a:lnTo>
                    <a:cubicBezTo>
                      <a:pt x="74981" y="0"/>
                      <a:pt x="75569" y="196"/>
                      <a:pt x="76026" y="522"/>
                    </a:cubicBezTo>
                    <a:cubicBezTo>
                      <a:pt x="76483" y="849"/>
                      <a:pt x="76940" y="1437"/>
                      <a:pt x="77267" y="2351"/>
                    </a:cubicBezTo>
                    <a:cubicBezTo>
                      <a:pt x="77594" y="3200"/>
                      <a:pt x="77855" y="4311"/>
                      <a:pt x="78051" y="5617"/>
                    </a:cubicBezTo>
                    <a:cubicBezTo>
                      <a:pt x="78247" y="6989"/>
                      <a:pt x="78312" y="8621"/>
                      <a:pt x="78312" y="10712"/>
                    </a:cubicBezTo>
                    <a:cubicBezTo>
                      <a:pt x="78312" y="12606"/>
                      <a:pt x="78247" y="14238"/>
                      <a:pt x="78051" y="15610"/>
                    </a:cubicBezTo>
                    <a:cubicBezTo>
                      <a:pt x="77855" y="16916"/>
                      <a:pt x="77594" y="18027"/>
                      <a:pt x="77267" y="18876"/>
                    </a:cubicBezTo>
                    <a:cubicBezTo>
                      <a:pt x="76940" y="19725"/>
                      <a:pt x="76483" y="20313"/>
                      <a:pt x="76026" y="20705"/>
                    </a:cubicBezTo>
                    <a:cubicBezTo>
                      <a:pt x="75569" y="21097"/>
                      <a:pt x="74981" y="21292"/>
                      <a:pt x="74393" y="21292"/>
                    </a:cubicBezTo>
                    <a:lnTo>
                      <a:pt x="26909" y="21292"/>
                    </a:lnTo>
                    <a:lnTo>
                      <a:pt x="26909" y="53754"/>
                    </a:lnTo>
                    <a:lnTo>
                      <a:pt x="67143" y="53754"/>
                    </a:lnTo>
                    <a:cubicBezTo>
                      <a:pt x="67731" y="53754"/>
                      <a:pt x="68319" y="53950"/>
                      <a:pt x="68841" y="54342"/>
                    </a:cubicBezTo>
                    <a:cubicBezTo>
                      <a:pt x="69364" y="54733"/>
                      <a:pt x="69756" y="55321"/>
                      <a:pt x="70148" y="56105"/>
                    </a:cubicBezTo>
                    <a:cubicBezTo>
                      <a:pt x="70474" y="56889"/>
                      <a:pt x="70735" y="57934"/>
                      <a:pt x="70931" y="59305"/>
                    </a:cubicBezTo>
                    <a:cubicBezTo>
                      <a:pt x="71127" y="60677"/>
                      <a:pt x="71193" y="62245"/>
                      <a:pt x="71193" y="64204"/>
                    </a:cubicBezTo>
                    <a:cubicBezTo>
                      <a:pt x="71193" y="66163"/>
                      <a:pt x="71127" y="67862"/>
                      <a:pt x="70931" y="69168"/>
                    </a:cubicBezTo>
                    <a:cubicBezTo>
                      <a:pt x="70735" y="70474"/>
                      <a:pt x="70474" y="71519"/>
                      <a:pt x="70148" y="72303"/>
                    </a:cubicBezTo>
                    <a:cubicBezTo>
                      <a:pt x="69821" y="73087"/>
                      <a:pt x="69364" y="73675"/>
                      <a:pt x="68841" y="74001"/>
                    </a:cubicBezTo>
                    <a:cubicBezTo>
                      <a:pt x="68319" y="74328"/>
                      <a:pt x="67731" y="74524"/>
                      <a:pt x="67143" y="74524"/>
                    </a:cubicBezTo>
                    <a:lnTo>
                      <a:pt x="26909" y="74524"/>
                    </a:lnTo>
                    <a:lnTo>
                      <a:pt x="26909" y="112079"/>
                    </a:lnTo>
                    <a:lnTo>
                      <a:pt x="74850" y="112079"/>
                    </a:lnTo>
                    <a:cubicBezTo>
                      <a:pt x="75438" y="112079"/>
                      <a:pt x="76026" y="112275"/>
                      <a:pt x="76548" y="112667"/>
                    </a:cubicBezTo>
                    <a:cubicBezTo>
                      <a:pt x="77071" y="113059"/>
                      <a:pt x="77463" y="113647"/>
                      <a:pt x="77855" y="114496"/>
                    </a:cubicBezTo>
                    <a:cubicBezTo>
                      <a:pt x="78247" y="115345"/>
                      <a:pt x="78443" y="116390"/>
                      <a:pt x="78639" y="117762"/>
                    </a:cubicBezTo>
                    <a:cubicBezTo>
                      <a:pt x="78834" y="119068"/>
                      <a:pt x="78900" y="120766"/>
                      <a:pt x="78900" y="122726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2CCFF5C-89E5-B74C-C952-C42FDC36504F}"/>
                  </a:ext>
                </a:extLst>
              </p:cNvPr>
              <p:cNvSpPr/>
              <p:nvPr/>
            </p:nvSpPr>
            <p:spPr>
              <a:xfrm>
                <a:off x="2157817" y="1889332"/>
                <a:ext cx="98755" cy="133698"/>
              </a:xfrm>
              <a:custGeom>
                <a:avLst/>
                <a:gdLst>
                  <a:gd name="connsiteX0" fmla="*/ 98690 w 98755"/>
                  <a:gd name="connsiteY0" fmla="*/ 129584 h 133698"/>
                  <a:gd name="connsiteX1" fmla="*/ 98298 w 98755"/>
                  <a:gd name="connsiteY1" fmla="*/ 131478 h 133698"/>
                  <a:gd name="connsiteX2" fmla="*/ 96339 w 98755"/>
                  <a:gd name="connsiteY2" fmla="*/ 132784 h 133698"/>
                  <a:gd name="connsiteX3" fmla="*/ 91832 w 98755"/>
                  <a:gd name="connsiteY3" fmla="*/ 133503 h 133698"/>
                  <a:gd name="connsiteX4" fmla="*/ 83733 w 98755"/>
                  <a:gd name="connsiteY4" fmla="*/ 133699 h 133698"/>
                  <a:gd name="connsiteX5" fmla="*/ 76875 w 98755"/>
                  <a:gd name="connsiteY5" fmla="*/ 133503 h 133698"/>
                  <a:gd name="connsiteX6" fmla="*/ 72825 w 98755"/>
                  <a:gd name="connsiteY6" fmla="*/ 132719 h 133698"/>
                  <a:gd name="connsiteX7" fmla="*/ 70735 w 98755"/>
                  <a:gd name="connsiteY7" fmla="*/ 131282 h 133698"/>
                  <a:gd name="connsiteX8" fmla="*/ 69690 w 98755"/>
                  <a:gd name="connsiteY8" fmla="*/ 129192 h 133698"/>
                  <a:gd name="connsiteX9" fmla="*/ 57738 w 98755"/>
                  <a:gd name="connsiteY9" fmla="*/ 99474 h 133698"/>
                  <a:gd name="connsiteX10" fmla="*/ 53492 w 98755"/>
                  <a:gd name="connsiteY10" fmla="*/ 90526 h 133698"/>
                  <a:gd name="connsiteX11" fmla="*/ 48920 w 98755"/>
                  <a:gd name="connsiteY11" fmla="*/ 83994 h 133698"/>
                  <a:gd name="connsiteX12" fmla="*/ 43108 w 98755"/>
                  <a:gd name="connsiteY12" fmla="*/ 80010 h 133698"/>
                  <a:gd name="connsiteX13" fmla="*/ 35466 w 98755"/>
                  <a:gd name="connsiteY13" fmla="*/ 78704 h 133698"/>
                  <a:gd name="connsiteX14" fmla="*/ 27040 w 98755"/>
                  <a:gd name="connsiteY14" fmla="*/ 78704 h 133698"/>
                  <a:gd name="connsiteX15" fmla="*/ 27040 w 98755"/>
                  <a:gd name="connsiteY15" fmla="*/ 129388 h 133698"/>
                  <a:gd name="connsiteX16" fmla="*/ 26387 w 98755"/>
                  <a:gd name="connsiteY16" fmla="*/ 131217 h 133698"/>
                  <a:gd name="connsiteX17" fmla="*/ 24166 w 98755"/>
                  <a:gd name="connsiteY17" fmla="*/ 132523 h 133698"/>
                  <a:gd name="connsiteX18" fmla="*/ 20052 w 98755"/>
                  <a:gd name="connsiteY18" fmla="*/ 133372 h 133698"/>
                  <a:gd name="connsiteX19" fmla="*/ 13455 w 98755"/>
                  <a:gd name="connsiteY19" fmla="*/ 133699 h 133698"/>
                  <a:gd name="connsiteX20" fmla="*/ 6923 w 98755"/>
                  <a:gd name="connsiteY20" fmla="*/ 133372 h 133698"/>
                  <a:gd name="connsiteX21" fmla="*/ 2743 w 98755"/>
                  <a:gd name="connsiteY21" fmla="*/ 132523 h 133698"/>
                  <a:gd name="connsiteX22" fmla="*/ 588 w 98755"/>
                  <a:gd name="connsiteY22" fmla="*/ 131217 h 133698"/>
                  <a:gd name="connsiteX23" fmla="*/ 0 w 98755"/>
                  <a:gd name="connsiteY23" fmla="*/ 129388 h 133698"/>
                  <a:gd name="connsiteX24" fmla="*/ 0 w 98755"/>
                  <a:gd name="connsiteY24" fmla="*/ 8556 h 133698"/>
                  <a:gd name="connsiteX25" fmla="*/ 2286 w 98755"/>
                  <a:gd name="connsiteY25" fmla="*/ 2025 h 133698"/>
                  <a:gd name="connsiteX26" fmla="*/ 7968 w 98755"/>
                  <a:gd name="connsiteY26" fmla="*/ 0 h 133698"/>
                  <a:gd name="connsiteX27" fmla="*/ 42389 w 98755"/>
                  <a:gd name="connsiteY27" fmla="*/ 0 h 133698"/>
                  <a:gd name="connsiteX28" fmla="*/ 51011 w 98755"/>
                  <a:gd name="connsiteY28" fmla="*/ 196 h 133698"/>
                  <a:gd name="connsiteX29" fmla="*/ 57150 w 98755"/>
                  <a:gd name="connsiteY29" fmla="*/ 718 h 133698"/>
                  <a:gd name="connsiteX30" fmla="*/ 71585 w 98755"/>
                  <a:gd name="connsiteY30" fmla="*/ 4637 h 133698"/>
                  <a:gd name="connsiteX31" fmla="*/ 82492 w 98755"/>
                  <a:gd name="connsiteY31" fmla="*/ 11887 h 133698"/>
                  <a:gd name="connsiteX32" fmla="*/ 89350 w 98755"/>
                  <a:gd name="connsiteY32" fmla="*/ 22468 h 133698"/>
                  <a:gd name="connsiteX33" fmla="*/ 91701 w 98755"/>
                  <a:gd name="connsiteY33" fmla="*/ 36511 h 133698"/>
                  <a:gd name="connsiteX34" fmla="*/ 90003 w 98755"/>
                  <a:gd name="connsiteY34" fmla="*/ 48724 h 133698"/>
                  <a:gd name="connsiteX35" fmla="*/ 85039 w 98755"/>
                  <a:gd name="connsiteY35" fmla="*/ 58522 h 133698"/>
                  <a:gd name="connsiteX36" fmla="*/ 76940 w 98755"/>
                  <a:gd name="connsiteY36" fmla="*/ 66033 h 133698"/>
                  <a:gd name="connsiteX37" fmla="*/ 65968 w 98755"/>
                  <a:gd name="connsiteY37" fmla="*/ 71193 h 133698"/>
                  <a:gd name="connsiteX38" fmla="*/ 71585 w 98755"/>
                  <a:gd name="connsiteY38" fmla="*/ 74720 h 133698"/>
                  <a:gd name="connsiteX39" fmla="*/ 76548 w 98755"/>
                  <a:gd name="connsiteY39" fmla="*/ 79684 h 133698"/>
                  <a:gd name="connsiteX40" fmla="*/ 80925 w 98755"/>
                  <a:gd name="connsiteY40" fmla="*/ 86346 h 133698"/>
                  <a:gd name="connsiteX41" fmla="*/ 84909 w 98755"/>
                  <a:gd name="connsiteY41" fmla="*/ 94836 h 133698"/>
                  <a:gd name="connsiteX42" fmla="*/ 96143 w 98755"/>
                  <a:gd name="connsiteY42" fmla="*/ 121028 h 133698"/>
                  <a:gd name="connsiteX43" fmla="*/ 98233 w 98755"/>
                  <a:gd name="connsiteY43" fmla="*/ 126710 h 133698"/>
                  <a:gd name="connsiteX44" fmla="*/ 98755 w 98755"/>
                  <a:gd name="connsiteY44" fmla="*/ 129518 h 133698"/>
                  <a:gd name="connsiteX45" fmla="*/ 63812 w 98755"/>
                  <a:gd name="connsiteY45" fmla="*/ 39319 h 133698"/>
                  <a:gd name="connsiteX46" fmla="*/ 60808 w 98755"/>
                  <a:gd name="connsiteY46" fmla="*/ 28216 h 133698"/>
                  <a:gd name="connsiteX47" fmla="*/ 51011 w 98755"/>
                  <a:gd name="connsiteY47" fmla="*/ 21815 h 133698"/>
                  <a:gd name="connsiteX48" fmla="*/ 46308 w 98755"/>
                  <a:gd name="connsiteY48" fmla="*/ 20966 h 133698"/>
                  <a:gd name="connsiteX49" fmla="*/ 39058 w 98755"/>
                  <a:gd name="connsiteY49" fmla="*/ 20639 h 133698"/>
                  <a:gd name="connsiteX50" fmla="*/ 26909 w 98755"/>
                  <a:gd name="connsiteY50" fmla="*/ 20639 h 133698"/>
                  <a:gd name="connsiteX51" fmla="*/ 26909 w 98755"/>
                  <a:gd name="connsiteY51" fmla="*/ 58391 h 133698"/>
                  <a:gd name="connsiteX52" fmla="*/ 40691 w 98755"/>
                  <a:gd name="connsiteY52" fmla="*/ 58391 h 133698"/>
                  <a:gd name="connsiteX53" fmla="*/ 50749 w 98755"/>
                  <a:gd name="connsiteY53" fmla="*/ 57019 h 133698"/>
                  <a:gd name="connsiteX54" fmla="*/ 57934 w 98755"/>
                  <a:gd name="connsiteY54" fmla="*/ 53101 h 133698"/>
                  <a:gd name="connsiteX55" fmla="*/ 62245 w 98755"/>
                  <a:gd name="connsiteY55" fmla="*/ 47092 h 133698"/>
                  <a:gd name="connsiteX56" fmla="*/ 63682 w 98755"/>
                  <a:gd name="connsiteY56" fmla="*/ 39254 h 133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98755" h="133698">
                    <a:moveTo>
                      <a:pt x="98690" y="129584"/>
                    </a:moveTo>
                    <a:cubicBezTo>
                      <a:pt x="98690" y="130367"/>
                      <a:pt x="98559" y="130955"/>
                      <a:pt x="98298" y="131478"/>
                    </a:cubicBezTo>
                    <a:cubicBezTo>
                      <a:pt x="98037" y="132000"/>
                      <a:pt x="97384" y="132392"/>
                      <a:pt x="96339" y="132784"/>
                    </a:cubicBezTo>
                    <a:cubicBezTo>
                      <a:pt x="95294" y="133111"/>
                      <a:pt x="93791" y="133372"/>
                      <a:pt x="91832" y="133503"/>
                    </a:cubicBezTo>
                    <a:cubicBezTo>
                      <a:pt x="89873" y="133633"/>
                      <a:pt x="87129" y="133699"/>
                      <a:pt x="83733" y="133699"/>
                    </a:cubicBezTo>
                    <a:cubicBezTo>
                      <a:pt x="80859" y="133699"/>
                      <a:pt x="78573" y="133633"/>
                      <a:pt x="76875" y="133503"/>
                    </a:cubicBezTo>
                    <a:cubicBezTo>
                      <a:pt x="75177" y="133372"/>
                      <a:pt x="73805" y="133111"/>
                      <a:pt x="72825" y="132719"/>
                    </a:cubicBezTo>
                    <a:cubicBezTo>
                      <a:pt x="71846" y="132327"/>
                      <a:pt x="71127" y="131870"/>
                      <a:pt x="70735" y="131282"/>
                    </a:cubicBezTo>
                    <a:cubicBezTo>
                      <a:pt x="70344" y="130694"/>
                      <a:pt x="69952" y="129976"/>
                      <a:pt x="69690" y="129192"/>
                    </a:cubicBezTo>
                    <a:lnTo>
                      <a:pt x="57738" y="99474"/>
                    </a:lnTo>
                    <a:cubicBezTo>
                      <a:pt x="56301" y="96143"/>
                      <a:pt x="54864" y="93138"/>
                      <a:pt x="53492" y="90526"/>
                    </a:cubicBezTo>
                    <a:cubicBezTo>
                      <a:pt x="52121" y="87913"/>
                      <a:pt x="50619" y="85758"/>
                      <a:pt x="48920" y="83994"/>
                    </a:cubicBezTo>
                    <a:cubicBezTo>
                      <a:pt x="47222" y="82231"/>
                      <a:pt x="45328" y="80925"/>
                      <a:pt x="43108" y="80010"/>
                    </a:cubicBezTo>
                    <a:cubicBezTo>
                      <a:pt x="40887" y="79096"/>
                      <a:pt x="38405" y="78704"/>
                      <a:pt x="35466" y="78704"/>
                    </a:cubicBezTo>
                    <a:lnTo>
                      <a:pt x="27040" y="78704"/>
                    </a:lnTo>
                    <a:lnTo>
                      <a:pt x="27040" y="129388"/>
                    </a:lnTo>
                    <a:cubicBezTo>
                      <a:pt x="27040" y="130041"/>
                      <a:pt x="26844" y="130694"/>
                      <a:pt x="26387" y="131217"/>
                    </a:cubicBezTo>
                    <a:cubicBezTo>
                      <a:pt x="25930" y="131739"/>
                      <a:pt x="25211" y="132196"/>
                      <a:pt x="24166" y="132523"/>
                    </a:cubicBezTo>
                    <a:cubicBezTo>
                      <a:pt x="23121" y="132849"/>
                      <a:pt x="21750" y="133111"/>
                      <a:pt x="20052" y="133372"/>
                    </a:cubicBezTo>
                    <a:cubicBezTo>
                      <a:pt x="18353" y="133568"/>
                      <a:pt x="16133" y="133699"/>
                      <a:pt x="13455" y="133699"/>
                    </a:cubicBezTo>
                    <a:cubicBezTo>
                      <a:pt x="10777" y="133699"/>
                      <a:pt x="8687" y="133568"/>
                      <a:pt x="6923" y="133372"/>
                    </a:cubicBezTo>
                    <a:cubicBezTo>
                      <a:pt x="5160" y="133176"/>
                      <a:pt x="3788" y="132915"/>
                      <a:pt x="2743" y="132523"/>
                    </a:cubicBezTo>
                    <a:cubicBezTo>
                      <a:pt x="1698" y="132196"/>
                      <a:pt x="980" y="131739"/>
                      <a:pt x="588" y="131217"/>
                    </a:cubicBezTo>
                    <a:cubicBezTo>
                      <a:pt x="196" y="130694"/>
                      <a:pt x="0" y="130041"/>
                      <a:pt x="0" y="129388"/>
                    </a:cubicBezTo>
                    <a:lnTo>
                      <a:pt x="0" y="8556"/>
                    </a:lnTo>
                    <a:cubicBezTo>
                      <a:pt x="0" y="5552"/>
                      <a:pt x="784" y="3396"/>
                      <a:pt x="2286" y="2025"/>
                    </a:cubicBezTo>
                    <a:cubicBezTo>
                      <a:pt x="3854" y="718"/>
                      <a:pt x="5748" y="0"/>
                      <a:pt x="7968" y="0"/>
                    </a:cubicBezTo>
                    <a:lnTo>
                      <a:pt x="42389" y="0"/>
                    </a:lnTo>
                    <a:cubicBezTo>
                      <a:pt x="45916" y="0"/>
                      <a:pt x="48790" y="65"/>
                      <a:pt x="51011" y="196"/>
                    </a:cubicBezTo>
                    <a:cubicBezTo>
                      <a:pt x="53297" y="326"/>
                      <a:pt x="55321" y="522"/>
                      <a:pt x="57150" y="718"/>
                    </a:cubicBezTo>
                    <a:cubicBezTo>
                      <a:pt x="62506" y="1502"/>
                      <a:pt x="67339" y="2743"/>
                      <a:pt x="71585" y="4637"/>
                    </a:cubicBezTo>
                    <a:cubicBezTo>
                      <a:pt x="75895" y="6466"/>
                      <a:pt x="79488" y="8883"/>
                      <a:pt x="82492" y="11887"/>
                    </a:cubicBezTo>
                    <a:cubicBezTo>
                      <a:pt x="85496" y="14892"/>
                      <a:pt x="87717" y="18419"/>
                      <a:pt x="89350" y="22468"/>
                    </a:cubicBezTo>
                    <a:cubicBezTo>
                      <a:pt x="90918" y="26518"/>
                      <a:pt x="91701" y="31220"/>
                      <a:pt x="91701" y="36511"/>
                    </a:cubicBezTo>
                    <a:cubicBezTo>
                      <a:pt x="91701" y="40952"/>
                      <a:pt x="91114" y="45002"/>
                      <a:pt x="90003" y="48724"/>
                    </a:cubicBezTo>
                    <a:cubicBezTo>
                      <a:pt x="88893" y="52382"/>
                      <a:pt x="87195" y="55648"/>
                      <a:pt x="85039" y="58522"/>
                    </a:cubicBezTo>
                    <a:cubicBezTo>
                      <a:pt x="82819" y="61395"/>
                      <a:pt x="80141" y="63877"/>
                      <a:pt x="76940" y="66033"/>
                    </a:cubicBezTo>
                    <a:cubicBezTo>
                      <a:pt x="73740" y="68188"/>
                      <a:pt x="70082" y="69886"/>
                      <a:pt x="65968" y="71193"/>
                    </a:cubicBezTo>
                    <a:cubicBezTo>
                      <a:pt x="67927" y="72172"/>
                      <a:pt x="69821" y="73348"/>
                      <a:pt x="71585" y="74720"/>
                    </a:cubicBezTo>
                    <a:cubicBezTo>
                      <a:pt x="73348" y="76091"/>
                      <a:pt x="74981" y="77724"/>
                      <a:pt x="76548" y="79684"/>
                    </a:cubicBezTo>
                    <a:cubicBezTo>
                      <a:pt x="78116" y="81643"/>
                      <a:pt x="79553" y="83864"/>
                      <a:pt x="80925" y="86346"/>
                    </a:cubicBezTo>
                    <a:cubicBezTo>
                      <a:pt x="82296" y="88827"/>
                      <a:pt x="83602" y="91701"/>
                      <a:pt x="84909" y="94836"/>
                    </a:cubicBezTo>
                    <a:lnTo>
                      <a:pt x="96143" y="121028"/>
                    </a:lnTo>
                    <a:cubicBezTo>
                      <a:pt x="97188" y="123640"/>
                      <a:pt x="97841" y="125534"/>
                      <a:pt x="98233" y="126710"/>
                    </a:cubicBezTo>
                    <a:cubicBezTo>
                      <a:pt x="98559" y="127885"/>
                      <a:pt x="98755" y="128865"/>
                      <a:pt x="98755" y="129518"/>
                    </a:cubicBezTo>
                    <a:close/>
                    <a:moveTo>
                      <a:pt x="63812" y="39319"/>
                    </a:moveTo>
                    <a:cubicBezTo>
                      <a:pt x="63812" y="34943"/>
                      <a:pt x="62832" y="31220"/>
                      <a:pt x="60808" y="28216"/>
                    </a:cubicBezTo>
                    <a:cubicBezTo>
                      <a:pt x="58848" y="25211"/>
                      <a:pt x="55582" y="23056"/>
                      <a:pt x="51011" y="21815"/>
                    </a:cubicBezTo>
                    <a:cubicBezTo>
                      <a:pt x="49639" y="21488"/>
                      <a:pt x="48071" y="21227"/>
                      <a:pt x="46308" y="20966"/>
                    </a:cubicBezTo>
                    <a:cubicBezTo>
                      <a:pt x="44544" y="20705"/>
                      <a:pt x="42128" y="20639"/>
                      <a:pt x="39058" y="20639"/>
                    </a:cubicBezTo>
                    <a:lnTo>
                      <a:pt x="26909" y="20639"/>
                    </a:lnTo>
                    <a:lnTo>
                      <a:pt x="26909" y="58391"/>
                    </a:lnTo>
                    <a:lnTo>
                      <a:pt x="40691" y="58391"/>
                    </a:lnTo>
                    <a:cubicBezTo>
                      <a:pt x="44544" y="58391"/>
                      <a:pt x="47875" y="57934"/>
                      <a:pt x="50749" y="57019"/>
                    </a:cubicBezTo>
                    <a:cubicBezTo>
                      <a:pt x="53623" y="56105"/>
                      <a:pt x="56040" y="54799"/>
                      <a:pt x="57934" y="53101"/>
                    </a:cubicBezTo>
                    <a:cubicBezTo>
                      <a:pt x="59828" y="51402"/>
                      <a:pt x="61265" y="49443"/>
                      <a:pt x="62245" y="47092"/>
                    </a:cubicBezTo>
                    <a:cubicBezTo>
                      <a:pt x="63224" y="44740"/>
                      <a:pt x="63682" y="42193"/>
                      <a:pt x="63682" y="39254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B2D05D00-7031-94C3-B923-EBE458D8A8E2}"/>
                  </a:ext>
                </a:extLst>
              </p:cNvPr>
              <p:cNvSpPr/>
              <p:nvPr/>
            </p:nvSpPr>
            <p:spPr>
              <a:xfrm>
                <a:off x="1157919" y="2101408"/>
                <a:ext cx="97579" cy="126056"/>
              </a:xfrm>
              <a:custGeom>
                <a:avLst/>
                <a:gdLst>
                  <a:gd name="connsiteX0" fmla="*/ 97580 w 97579"/>
                  <a:gd name="connsiteY0" fmla="*/ 122007 h 126056"/>
                  <a:gd name="connsiteX1" fmla="*/ 96927 w 97579"/>
                  <a:gd name="connsiteY1" fmla="*/ 123771 h 126056"/>
                  <a:gd name="connsiteX2" fmla="*/ 94836 w 97579"/>
                  <a:gd name="connsiteY2" fmla="*/ 125012 h 126056"/>
                  <a:gd name="connsiteX3" fmla="*/ 90983 w 97579"/>
                  <a:gd name="connsiteY3" fmla="*/ 125795 h 126056"/>
                  <a:gd name="connsiteX4" fmla="*/ 84909 w 97579"/>
                  <a:gd name="connsiteY4" fmla="*/ 126057 h 126056"/>
                  <a:gd name="connsiteX5" fmla="*/ 78704 w 97579"/>
                  <a:gd name="connsiteY5" fmla="*/ 125795 h 126056"/>
                  <a:gd name="connsiteX6" fmla="*/ 74850 w 97579"/>
                  <a:gd name="connsiteY6" fmla="*/ 125012 h 126056"/>
                  <a:gd name="connsiteX7" fmla="*/ 72825 w 97579"/>
                  <a:gd name="connsiteY7" fmla="*/ 123771 h 126056"/>
                  <a:gd name="connsiteX8" fmla="*/ 72172 w 97579"/>
                  <a:gd name="connsiteY8" fmla="*/ 122007 h 126056"/>
                  <a:gd name="connsiteX9" fmla="*/ 72172 w 97579"/>
                  <a:gd name="connsiteY9" fmla="*/ 71519 h 126056"/>
                  <a:gd name="connsiteX10" fmla="*/ 25473 w 97579"/>
                  <a:gd name="connsiteY10" fmla="*/ 71519 h 126056"/>
                  <a:gd name="connsiteX11" fmla="*/ 25473 w 97579"/>
                  <a:gd name="connsiteY11" fmla="*/ 122007 h 126056"/>
                  <a:gd name="connsiteX12" fmla="*/ 24885 w 97579"/>
                  <a:gd name="connsiteY12" fmla="*/ 123771 h 126056"/>
                  <a:gd name="connsiteX13" fmla="*/ 22860 w 97579"/>
                  <a:gd name="connsiteY13" fmla="*/ 125012 h 126056"/>
                  <a:gd name="connsiteX14" fmla="*/ 19006 w 97579"/>
                  <a:gd name="connsiteY14" fmla="*/ 125795 h 126056"/>
                  <a:gd name="connsiteX15" fmla="*/ 12802 w 97579"/>
                  <a:gd name="connsiteY15" fmla="*/ 126057 h 126056"/>
                  <a:gd name="connsiteX16" fmla="*/ 6662 w 97579"/>
                  <a:gd name="connsiteY16" fmla="*/ 125795 h 126056"/>
                  <a:gd name="connsiteX17" fmla="*/ 2743 w 97579"/>
                  <a:gd name="connsiteY17" fmla="*/ 125012 h 126056"/>
                  <a:gd name="connsiteX18" fmla="*/ 653 w 97579"/>
                  <a:gd name="connsiteY18" fmla="*/ 123771 h 126056"/>
                  <a:gd name="connsiteX19" fmla="*/ 0 w 97579"/>
                  <a:gd name="connsiteY19" fmla="*/ 122007 h 126056"/>
                  <a:gd name="connsiteX20" fmla="*/ 0 w 97579"/>
                  <a:gd name="connsiteY20" fmla="*/ 4049 h 126056"/>
                  <a:gd name="connsiteX21" fmla="*/ 653 w 97579"/>
                  <a:gd name="connsiteY21" fmla="*/ 2286 h 126056"/>
                  <a:gd name="connsiteX22" fmla="*/ 2743 w 97579"/>
                  <a:gd name="connsiteY22" fmla="*/ 1045 h 126056"/>
                  <a:gd name="connsiteX23" fmla="*/ 6662 w 97579"/>
                  <a:gd name="connsiteY23" fmla="*/ 261 h 126056"/>
                  <a:gd name="connsiteX24" fmla="*/ 12802 w 97579"/>
                  <a:gd name="connsiteY24" fmla="*/ 0 h 126056"/>
                  <a:gd name="connsiteX25" fmla="*/ 19006 w 97579"/>
                  <a:gd name="connsiteY25" fmla="*/ 261 h 126056"/>
                  <a:gd name="connsiteX26" fmla="*/ 22860 w 97579"/>
                  <a:gd name="connsiteY26" fmla="*/ 1045 h 126056"/>
                  <a:gd name="connsiteX27" fmla="*/ 24885 w 97579"/>
                  <a:gd name="connsiteY27" fmla="*/ 2286 h 126056"/>
                  <a:gd name="connsiteX28" fmla="*/ 25473 w 97579"/>
                  <a:gd name="connsiteY28" fmla="*/ 4049 h 126056"/>
                  <a:gd name="connsiteX29" fmla="*/ 25473 w 97579"/>
                  <a:gd name="connsiteY29" fmla="*/ 49900 h 126056"/>
                  <a:gd name="connsiteX30" fmla="*/ 72172 w 97579"/>
                  <a:gd name="connsiteY30" fmla="*/ 49900 h 126056"/>
                  <a:gd name="connsiteX31" fmla="*/ 72172 w 97579"/>
                  <a:gd name="connsiteY31" fmla="*/ 4049 h 126056"/>
                  <a:gd name="connsiteX32" fmla="*/ 72825 w 97579"/>
                  <a:gd name="connsiteY32" fmla="*/ 2286 h 126056"/>
                  <a:gd name="connsiteX33" fmla="*/ 74850 w 97579"/>
                  <a:gd name="connsiteY33" fmla="*/ 1045 h 126056"/>
                  <a:gd name="connsiteX34" fmla="*/ 78704 w 97579"/>
                  <a:gd name="connsiteY34" fmla="*/ 261 h 126056"/>
                  <a:gd name="connsiteX35" fmla="*/ 84909 w 97579"/>
                  <a:gd name="connsiteY35" fmla="*/ 0 h 126056"/>
                  <a:gd name="connsiteX36" fmla="*/ 90983 w 97579"/>
                  <a:gd name="connsiteY36" fmla="*/ 261 h 126056"/>
                  <a:gd name="connsiteX37" fmla="*/ 94836 w 97579"/>
                  <a:gd name="connsiteY37" fmla="*/ 1045 h 126056"/>
                  <a:gd name="connsiteX38" fmla="*/ 96927 w 97579"/>
                  <a:gd name="connsiteY38" fmla="*/ 2286 h 126056"/>
                  <a:gd name="connsiteX39" fmla="*/ 97580 w 97579"/>
                  <a:gd name="connsiteY39" fmla="*/ 4049 h 126056"/>
                  <a:gd name="connsiteX40" fmla="*/ 97580 w 97579"/>
                  <a:gd name="connsiteY40" fmla="*/ 122007 h 126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97579" h="126056">
                    <a:moveTo>
                      <a:pt x="97580" y="122007"/>
                    </a:moveTo>
                    <a:cubicBezTo>
                      <a:pt x="97580" y="122660"/>
                      <a:pt x="97384" y="123248"/>
                      <a:pt x="96927" y="123771"/>
                    </a:cubicBezTo>
                    <a:cubicBezTo>
                      <a:pt x="96535" y="124293"/>
                      <a:pt x="95816" y="124685"/>
                      <a:pt x="94836" y="125012"/>
                    </a:cubicBezTo>
                    <a:cubicBezTo>
                      <a:pt x="93857" y="125338"/>
                      <a:pt x="92616" y="125600"/>
                      <a:pt x="90983" y="125795"/>
                    </a:cubicBezTo>
                    <a:cubicBezTo>
                      <a:pt x="89350" y="125991"/>
                      <a:pt x="87325" y="126057"/>
                      <a:pt x="84909" y="126057"/>
                    </a:cubicBezTo>
                    <a:cubicBezTo>
                      <a:pt x="82492" y="126057"/>
                      <a:pt x="80337" y="125991"/>
                      <a:pt x="78704" y="125795"/>
                    </a:cubicBezTo>
                    <a:cubicBezTo>
                      <a:pt x="77071" y="125600"/>
                      <a:pt x="75765" y="125338"/>
                      <a:pt x="74850" y="125012"/>
                    </a:cubicBezTo>
                    <a:cubicBezTo>
                      <a:pt x="73936" y="124685"/>
                      <a:pt x="73217" y="124293"/>
                      <a:pt x="72825" y="123771"/>
                    </a:cubicBezTo>
                    <a:cubicBezTo>
                      <a:pt x="72434" y="123248"/>
                      <a:pt x="72172" y="122660"/>
                      <a:pt x="72172" y="122007"/>
                    </a:cubicBezTo>
                    <a:lnTo>
                      <a:pt x="72172" y="71519"/>
                    </a:lnTo>
                    <a:lnTo>
                      <a:pt x="25473" y="71519"/>
                    </a:lnTo>
                    <a:lnTo>
                      <a:pt x="25473" y="122007"/>
                    </a:lnTo>
                    <a:cubicBezTo>
                      <a:pt x="25473" y="122660"/>
                      <a:pt x="25277" y="123248"/>
                      <a:pt x="24885" y="123771"/>
                    </a:cubicBezTo>
                    <a:cubicBezTo>
                      <a:pt x="24493" y="124293"/>
                      <a:pt x="23840" y="124685"/>
                      <a:pt x="22860" y="125012"/>
                    </a:cubicBezTo>
                    <a:cubicBezTo>
                      <a:pt x="21880" y="125338"/>
                      <a:pt x="20639" y="125600"/>
                      <a:pt x="19006" y="125795"/>
                    </a:cubicBezTo>
                    <a:cubicBezTo>
                      <a:pt x="17374" y="125991"/>
                      <a:pt x="15349" y="126057"/>
                      <a:pt x="12802" y="126057"/>
                    </a:cubicBezTo>
                    <a:cubicBezTo>
                      <a:pt x="10254" y="126057"/>
                      <a:pt x="8295" y="125991"/>
                      <a:pt x="6662" y="125795"/>
                    </a:cubicBezTo>
                    <a:cubicBezTo>
                      <a:pt x="5029" y="125600"/>
                      <a:pt x="3723" y="125338"/>
                      <a:pt x="2743" y="125012"/>
                    </a:cubicBezTo>
                    <a:cubicBezTo>
                      <a:pt x="1763" y="124685"/>
                      <a:pt x="1110" y="124293"/>
                      <a:pt x="653" y="123771"/>
                    </a:cubicBezTo>
                    <a:cubicBezTo>
                      <a:pt x="196" y="123248"/>
                      <a:pt x="0" y="122660"/>
                      <a:pt x="0" y="122007"/>
                    </a:cubicBezTo>
                    <a:lnTo>
                      <a:pt x="0" y="4049"/>
                    </a:lnTo>
                    <a:cubicBezTo>
                      <a:pt x="0" y="3396"/>
                      <a:pt x="196" y="2808"/>
                      <a:pt x="653" y="2286"/>
                    </a:cubicBezTo>
                    <a:cubicBezTo>
                      <a:pt x="1045" y="1763"/>
                      <a:pt x="1763" y="1372"/>
                      <a:pt x="2743" y="1045"/>
                    </a:cubicBezTo>
                    <a:cubicBezTo>
                      <a:pt x="3723" y="718"/>
                      <a:pt x="5029" y="457"/>
                      <a:pt x="6662" y="261"/>
                    </a:cubicBezTo>
                    <a:cubicBezTo>
                      <a:pt x="8295" y="65"/>
                      <a:pt x="10320" y="0"/>
                      <a:pt x="12802" y="0"/>
                    </a:cubicBezTo>
                    <a:cubicBezTo>
                      <a:pt x="15284" y="0"/>
                      <a:pt x="17374" y="65"/>
                      <a:pt x="19006" y="261"/>
                    </a:cubicBezTo>
                    <a:cubicBezTo>
                      <a:pt x="20639" y="457"/>
                      <a:pt x="21880" y="718"/>
                      <a:pt x="22860" y="1045"/>
                    </a:cubicBezTo>
                    <a:cubicBezTo>
                      <a:pt x="23840" y="1372"/>
                      <a:pt x="24493" y="1763"/>
                      <a:pt x="24885" y="2286"/>
                    </a:cubicBezTo>
                    <a:cubicBezTo>
                      <a:pt x="25277" y="2808"/>
                      <a:pt x="25473" y="3396"/>
                      <a:pt x="25473" y="4049"/>
                    </a:cubicBezTo>
                    <a:lnTo>
                      <a:pt x="25473" y="49900"/>
                    </a:lnTo>
                    <a:lnTo>
                      <a:pt x="72172" y="49900"/>
                    </a:lnTo>
                    <a:lnTo>
                      <a:pt x="72172" y="4049"/>
                    </a:lnTo>
                    <a:cubicBezTo>
                      <a:pt x="72172" y="3396"/>
                      <a:pt x="72368" y="2808"/>
                      <a:pt x="72825" y="2286"/>
                    </a:cubicBezTo>
                    <a:cubicBezTo>
                      <a:pt x="73217" y="1763"/>
                      <a:pt x="73936" y="1372"/>
                      <a:pt x="74850" y="1045"/>
                    </a:cubicBezTo>
                    <a:cubicBezTo>
                      <a:pt x="75765" y="718"/>
                      <a:pt x="77071" y="457"/>
                      <a:pt x="78704" y="261"/>
                    </a:cubicBezTo>
                    <a:cubicBezTo>
                      <a:pt x="80337" y="65"/>
                      <a:pt x="82427" y="0"/>
                      <a:pt x="84909" y="0"/>
                    </a:cubicBezTo>
                    <a:cubicBezTo>
                      <a:pt x="87391" y="0"/>
                      <a:pt x="89350" y="65"/>
                      <a:pt x="90983" y="261"/>
                    </a:cubicBezTo>
                    <a:cubicBezTo>
                      <a:pt x="92616" y="457"/>
                      <a:pt x="93857" y="718"/>
                      <a:pt x="94836" y="1045"/>
                    </a:cubicBezTo>
                    <a:cubicBezTo>
                      <a:pt x="95816" y="1372"/>
                      <a:pt x="96469" y="1763"/>
                      <a:pt x="96927" y="2286"/>
                    </a:cubicBezTo>
                    <a:cubicBezTo>
                      <a:pt x="97318" y="2808"/>
                      <a:pt x="97580" y="3396"/>
                      <a:pt x="97580" y="4049"/>
                    </a:cubicBezTo>
                    <a:lnTo>
                      <a:pt x="97580" y="122007"/>
                    </a:ln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E122086C-98ED-F0F2-BE6D-9F340254E16E}"/>
                  </a:ext>
                </a:extLst>
              </p:cNvPr>
              <p:cNvSpPr/>
              <p:nvPr/>
            </p:nvSpPr>
            <p:spPr>
              <a:xfrm>
                <a:off x="1272458" y="2101342"/>
                <a:ext cx="98910" cy="126122"/>
              </a:xfrm>
              <a:custGeom>
                <a:avLst/>
                <a:gdLst>
                  <a:gd name="connsiteX0" fmla="*/ 62267 w 98910"/>
                  <a:gd name="connsiteY0" fmla="*/ 78181 h 126122"/>
                  <a:gd name="connsiteX1" fmla="*/ 62267 w 98910"/>
                  <a:gd name="connsiteY1" fmla="*/ 122073 h 126122"/>
                  <a:gd name="connsiteX2" fmla="*/ 61614 w 98910"/>
                  <a:gd name="connsiteY2" fmla="*/ 123836 h 126122"/>
                  <a:gd name="connsiteX3" fmla="*/ 59524 w 98910"/>
                  <a:gd name="connsiteY3" fmla="*/ 125077 h 126122"/>
                  <a:gd name="connsiteX4" fmla="*/ 55605 w 98910"/>
                  <a:gd name="connsiteY4" fmla="*/ 125861 h 126122"/>
                  <a:gd name="connsiteX5" fmla="*/ 49465 w 98910"/>
                  <a:gd name="connsiteY5" fmla="*/ 126122 h 126122"/>
                  <a:gd name="connsiteX6" fmla="*/ 43261 w 98910"/>
                  <a:gd name="connsiteY6" fmla="*/ 125861 h 126122"/>
                  <a:gd name="connsiteX7" fmla="*/ 39342 w 98910"/>
                  <a:gd name="connsiteY7" fmla="*/ 125077 h 126122"/>
                  <a:gd name="connsiteX8" fmla="*/ 37252 w 98910"/>
                  <a:gd name="connsiteY8" fmla="*/ 123836 h 126122"/>
                  <a:gd name="connsiteX9" fmla="*/ 36664 w 98910"/>
                  <a:gd name="connsiteY9" fmla="*/ 122073 h 126122"/>
                  <a:gd name="connsiteX10" fmla="*/ 36664 w 98910"/>
                  <a:gd name="connsiteY10" fmla="*/ 78181 h 126122"/>
                  <a:gd name="connsiteX11" fmla="*/ 2504 w 98910"/>
                  <a:gd name="connsiteY11" fmla="*/ 10124 h 126122"/>
                  <a:gd name="connsiteX12" fmla="*/ 153 w 98910"/>
                  <a:gd name="connsiteY12" fmla="*/ 4572 h 126122"/>
                  <a:gd name="connsiteX13" fmla="*/ 741 w 98910"/>
                  <a:gd name="connsiteY13" fmla="*/ 1568 h 126122"/>
                  <a:gd name="connsiteX14" fmla="*/ 4856 w 98910"/>
                  <a:gd name="connsiteY14" fmla="*/ 327 h 126122"/>
                  <a:gd name="connsiteX15" fmla="*/ 13151 w 98910"/>
                  <a:gd name="connsiteY15" fmla="*/ 65 h 126122"/>
                  <a:gd name="connsiteX16" fmla="*/ 20270 w 98910"/>
                  <a:gd name="connsiteY16" fmla="*/ 261 h 126122"/>
                  <a:gd name="connsiteX17" fmla="*/ 24450 w 98910"/>
                  <a:gd name="connsiteY17" fmla="*/ 980 h 126122"/>
                  <a:gd name="connsiteX18" fmla="*/ 26736 w 98910"/>
                  <a:gd name="connsiteY18" fmla="*/ 2351 h 126122"/>
                  <a:gd name="connsiteX19" fmla="*/ 28108 w 98910"/>
                  <a:gd name="connsiteY19" fmla="*/ 4572 h 126122"/>
                  <a:gd name="connsiteX20" fmla="*/ 42020 w 98910"/>
                  <a:gd name="connsiteY20" fmla="*/ 35270 h 126122"/>
                  <a:gd name="connsiteX21" fmla="*/ 46004 w 98910"/>
                  <a:gd name="connsiteY21" fmla="*/ 44610 h 126122"/>
                  <a:gd name="connsiteX22" fmla="*/ 49988 w 98910"/>
                  <a:gd name="connsiteY22" fmla="*/ 54929 h 126122"/>
                  <a:gd name="connsiteX23" fmla="*/ 50184 w 98910"/>
                  <a:gd name="connsiteY23" fmla="*/ 54929 h 126122"/>
                  <a:gd name="connsiteX24" fmla="*/ 53972 w 98910"/>
                  <a:gd name="connsiteY24" fmla="*/ 44806 h 126122"/>
                  <a:gd name="connsiteX25" fmla="*/ 57760 w 98910"/>
                  <a:gd name="connsiteY25" fmla="*/ 35466 h 126122"/>
                  <a:gd name="connsiteX26" fmla="*/ 71476 w 98910"/>
                  <a:gd name="connsiteY26" fmla="*/ 4964 h 126122"/>
                  <a:gd name="connsiteX27" fmla="*/ 72652 w 98910"/>
                  <a:gd name="connsiteY27" fmla="*/ 2482 h 126122"/>
                  <a:gd name="connsiteX28" fmla="*/ 74807 w 98910"/>
                  <a:gd name="connsiteY28" fmla="*/ 980 h 126122"/>
                  <a:gd name="connsiteX29" fmla="*/ 78792 w 98910"/>
                  <a:gd name="connsiteY29" fmla="*/ 196 h 126122"/>
                  <a:gd name="connsiteX30" fmla="*/ 85454 w 98910"/>
                  <a:gd name="connsiteY30" fmla="*/ 0 h 126122"/>
                  <a:gd name="connsiteX31" fmla="*/ 94010 w 98910"/>
                  <a:gd name="connsiteY31" fmla="*/ 261 h 126122"/>
                  <a:gd name="connsiteX32" fmla="*/ 98190 w 98910"/>
                  <a:gd name="connsiteY32" fmla="*/ 1502 h 126122"/>
                  <a:gd name="connsiteX33" fmla="*/ 98712 w 98910"/>
                  <a:gd name="connsiteY33" fmla="*/ 4507 h 126122"/>
                  <a:gd name="connsiteX34" fmla="*/ 96426 w 98910"/>
                  <a:gd name="connsiteY34" fmla="*/ 9993 h 126122"/>
                  <a:gd name="connsiteX35" fmla="*/ 62267 w 98910"/>
                  <a:gd name="connsiteY35" fmla="*/ 78051 h 126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98910" h="126122">
                    <a:moveTo>
                      <a:pt x="62267" y="78181"/>
                    </a:moveTo>
                    <a:lnTo>
                      <a:pt x="62267" y="122073"/>
                    </a:lnTo>
                    <a:cubicBezTo>
                      <a:pt x="62267" y="122726"/>
                      <a:pt x="62071" y="123314"/>
                      <a:pt x="61614" y="123836"/>
                    </a:cubicBezTo>
                    <a:cubicBezTo>
                      <a:pt x="61222" y="124359"/>
                      <a:pt x="60504" y="124751"/>
                      <a:pt x="59524" y="125077"/>
                    </a:cubicBezTo>
                    <a:cubicBezTo>
                      <a:pt x="58544" y="125404"/>
                      <a:pt x="57238" y="125665"/>
                      <a:pt x="55605" y="125861"/>
                    </a:cubicBezTo>
                    <a:cubicBezTo>
                      <a:pt x="53972" y="126057"/>
                      <a:pt x="51947" y="126122"/>
                      <a:pt x="49465" y="126122"/>
                    </a:cubicBezTo>
                    <a:cubicBezTo>
                      <a:pt x="46983" y="126122"/>
                      <a:pt x="44893" y="126057"/>
                      <a:pt x="43261" y="125861"/>
                    </a:cubicBezTo>
                    <a:cubicBezTo>
                      <a:pt x="41628" y="125665"/>
                      <a:pt x="40321" y="125404"/>
                      <a:pt x="39342" y="125077"/>
                    </a:cubicBezTo>
                    <a:cubicBezTo>
                      <a:pt x="38362" y="124751"/>
                      <a:pt x="37644" y="124359"/>
                      <a:pt x="37252" y="123836"/>
                    </a:cubicBezTo>
                    <a:cubicBezTo>
                      <a:pt x="36860" y="123314"/>
                      <a:pt x="36664" y="122726"/>
                      <a:pt x="36664" y="122073"/>
                    </a:cubicBezTo>
                    <a:lnTo>
                      <a:pt x="36664" y="78181"/>
                    </a:lnTo>
                    <a:lnTo>
                      <a:pt x="2504" y="10124"/>
                    </a:lnTo>
                    <a:cubicBezTo>
                      <a:pt x="1263" y="7707"/>
                      <a:pt x="480" y="5878"/>
                      <a:pt x="153" y="4572"/>
                    </a:cubicBezTo>
                    <a:cubicBezTo>
                      <a:pt x="-174" y="3266"/>
                      <a:pt x="22" y="2221"/>
                      <a:pt x="741" y="1568"/>
                    </a:cubicBezTo>
                    <a:cubicBezTo>
                      <a:pt x="1459" y="914"/>
                      <a:pt x="2831" y="457"/>
                      <a:pt x="4856" y="327"/>
                    </a:cubicBezTo>
                    <a:cubicBezTo>
                      <a:pt x="6880" y="196"/>
                      <a:pt x="9624" y="65"/>
                      <a:pt x="13151" y="65"/>
                    </a:cubicBezTo>
                    <a:cubicBezTo>
                      <a:pt x="16090" y="65"/>
                      <a:pt x="18441" y="65"/>
                      <a:pt x="20270" y="261"/>
                    </a:cubicBezTo>
                    <a:cubicBezTo>
                      <a:pt x="22033" y="392"/>
                      <a:pt x="23405" y="653"/>
                      <a:pt x="24450" y="980"/>
                    </a:cubicBezTo>
                    <a:cubicBezTo>
                      <a:pt x="25495" y="1306"/>
                      <a:pt x="26214" y="1764"/>
                      <a:pt x="26736" y="2351"/>
                    </a:cubicBezTo>
                    <a:cubicBezTo>
                      <a:pt x="27259" y="2939"/>
                      <a:pt x="27716" y="3658"/>
                      <a:pt x="28108" y="4572"/>
                    </a:cubicBezTo>
                    <a:lnTo>
                      <a:pt x="42020" y="35270"/>
                    </a:lnTo>
                    <a:cubicBezTo>
                      <a:pt x="43391" y="38209"/>
                      <a:pt x="44697" y="41344"/>
                      <a:pt x="46004" y="44610"/>
                    </a:cubicBezTo>
                    <a:cubicBezTo>
                      <a:pt x="47310" y="47875"/>
                      <a:pt x="48682" y="51337"/>
                      <a:pt x="49988" y="54929"/>
                    </a:cubicBezTo>
                    <a:lnTo>
                      <a:pt x="50184" y="54929"/>
                    </a:lnTo>
                    <a:cubicBezTo>
                      <a:pt x="51425" y="51468"/>
                      <a:pt x="52666" y="48071"/>
                      <a:pt x="53972" y="44806"/>
                    </a:cubicBezTo>
                    <a:cubicBezTo>
                      <a:pt x="55278" y="41540"/>
                      <a:pt x="56519" y="38405"/>
                      <a:pt x="57760" y="35466"/>
                    </a:cubicBezTo>
                    <a:lnTo>
                      <a:pt x="71476" y="4964"/>
                    </a:lnTo>
                    <a:cubicBezTo>
                      <a:pt x="71803" y="3919"/>
                      <a:pt x="72195" y="3135"/>
                      <a:pt x="72652" y="2482"/>
                    </a:cubicBezTo>
                    <a:cubicBezTo>
                      <a:pt x="73109" y="1829"/>
                      <a:pt x="73828" y="1372"/>
                      <a:pt x="74807" y="980"/>
                    </a:cubicBezTo>
                    <a:cubicBezTo>
                      <a:pt x="75787" y="588"/>
                      <a:pt x="77093" y="327"/>
                      <a:pt x="78792" y="196"/>
                    </a:cubicBezTo>
                    <a:cubicBezTo>
                      <a:pt x="80490" y="65"/>
                      <a:pt x="82710" y="0"/>
                      <a:pt x="85454" y="0"/>
                    </a:cubicBezTo>
                    <a:cubicBezTo>
                      <a:pt x="89111" y="0"/>
                      <a:pt x="91985" y="65"/>
                      <a:pt x="94010" y="261"/>
                    </a:cubicBezTo>
                    <a:cubicBezTo>
                      <a:pt x="96035" y="392"/>
                      <a:pt x="97406" y="849"/>
                      <a:pt x="98190" y="1502"/>
                    </a:cubicBezTo>
                    <a:cubicBezTo>
                      <a:pt x="98908" y="2155"/>
                      <a:pt x="99104" y="3200"/>
                      <a:pt x="98712" y="4507"/>
                    </a:cubicBezTo>
                    <a:cubicBezTo>
                      <a:pt x="98321" y="5813"/>
                      <a:pt x="97537" y="7707"/>
                      <a:pt x="96426" y="9993"/>
                    </a:cubicBezTo>
                    <a:lnTo>
                      <a:pt x="62267" y="78051"/>
                    </a:ln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06C2CF3-FF7A-21ED-9BD6-6E8EAD68DCF4}"/>
                  </a:ext>
                </a:extLst>
              </p:cNvPr>
              <p:cNvSpPr/>
              <p:nvPr/>
            </p:nvSpPr>
            <p:spPr>
              <a:xfrm>
                <a:off x="1388544" y="2101996"/>
                <a:ext cx="103784" cy="124946"/>
              </a:xfrm>
              <a:custGeom>
                <a:avLst/>
                <a:gdLst>
                  <a:gd name="connsiteX0" fmla="*/ 103719 w 103784"/>
                  <a:gd name="connsiteY0" fmla="*/ 60677 h 124946"/>
                  <a:gd name="connsiteX1" fmla="*/ 99213 w 103784"/>
                  <a:gd name="connsiteY1" fmla="*/ 90068 h 124946"/>
                  <a:gd name="connsiteX2" fmla="*/ 86346 w 103784"/>
                  <a:gd name="connsiteY2" fmla="*/ 109989 h 124946"/>
                  <a:gd name="connsiteX3" fmla="*/ 65968 w 103784"/>
                  <a:gd name="connsiteY3" fmla="*/ 121354 h 124946"/>
                  <a:gd name="connsiteX4" fmla="*/ 37360 w 103784"/>
                  <a:gd name="connsiteY4" fmla="*/ 124946 h 124946"/>
                  <a:gd name="connsiteX5" fmla="*/ 7511 w 103784"/>
                  <a:gd name="connsiteY5" fmla="*/ 124946 h 124946"/>
                  <a:gd name="connsiteX6" fmla="*/ 2155 w 103784"/>
                  <a:gd name="connsiteY6" fmla="*/ 123052 h 124946"/>
                  <a:gd name="connsiteX7" fmla="*/ 0 w 103784"/>
                  <a:gd name="connsiteY7" fmla="*/ 116913 h 124946"/>
                  <a:gd name="connsiteX8" fmla="*/ 0 w 103784"/>
                  <a:gd name="connsiteY8" fmla="*/ 8034 h 124946"/>
                  <a:gd name="connsiteX9" fmla="*/ 2155 w 103784"/>
                  <a:gd name="connsiteY9" fmla="*/ 1894 h 124946"/>
                  <a:gd name="connsiteX10" fmla="*/ 7511 w 103784"/>
                  <a:gd name="connsiteY10" fmla="*/ 0 h 124946"/>
                  <a:gd name="connsiteX11" fmla="*/ 39580 w 103784"/>
                  <a:gd name="connsiteY11" fmla="*/ 0 h 124946"/>
                  <a:gd name="connsiteX12" fmla="*/ 67927 w 103784"/>
                  <a:gd name="connsiteY12" fmla="*/ 3919 h 124946"/>
                  <a:gd name="connsiteX13" fmla="*/ 87521 w 103784"/>
                  <a:gd name="connsiteY13" fmla="*/ 15479 h 124946"/>
                  <a:gd name="connsiteX14" fmla="*/ 99604 w 103784"/>
                  <a:gd name="connsiteY14" fmla="*/ 34421 h 124946"/>
                  <a:gd name="connsiteX15" fmla="*/ 103785 w 103784"/>
                  <a:gd name="connsiteY15" fmla="*/ 60546 h 124946"/>
                  <a:gd name="connsiteX16" fmla="*/ 77463 w 103784"/>
                  <a:gd name="connsiteY16" fmla="*/ 61526 h 124946"/>
                  <a:gd name="connsiteX17" fmla="*/ 75373 w 103784"/>
                  <a:gd name="connsiteY17" fmla="*/ 45002 h 124946"/>
                  <a:gd name="connsiteX18" fmla="*/ 68711 w 103784"/>
                  <a:gd name="connsiteY18" fmla="*/ 31808 h 124946"/>
                  <a:gd name="connsiteX19" fmla="*/ 56954 w 103784"/>
                  <a:gd name="connsiteY19" fmla="*/ 23056 h 124946"/>
                  <a:gd name="connsiteX20" fmla="*/ 38078 w 103784"/>
                  <a:gd name="connsiteY20" fmla="*/ 19921 h 124946"/>
                  <a:gd name="connsiteX21" fmla="*/ 25277 w 103784"/>
                  <a:gd name="connsiteY21" fmla="*/ 19921 h 124946"/>
                  <a:gd name="connsiteX22" fmla="*/ 25277 w 103784"/>
                  <a:gd name="connsiteY22" fmla="*/ 104830 h 124946"/>
                  <a:gd name="connsiteX23" fmla="*/ 38470 w 103784"/>
                  <a:gd name="connsiteY23" fmla="*/ 104830 h 124946"/>
                  <a:gd name="connsiteX24" fmla="*/ 56040 w 103784"/>
                  <a:gd name="connsiteY24" fmla="*/ 102152 h 124946"/>
                  <a:gd name="connsiteX25" fmla="*/ 67927 w 103784"/>
                  <a:gd name="connsiteY25" fmla="*/ 93987 h 124946"/>
                  <a:gd name="connsiteX26" fmla="*/ 75046 w 103784"/>
                  <a:gd name="connsiteY26" fmla="*/ 80402 h 124946"/>
                  <a:gd name="connsiteX27" fmla="*/ 77398 w 103784"/>
                  <a:gd name="connsiteY27" fmla="*/ 61461 h 124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3784" h="124946">
                    <a:moveTo>
                      <a:pt x="103719" y="60677"/>
                    </a:moveTo>
                    <a:cubicBezTo>
                      <a:pt x="103719" y="72107"/>
                      <a:pt x="102217" y="81904"/>
                      <a:pt x="99213" y="90068"/>
                    </a:cubicBezTo>
                    <a:cubicBezTo>
                      <a:pt x="96208" y="98233"/>
                      <a:pt x="91897" y="104830"/>
                      <a:pt x="86346" y="109989"/>
                    </a:cubicBezTo>
                    <a:cubicBezTo>
                      <a:pt x="80794" y="115149"/>
                      <a:pt x="73936" y="118937"/>
                      <a:pt x="65968" y="121354"/>
                    </a:cubicBezTo>
                    <a:cubicBezTo>
                      <a:pt x="57934" y="123771"/>
                      <a:pt x="48398" y="124946"/>
                      <a:pt x="37360" y="124946"/>
                    </a:cubicBezTo>
                    <a:lnTo>
                      <a:pt x="7511" y="124946"/>
                    </a:lnTo>
                    <a:cubicBezTo>
                      <a:pt x="5356" y="124946"/>
                      <a:pt x="3592" y="124293"/>
                      <a:pt x="2155" y="123052"/>
                    </a:cubicBezTo>
                    <a:cubicBezTo>
                      <a:pt x="718" y="121811"/>
                      <a:pt x="0" y="119787"/>
                      <a:pt x="0" y="116913"/>
                    </a:cubicBezTo>
                    <a:lnTo>
                      <a:pt x="0" y="8034"/>
                    </a:lnTo>
                    <a:cubicBezTo>
                      <a:pt x="0" y="5225"/>
                      <a:pt x="718" y="3135"/>
                      <a:pt x="2155" y="1894"/>
                    </a:cubicBezTo>
                    <a:cubicBezTo>
                      <a:pt x="3592" y="653"/>
                      <a:pt x="5356" y="0"/>
                      <a:pt x="7511" y="0"/>
                    </a:cubicBezTo>
                    <a:lnTo>
                      <a:pt x="39580" y="0"/>
                    </a:lnTo>
                    <a:cubicBezTo>
                      <a:pt x="50684" y="0"/>
                      <a:pt x="60155" y="1306"/>
                      <a:pt x="67927" y="3919"/>
                    </a:cubicBezTo>
                    <a:cubicBezTo>
                      <a:pt x="75699" y="6531"/>
                      <a:pt x="82231" y="10385"/>
                      <a:pt x="87521" y="15479"/>
                    </a:cubicBezTo>
                    <a:cubicBezTo>
                      <a:pt x="92812" y="20574"/>
                      <a:pt x="96861" y="26909"/>
                      <a:pt x="99604" y="34421"/>
                    </a:cubicBezTo>
                    <a:cubicBezTo>
                      <a:pt x="102348" y="41932"/>
                      <a:pt x="103785" y="50684"/>
                      <a:pt x="103785" y="60546"/>
                    </a:cubicBezTo>
                    <a:close/>
                    <a:moveTo>
                      <a:pt x="77463" y="61526"/>
                    </a:moveTo>
                    <a:cubicBezTo>
                      <a:pt x="77463" y="55582"/>
                      <a:pt x="76744" y="50096"/>
                      <a:pt x="75373" y="45002"/>
                    </a:cubicBezTo>
                    <a:cubicBezTo>
                      <a:pt x="74001" y="39907"/>
                      <a:pt x="71780" y="35531"/>
                      <a:pt x="68711" y="31808"/>
                    </a:cubicBezTo>
                    <a:cubicBezTo>
                      <a:pt x="65641" y="28085"/>
                      <a:pt x="61722" y="25146"/>
                      <a:pt x="56954" y="23056"/>
                    </a:cubicBezTo>
                    <a:cubicBezTo>
                      <a:pt x="52186" y="20966"/>
                      <a:pt x="45851" y="19921"/>
                      <a:pt x="38078" y="19921"/>
                    </a:cubicBezTo>
                    <a:lnTo>
                      <a:pt x="25277" y="19921"/>
                    </a:lnTo>
                    <a:lnTo>
                      <a:pt x="25277" y="104830"/>
                    </a:lnTo>
                    <a:lnTo>
                      <a:pt x="38470" y="104830"/>
                    </a:lnTo>
                    <a:cubicBezTo>
                      <a:pt x="45393" y="104830"/>
                      <a:pt x="51272" y="103915"/>
                      <a:pt x="56040" y="102152"/>
                    </a:cubicBezTo>
                    <a:cubicBezTo>
                      <a:pt x="60808" y="100323"/>
                      <a:pt x="64792" y="97645"/>
                      <a:pt x="67927" y="93987"/>
                    </a:cubicBezTo>
                    <a:cubicBezTo>
                      <a:pt x="71127" y="90330"/>
                      <a:pt x="73479" y="85823"/>
                      <a:pt x="75046" y="80402"/>
                    </a:cubicBezTo>
                    <a:cubicBezTo>
                      <a:pt x="76614" y="74981"/>
                      <a:pt x="77398" y="68711"/>
                      <a:pt x="77398" y="61461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D788DDC7-B556-B932-8ED0-D8ADC7EAE1EE}"/>
                  </a:ext>
                </a:extLst>
              </p:cNvPr>
              <p:cNvSpPr/>
              <p:nvPr/>
            </p:nvSpPr>
            <p:spPr>
              <a:xfrm>
                <a:off x="1514666" y="2101996"/>
                <a:ext cx="92746" cy="125534"/>
              </a:xfrm>
              <a:custGeom>
                <a:avLst/>
                <a:gdLst>
                  <a:gd name="connsiteX0" fmla="*/ 92681 w 92746"/>
                  <a:gd name="connsiteY0" fmla="*/ 121681 h 125534"/>
                  <a:gd name="connsiteX1" fmla="*/ 92289 w 92746"/>
                  <a:gd name="connsiteY1" fmla="*/ 123444 h 125534"/>
                  <a:gd name="connsiteX2" fmla="*/ 90460 w 92746"/>
                  <a:gd name="connsiteY2" fmla="*/ 124685 h 125534"/>
                  <a:gd name="connsiteX3" fmla="*/ 86215 w 92746"/>
                  <a:gd name="connsiteY3" fmla="*/ 125338 h 125534"/>
                  <a:gd name="connsiteX4" fmla="*/ 78573 w 92746"/>
                  <a:gd name="connsiteY4" fmla="*/ 125534 h 125534"/>
                  <a:gd name="connsiteX5" fmla="*/ 72107 w 92746"/>
                  <a:gd name="connsiteY5" fmla="*/ 125338 h 125534"/>
                  <a:gd name="connsiteX6" fmla="*/ 68319 w 92746"/>
                  <a:gd name="connsiteY6" fmla="*/ 124620 h 125534"/>
                  <a:gd name="connsiteX7" fmla="*/ 66359 w 92746"/>
                  <a:gd name="connsiteY7" fmla="*/ 123248 h 125534"/>
                  <a:gd name="connsiteX8" fmla="*/ 65380 w 92746"/>
                  <a:gd name="connsiteY8" fmla="*/ 121289 h 125534"/>
                  <a:gd name="connsiteX9" fmla="*/ 54211 w 92746"/>
                  <a:gd name="connsiteY9" fmla="*/ 93400 h 125534"/>
                  <a:gd name="connsiteX10" fmla="*/ 50227 w 92746"/>
                  <a:gd name="connsiteY10" fmla="*/ 84974 h 125534"/>
                  <a:gd name="connsiteX11" fmla="*/ 45916 w 92746"/>
                  <a:gd name="connsiteY11" fmla="*/ 78834 h 125534"/>
                  <a:gd name="connsiteX12" fmla="*/ 40495 w 92746"/>
                  <a:gd name="connsiteY12" fmla="*/ 75112 h 125534"/>
                  <a:gd name="connsiteX13" fmla="*/ 33376 w 92746"/>
                  <a:gd name="connsiteY13" fmla="*/ 73871 h 125534"/>
                  <a:gd name="connsiteX14" fmla="*/ 25473 w 92746"/>
                  <a:gd name="connsiteY14" fmla="*/ 73871 h 125534"/>
                  <a:gd name="connsiteX15" fmla="*/ 25473 w 92746"/>
                  <a:gd name="connsiteY15" fmla="*/ 121419 h 125534"/>
                  <a:gd name="connsiteX16" fmla="*/ 24819 w 92746"/>
                  <a:gd name="connsiteY16" fmla="*/ 123183 h 125534"/>
                  <a:gd name="connsiteX17" fmla="*/ 22729 w 92746"/>
                  <a:gd name="connsiteY17" fmla="*/ 124424 h 125534"/>
                  <a:gd name="connsiteX18" fmla="*/ 18876 w 92746"/>
                  <a:gd name="connsiteY18" fmla="*/ 125208 h 125534"/>
                  <a:gd name="connsiteX19" fmla="*/ 12671 w 92746"/>
                  <a:gd name="connsiteY19" fmla="*/ 125469 h 125534"/>
                  <a:gd name="connsiteX20" fmla="*/ 6531 w 92746"/>
                  <a:gd name="connsiteY20" fmla="*/ 125208 h 125534"/>
                  <a:gd name="connsiteX21" fmla="*/ 2613 w 92746"/>
                  <a:gd name="connsiteY21" fmla="*/ 124424 h 125534"/>
                  <a:gd name="connsiteX22" fmla="*/ 588 w 92746"/>
                  <a:gd name="connsiteY22" fmla="*/ 123183 h 125534"/>
                  <a:gd name="connsiteX23" fmla="*/ 0 w 92746"/>
                  <a:gd name="connsiteY23" fmla="*/ 121419 h 125534"/>
                  <a:gd name="connsiteX24" fmla="*/ 0 w 92746"/>
                  <a:gd name="connsiteY24" fmla="*/ 8034 h 125534"/>
                  <a:gd name="connsiteX25" fmla="*/ 2155 w 92746"/>
                  <a:gd name="connsiteY25" fmla="*/ 1894 h 125534"/>
                  <a:gd name="connsiteX26" fmla="*/ 7511 w 92746"/>
                  <a:gd name="connsiteY26" fmla="*/ 0 h 125534"/>
                  <a:gd name="connsiteX27" fmla="*/ 39842 w 92746"/>
                  <a:gd name="connsiteY27" fmla="*/ 0 h 125534"/>
                  <a:gd name="connsiteX28" fmla="*/ 47941 w 92746"/>
                  <a:gd name="connsiteY28" fmla="*/ 196 h 125534"/>
                  <a:gd name="connsiteX29" fmla="*/ 53754 w 92746"/>
                  <a:gd name="connsiteY29" fmla="*/ 653 h 125534"/>
                  <a:gd name="connsiteX30" fmla="*/ 67339 w 92746"/>
                  <a:gd name="connsiteY30" fmla="*/ 4311 h 125534"/>
                  <a:gd name="connsiteX31" fmla="*/ 77594 w 92746"/>
                  <a:gd name="connsiteY31" fmla="*/ 11103 h 125534"/>
                  <a:gd name="connsiteX32" fmla="*/ 83994 w 92746"/>
                  <a:gd name="connsiteY32" fmla="*/ 21031 h 125534"/>
                  <a:gd name="connsiteX33" fmla="*/ 86215 w 92746"/>
                  <a:gd name="connsiteY33" fmla="*/ 34225 h 125534"/>
                  <a:gd name="connsiteX34" fmla="*/ 84647 w 92746"/>
                  <a:gd name="connsiteY34" fmla="*/ 45655 h 125534"/>
                  <a:gd name="connsiteX35" fmla="*/ 79945 w 92746"/>
                  <a:gd name="connsiteY35" fmla="*/ 54864 h 125534"/>
                  <a:gd name="connsiteX36" fmla="*/ 72303 w 92746"/>
                  <a:gd name="connsiteY36" fmla="*/ 61918 h 125534"/>
                  <a:gd name="connsiteX37" fmla="*/ 61983 w 92746"/>
                  <a:gd name="connsiteY37" fmla="*/ 66751 h 125534"/>
                  <a:gd name="connsiteX38" fmla="*/ 67274 w 92746"/>
                  <a:gd name="connsiteY38" fmla="*/ 70017 h 125534"/>
                  <a:gd name="connsiteX39" fmla="*/ 71911 w 92746"/>
                  <a:gd name="connsiteY39" fmla="*/ 74720 h 125534"/>
                  <a:gd name="connsiteX40" fmla="*/ 76026 w 92746"/>
                  <a:gd name="connsiteY40" fmla="*/ 80990 h 125534"/>
                  <a:gd name="connsiteX41" fmla="*/ 79814 w 92746"/>
                  <a:gd name="connsiteY41" fmla="*/ 88958 h 125534"/>
                  <a:gd name="connsiteX42" fmla="*/ 90330 w 92746"/>
                  <a:gd name="connsiteY42" fmla="*/ 113582 h 125534"/>
                  <a:gd name="connsiteX43" fmla="*/ 92289 w 92746"/>
                  <a:gd name="connsiteY43" fmla="*/ 118937 h 125534"/>
                  <a:gd name="connsiteX44" fmla="*/ 92746 w 92746"/>
                  <a:gd name="connsiteY44" fmla="*/ 121615 h 125534"/>
                  <a:gd name="connsiteX45" fmla="*/ 59959 w 92746"/>
                  <a:gd name="connsiteY45" fmla="*/ 36968 h 125534"/>
                  <a:gd name="connsiteX46" fmla="*/ 57150 w 92746"/>
                  <a:gd name="connsiteY46" fmla="*/ 26518 h 125534"/>
                  <a:gd name="connsiteX47" fmla="*/ 48006 w 92746"/>
                  <a:gd name="connsiteY47" fmla="*/ 20509 h 125534"/>
                  <a:gd name="connsiteX48" fmla="*/ 43630 w 92746"/>
                  <a:gd name="connsiteY48" fmla="*/ 19725 h 125534"/>
                  <a:gd name="connsiteX49" fmla="*/ 36837 w 92746"/>
                  <a:gd name="connsiteY49" fmla="*/ 19464 h 125534"/>
                  <a:gd name="connsiteX50" fmla="*/ 25473 w 92746"/>
                  <a:gd name="connsiteY50" fmla="*/ 19464 h 125534"/>
                  <a:gd name="connsiteX51" fmla="*/ 25473 w 92746"/>
                  <a:gd name="connsiteY51" fmla="*/ 54864 h 125534"/>
                  <a:gd name="connsiteX52" fmla="*/ 38405 w 92746"/>
                  <a:gd name="connsiteY52" fmla="*/ 54864 h 125534"/>
                  <a:gd name="connsiteX53" fmla="*/ 47875 w 92746"/>
                  <a:gd name="connsiteY53" fmla="*/ 53558 h 125534"/>
                  <a:gd name="connsiteX54" fmla="*/ 54603 w 92746"/>
                  <a:gd name="connsiteY54" fmla="*/ 49900 h 125534"/>
                  <a:gd name="connsiteX55" fmla="*/ 58652 w 92746"/>
                  <a:gd name="connsiteY55" fmla="*/ 44283 h 125534"/>
                  <a:gd name="connsiteX56" fmla="*/ 60024 w 92746"/>
                  <a:gd name="connsiteY56" fmla="*/ 36968 h 125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92746" h="125534">
                    <a:moveTo>
                      <a:pt x="92681" y="121681"/>
                    </a:moveTo>
                    <a:cubicBezTo>
                      <a:pt x="92681" y="122399"/>
                      <a:pt x="92550" y="122987"/>
                      <a:pt x="92289" y="123444"/>
                    </a:cubicBezTo>
                    <a:cubicBezTo>
                      <a:pt x="92028" y="123901"/>
                      <a:pt x="91440" y="124359"/>
                      <a:pt x="90460" y="124685"/>
                    </a:cubicBezTo>
                    <a:cubicBezTo>
                      <a:pt x="89481" y="125012"/>
                      <a:pt x="88109" y="125208"/>
                      <a:pt x="86215" y="125338"/>
                    </a:cubicBezTo>
                    <a:cubicBezTo>
                      <a:pt x="84321" y="125469"/>
                      <a:pt x="81839" y="125534"/>
                      <a:pt x="78573" y="125534"/>
                    </a:cubicBezTo>
                    <a:cubicBezTo>
                      <a:pt x="75895" y="125534"/>
                      <a:pt x="73740" y="125534"/>
                      <a:pt x="72107" y="125338"/>
                    </a:cubicBezTo>
                    <a:cubicBezTo>
                      <a:pt x="70474" y="125208"/>
                      <a:pt x="69233" y="124946"/>
                      <a:pt x="68319" y="124620"/>
                    </a:cubicBezTo>
                    <a:cubicBezTo>
                      <a:pt x="67404" y="124293"/>
                      <a:pt x="66751" y="123836"/>
                      <a:pt x="66359" y="123248"/>
                    </a:cubicBezTo>
                    <a:cubicBezTo>
                      <a:pt x="65968" y="122726"/>
                      <a:pt x="65641" y="122073"/>
                      <a:pt x="65380" y="121289"/>
                    </a:cubicBezTo>
                    <a:lnTo>
                      <a:pt x="54211" y="93400"/>
                    </a:lnTo>
                    <a:cubicBezTo>
                      <a:pt x="52839" y="90264"/>
                      <a:pt x="51533" y="87456"/>
                      <a:pt x="50227" y="84974"/>
                    </a:cubicBezTo>
                    <a:cubicBezTo>
                      <a:pt x="48920" y="82557"/>
                      <a:pt x="47484" y="80467"/>
                      <a:pt x="45916" y="78834"/>
                    </a:cubicBezTo>
                    <a:cubicBezTo>
                      <a:pt x="44349" y="77202"/>
                      <a:pt x="42520" y="75961"/>
                      <a:pt x="40495" y="75112"/>
                    </a:cubicBezTo>
                    <a:cubicBezTo>
                      <a:pt x="38405" y="74262"/>
                      <a:pt x="36054" y="73871"/>
                      <a:pt x="33376" y="73871"/>
                    </a:cubicBezTo>
                    <a:lnTo>
                      <a:pt x="25473" y="73871"/>
                    </a:lnTo>
                    <a:lnTo>
                      <a:pt x="25473" y="121419"/>
                    </a:lnTo>
                    <a:cubicBezTo>
                      <a:pt x="25473" y="122073"/>
                      <a:pt x="25277" y="122660"/>
                      <a:pt x="24819" y="123183"/>
                    </a:cubicBezTo>
                    <a:cubicBezTo>
                      <a:pt x="24362" y="123705"/>
                      <a:pt x="23709" y="124097"/>
                      <a:pt x="22729" y="124424"/>
                    </a:cubicBezTo>
                    <a:cubicBezTo>
                      <a:pt x="21750" y="124750"/>
                      <a:pt x="20443" y="125012"/>
                      <a:pt x="18876" y="125208"/>
                    </a:cubicBezTo>
                    <a:cubicBezTo>
                      <a:pt x="17243" y="125404"/>
                      <a:pt x="15218" y="125469"/>
                      <a:pt x="12671" y="125469"/>
                    </a:cubicBezTo>
                    <a:cubicBezTo>
                      <a:pt x="10124" y="125469"/>
                      <a:pt x="8164" y="125404"/>
                      <a:pt x="6531" y="125208"/>
                    </a:cubicBezTo>
                    <a:cubicBezTo>
                      <a:pt x="4899" y="125012"/>
                      <a:pt x="3592" y="124750"/>
                      <a:pt x="2613" y="124424"/>
                    </a:cubicBezTo>
                    <a:cubicBezTo>
                      <a:pt x="1633" y="124097"/>
                      <a:pt x="980" y="123705"/>
                      <a:pt x="588" y="123183"/>
                    </a:cubicBezTo>
                    <a:cubicBezTo>
                      <a:pt x="196" y="122660"/>
                      <a:pt x="0" y="122073"/>
                      <a:pt x="0" y="121419"/>
                    </a:cubicBezTo>
                    <a:lnTo>
                      <a:pt x="0" y="8034"/>
                    </a:lnTo>
                    <a:cubicBezTo>
                      <a:pt x="0" y="5225"/>
                      <a:pt x="718" y="3135"/>
                      <a:pt x="2155" y="1894"/>
                    </a:cubicBezTo>
                    <a:cubicBezTo>
                      <a:pt x="3592" y="653"/>
                      <a:pt x="5356" y="0"/>
                      <a:pt x="7511" y="0"/>
                    </a:cubicBezTo>
                    <a:lnTo>
                      <a:pt x="39842" y="0"/>
                    </a:lnTo>
                    <a:cubicBezTo>
                      <a:pt x="43108" y="0"/>
                      <a:pt x="45851" y="0"/>
                      <a:pt x="47941" y="196"/>
                    </a:cubicBezTo>
                    <a:cubicBezTo>
                      <a:pt x="50031" y="392"/>
                      <a:pt x="51990" y="457"/>
                      <a:pt x="53754" y="653"/>
                    </a:cubicBezTo>
                    <a:cubicBezTo>
                      <a:pt x="58783" y="1372"/>
                      <a:pt x="63290" y="2547"/>
                      <a:pt x="67339" y="4311"/>
                    </a:cubicBezTo>
                    <a:cubicBezTo>
                      <a:pt x="71389" y="6074"/>
                      <a:pt x="74785" y="8295"/>
                      <a:pt x="77594" y="11103"/>
                    </a:cubicBezTo>
                    <a:cubicBezTo>
                      <a:pt x="80402" y="13912"/>
                      <a:pt x="82557" y="17243"/>
                      <a:pt x="83994" y="21031"/>
                    </a:cubicBezTo>
                    <a:cubicBezTo>
                      <a:pt x="85431" y="24819"/>
                      <a:pt x="86215" y="29261"/>
                      <a:pt x="86215" y="34225"/>
                    </a:cubicBezTo>
                    <a:cubicBezTo>
                      <a:pt x="86215" y="38405"/>
                      <a:pt x="85692" y="42193"/>
                      <a:pt x="84647" y="45655"/>
                    </a:cubicBezTo>
                    <a:cubicBezTo>
                      <a:pt x="83602" y="49116"/>
                      <a:pt x="82035" y="52186"/>
                      <a:pt x="79945" y="54864"/>
                    </a:cubicBezTo>
                    <a:cubicBezTo>
                      <a:pt x="77855" y="57542"/>
                      <a:pt x="75373" y="59893"/>
                      <a:pt x="72303" y="61918"/>
                    </a:cubicBezTo>
                    <a:cubicBezTo>
                      <a:pt x="69299" y="63943"/>
                      <a:pt x="65837" y="65510"/>
                      <a:pt x="61983" y="66751"/>
                    </a:cubicBezTo>
                    <a:cubicBezTo>
                      <a:pt x="63877" y="67666"/>
                      <a:pt x="65576" y="68776"/>
                      <a:pt x="67274" y="70017"/>
                    </a:cubicBezTo>
                    <a:cubicBezTo>
                      <a:pt x="68907" y="71323"/>
                      <a:pt x="70474" y="72891"/>
                      <a:pt x="71911" y="74720"/>
                    </a:cubicBezTo>
                    <a:cubicBezTo>
                      <a:pt x="73348" y="76548"/>
                      <a:pt x="74720" y="78638"/>
                      <a:pt x="76026" y="80990"/>
                    </a:cubicBezTo>
                    <a:cubicBezTo>
                      <a:pt x="77332" y="83341"/>
                      <a:pt x="78573" y="86019"/>
                      <a:pt x="79814" y="88958"/>
                    </a:cubicBezTo>
                    <a:lnTo>
                      <a:pt x="90330" y="113582"/>
                    </a:lnTo>
                    <a:cubicBezTo>
                      <a:pt x="91309" y="115998"/>
                      <a:pt x="91963" y="117827"/>
                      <a:pt x="92289" y="118937"/>
                    </a:cubicBezTo>
                    <a:cubicBezTo>
                      <a:pt x="92616" y="120048"/>
                      <a:pt x="92746" y="120962"/>
                      <a:pt x="92746" y="121615"/>
                    </a:cubicBezTo>
                    <a:close/>
                    <a:moveTo>
                      <a:pt x="59959" y="36968"/>
                    </a:moveTo>
                    <a:cubicBezTo>
                      <a:pt x="59959" y="32853"/>
                      <a:pt x="59044" y="29391"/>
                      <a:pt x="57150" y="26518"/>
                    </a:cubicBezTo>
                    <a:cubicBezTo>
                      <a:pt x="55256" y="23709"/>
                      <a:pt x="52251" y="21684"/>
                      <a:pt x="48006" y="20509"/>
                    </a:cubicBezTo>
                    <a:cubicBezTo>
                      <a:pt x="46700" y="20182"/>
                      <a:pt x="45263" y="19921"/>
                      <a:pt x="43630" y="19725"/>
                    </a:cubicBezTo>
                    <a:cubicBezTo>
                      <a:pt x="41997" y="19529"/>
                      <a:pt x="39711" y="19464"/>
                      <a:pt x="36837" y="19464"/>
                    </a:cubicBezTo>
                    <a:lnTo>
                      <a:pt x="25473" y="19464"/>
                    </a:lnTo>
                    <a:lnTo>
                      <a:pt x="25473" y="54864"/>
                    </a:lnTo>
                    <a:lnTo>
                      <a:pt x="38405" y="54864"/>
                    </a:lnTo>
                    <a:cubicBezTo>
                      <a:pt x="41997" y="54864"/>
                      <a:pt x="45132" y="54407"/>
                      <a:pt x="47875" y="53558"/>
                    </a:cubicBezTo>
                    <a:cubicBezTo>
                      <a:pt x="50553" y="52709"/>
                      <a:pt x="52839" y="51468"/>
                      <a:pt x="54603" y="49900"/>
                    </a:cubicBezTo>
                    <a:cubicBezTo>
                      <a:pt x="56432" y="48333"/>
                      <a:pt x="57738" y="46439"/>
                      <a:pt x="58652" y="44283"/>
                    </a:cubicBezTo>
                    <a:cubicBezTo>
                      <a:pt x="59567" y="42128"/>
                      <a:pt x="60024" y="39646"/>
                      <a:pt x="60024" y="36968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79C58EC0-8919-6F41-C0A0-CB74AACBCCED}"/>
                  </a:ext>
                </a:extLst>
              </p:cNvPr>
              <p:cNvSpPr/>
              <p:nvPr/>
            </p:nvSpPr>
            <p:spPr>
              <a:xfrm>
                <a:off x="1619822" y="2099905"/>
                <a:ext cx="118218" cy="129191"/>
              </a:xfrm>
              <a:custGeom>
                <a:avLst/>
                <a:gdLst>
                  <a:gd name="connsiteX0" fmla="*/ 118154 w 118218"/>
                  <a:gd name="connsiteY0" fmla="*/ 63159 h 129191"/>
                  <a:gd name="connsiteX1" fmla="*/ 114300 w 118218"/>
                  <a:gd name="connsiteY1" fmla="*/ 90918 h 129191"/>
                  <a:gd name="connsiteX2" fmla="*/ 102805 w 118218"/>
                  <a:gd name="connsiteY2" fmla="*/ 111688 h 129191"/>
                  <a:gd name="connsiteX3" fmla="*/ 83929 w 118218"/>
                  <a:gd name="connsiteY3" fmla="*/ 124685 h 129191"/>
                  <a:gd name="connsiteX4" fmla="*/ 57934 w 118218"/>
                  <a:gd name="connsiteY4" fmla="*/ 129192 h 129191"/>
                  <a:gd name="connsiteX5" fmla="*/ 32527 w 118218"/>
                  <a:gd name="connsiteY5" fmla="*/ 125404 h 129191"/>
                  <a:gd name="connsiteX6" fmla="*/ 14434 w 118218"/>
                  <a:gd name="connsiteY6" fmla="*/ 113778 h 129191"/>
                  <a:gd name="connsiteX7" fmla="*/ 3592 w 118218"/>
                  <a:gd name="connsiteY7" fmla="*/ 93922 h 129191"/>
                  <a:gd name="connsiteX8" fmla="*/ 0 w 118218"/>
                  <a:gd name="connsiteY8" fmla="*/ 65380 h 129191"/>
                  <a:gd name="connsiteX9" fmla="*/ 3854 w 118218"/>
                  <a:gd name="connsiteY9" fmla="*/ 38144 h 129191"/>
                  <a:gd name="connsiteX10" fmla="*/ 15349 w 118218"/>
                  <a:gd name="connsiteY10" fmla="*/ 17504 h 129191"/>
                  <a:gd name="connsiteX11" fmla="*/ 34225 w 118218"/>
                  <a:gd name="connsiteY11" fmla="*/ 4507 h 129191"/>
                  <a:gd name="connsiteX12" fmla="*/ 60350 w 118218"/>
                  <a:gd name="connsiteY12" fmla="*/ 0 h 129191"/>
                  <a:gd name="connsiteX13" fmla="*/ 85366 w 118218"/>
                  <a:gd name="connsiteY13" fmla="*/ 3788 h 129191"/>
                  <a:gd name="connsiteX14" fmla="*/ 103523 w 118218"/>
                  <a:gd name="connsiteY14" fmla="*/ 15349 h 129191"/>
                  <a:gd name="connsiteX15" fmla="*/ 114496 w 118218"/>
                  <a:gd name="connsiteY15" fmla="*/ 35074 h 129191"/>
                  <a:gd name="connsiteX16" fmla="*/ 118219 w 118218"/>
                  <a:gd name="connsiteY16" fmla="*/ 63224 h 129191"/>
                  <a:gd name="connsiteX17" fmla="*/ 91505 w 118218"/>
                  <a:gd name="connsiteY17" fmla="*/ 64531 h 129191"/>
                  <a:gd name="connsiteX18" fmla="*/ 89938 w 118218"/>
                  <a:gd name="connsiteY18" fmla="*/ 46634 h 129191"/>
                  <a:gd name="connsiteX19" fmla="*/ 84647 w 118218"/>
                  <a:gd name="connsiteY19" fmla="*/ 32853 h 129191"/>
                  <a:gd name="connsiteX20" fmla="*/ 74785 w 118218"/>
                  <a:gd name="connsiteY20" fmla="*/ 23970 h 129191"/>
                  <a:gd name="connsiteX21" fmla="*/ 59305 w 118218"/>
                  <a:gd name="connsiteY21" fmla="*/ 20835 h 129191"/>
                  <a:gd name="connsiteX22" fmla="*/ 43695 w 118218"/>
                  <a:gd name="connsiteY22" fmla="*/ 24362 h 129191"/>
                  <a:gd name="connsiteX23" fmla="*/ 33572 w 118218"/>
                  <a:gd name="connsiteY23" fmla="*/ 33768 h 129191"/>
                  <a:gd name="connsiteX24" fmla="*/ 28150 w 118218"/>
                  <a:gd name="connsiteY24" fmla="*/ 47549 h 129191"/>
                  <a:gd name="connsiteX25" fmla="*/ 26583 w 118218"/>
                  <a:gd name="connsiteY25" fmla="*/ 64204 h 129191"/>
                  <a:gd name="connsiteX26" fmla="*/ 28150 w 118218"/>
                  <a:gd name="connsiteY26" fmla="*/ 82623 h 129191"/>
                  <a:gd name="connsiteX27" fmla="*/ 33376 w 118218"/>
                  <a:gd name="connsiteY27" fmla="*/ 96535 h 129191"/>
                  <a:gd name="connsiteX28" fmla="*/ 43238 w 118218"/>
                  <a:gd name="connsiteY28" fmla="*/ 105352 h 129191"/>
                  <a:gd name="connsiteX29" fmla="*/ 58783 w 118218"/>
                  <a:gd name="connsiteY29" fmla="*/ 108422 h 129191"/>
                  <a:gd name="connsiteX30" fmla="*/ 74393 w 118218"/>
                  <a:gd name="connsiteY30" fmla="*/ 104960 h 129191"/>
                  <a:gd name="connsiteX31" fmla="*/ 84517 w 118218"/>
                  <a:gd name="connsiteY31" fmla="*/ 95490 h 129191"/>
                  <a:gd name="connsiteX32" fmla="*/ 90003 w 118218"/>
                  <a:gd name="connsiteY32" fmla="*/ 81578 h 129191"/>
                  <a:gd name="connsiteX33" fmla="*/ 91571 w 118218"/>
                  <a:gd name="connsiteY33" fmla="*/ 64661 h 129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18218" h="129191">
                    <a:moveTo>
                      <a:pt x="118154" y="63159"/>
                    </a:moveTo>
                    <a:cubicBezTo>
                      <a:pt x="118154" y="73544"/>
                      <a:pt x="116847" y="82753"/>
                      <a:pt x="114300" y="90918"/>
                    </a:cubicBezTo>
                    <a:cubicBezTo>
                      <a:pt x="111753" y="99082"/>
                      <a:pt x="107899" y="106005"/>
                      <a:pt x="102805" y="111688"/>
                    </a:cubicBezTo>
                    <a:cubicBezTo>
                      <a:pt x="97710" y="117370"/>
                      <a:pt x="91440" y="121746"/>
                      <a:pt x="83929" y="124685"/>
                    </a:cubicBezTo>
                    <a:cubicBezTo>
                      <a:pt x="76418" y="127690"/>
                      <a:pt x="67796" y="129192"/>
                      <a:pt x="57934" y="129192"/>
                    </a:cubicBezTo>
                    <a:cubicBezTo>
                      <a:pt x="48071" y="129192"/>
                      <a:pt x="39711" y="127951"/>
                      <a:pt x="32527" y="125404"/>
                    </a:cubicBezTo>
                    <a:cubicBezTo>
                      <a:pt x="25277" y="122856"/>
                      <a:pt x="19268" y="119003"/>
                      <a:pt x="14434" y="113778"/>
                    </a:cubicBezTo>
                    <a:cubicBezTo>
                      <a:pt x="9601" y="108553"/>
                      <a:pt x="6009" y="101956"/>
                      <a:pt x="3592" y="93922"/>
                    </a:cubicBezTo>
                    <a:cubicBezTo>
                      <a:pt x="1176" y="85888"/>
                      <a:pt x="0" y="76353"/>
                      <a:pt x="0" y="65380"/>
                    </a:cubicBezTo>
                    <a:cubicBezTo>
                      <a:pt x="0" y="55256"/>
                      <a:pt x="1306" y="46177"/>
                      <a:pt x="3854" y="38144"/>
                    </a:cubicBezTo>
                    <a:cubicBezTo>
                      <a:pt x="6401" y="30110"/>
                      <a:pt x="10254" y="23187"/>
                      <a:pt x="15349" y="17504"/>
                    </a:cubicBezTo>
                    <a:cubicBezTo>
                      <a:pt x="20443" y="11822"/>
                      <a:pt x="26714" y="7511"/>
                      <a:pt x="34225" y="4507"/>
                    </a:cubicBezTo>
                    <a:cubicBezTo>
                      <a:pt x="41736" y="1502"/>
                      <a:pt x="50423" y="0"/>
                      <a:pt x="60350" y="0"/>
                    </a:cubicBezTo>
                    <a:cubicBezTo>
                      <a:pt x="70278" y="0"/>
                      <a:pt x="78116" y="1241"/>
                      <a:pt x="85366" y="3788"/>
                    </a:cubicBezTo>
                    <a:cubicBezTo>
                      <a:pt x="92616" y="6270"/>
                      <a:pt x="98625" y="10124"/>
                      <a:pt x="103523" y="15349"/>
                    </a:cubicBezTo>
                    <a:cubicBezTo>
                      <a:pt x="108422" y="20574"/>
                      <a:pt x="112014" y="27171"/>
                      <a:pt x="114496" y="35074"/>
                    </a:cubicBezTo>
                    <a:cubicBezTo>
                      <a:pt x="116978" y="43042"/>
                      <a:pt x="118219" y="52382"/>
                      <a:pt x="118219" y="63224"/>
                    </a:cubicBezTo>
                    <a:close/>
                    <a:moveTo>
                      <a:pt x="91505" y="64531"/>
                    </a:moveTo>
                    <a:cubicBezTo>
                      <a:pt x="91505" y="57999"/>
                      <a:pt x="90983" y="51990"/>
                      <a:pt x="89938" y="46634"/>
                    </a:cubicBezTo>
                    <a:cubicBezTo>
                      <a:pt x="88893" y="41279"/>
                      <a:pt x="87129" y="36641"/>
                      <a:pt x="84647" y="32853"/>
                    </a:cubicBezTo>
                    <a:cubicBezTo>
                      <a:pt x="82165" y="29065"/>
                      <a:pt x="78900" y="26060"/>
                      <a:pt x="74785" y="23970"/>
                    </a:cubicBezTo>
                    <a:cubicBezTo>
                      <a:pt x="70670" y="21880"/>
                      <a:pt x="65510" y="20835"/>
                      <a:pt x="59305" y="20835"/>
                    </a:cubicBezTo>
                    <a:cubicBezTo>
                      <a:pt x="53101" y="20835"/>
                      <a:pt x="47875" y="22011"/>
                      <a:pt x="43695" y="24362"/>
                    </a:cubicBezTo>
                    <a:cubicBezTo>
                      <a:pt x="39515" y="26714"/>
                      <a:pt x="36119" y="29849"/>
                      <a:pt x="33572" y="33768"/>
                    </a:cubicBezTo>
                    <a:cubicBezTo>
                      <a:pt x="31024" y="37686"/>
                      <a:pt x="29196" y="42258"/>
                      <a:pt x="28150" y="47549"/>
                    </a:cubicBezTo>
                    <a:cubicBezTo>
                      <a:pt x="27105" y="52774"/>
                      <a:pt x="26583" y="58326"/>
                      <a:pt x="26583" y="64204"/>
                    </a:cubicBezTo>
                    <a:cubicBezTo>
                      <a:pt x="26583" y="70997"/>
                      <a:pt x="27105" y="77136"/>
                      <a:pt x="28150" y="82623"/>
                    </a:cubicBezTo>
                    <a:cubicBezTo>
                      <a:pt x="29196" y="88044"/>
                      <a:pt x="30894" y="92681"/>
                      <a:pt x="33376" y="96535"/>
                    </a:cubicBezTo>
                    <a:cubicBezTo>
                      <a:pt x="35792" y="100388"/>
                      <a:pt x="39123" y="103327"/>
                      <a:pt x="43238" y="105352"/>
                    </a:cubicBezTo>
                    <a:cubicBezTo>
                      <a:pt x="47353" y="107377"/>
                      <a:pt x="52513" y="108422"/>
                      <a:pt x="58783" y="108422"/>
                    </a:cubicBezTo>
                    <a:cubicBezTo>
                      <a:pt x="65053" y="108422"/>
                      <a:pt x="70213" y="107246"/>
                      <a:pt x="74393" y="104960"/>
                    </a:cubicBezTo>
                    <a:cubicBezTo>
                      <a:pt x="78573" y="102674"/>
                      <a:pt x="81970" y="99474"/>
                      <a:pt x="84517" y="95490"/>
                    </a:cubicBezTo>
                    <a:cubicBezTo>
                      <a:pt x="87064" y="91506"/>
                      <a:pt x="88893" y="86868"/>
                      <a:pt x="90003" y="81578"/>
                    </a:cubicBezTo>
                    <a:cubicBezTo>
                      <a:pt x="91114" y="76287"/>
                      <a:pt x="91571" y="70605"/>
                      <a:pt x="91571" y="64661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2288E675-D80B-4998-5584-B5E1A7B3067A}"/>
                  </a:ext>
                </a:extLst>
              </p:cNvPr>
              <p:cNvSpPr/>
              <p:nvPr/>
            </p:nvSpPr>
            <p:spPr>
              <a:xfrm>
                <a:off x="1754239" y="2099840"/>
                <a:ext cx="106788" cy="129126"/>
              </a:xfrm>
              <a:custGeom>
                <a:avLst/>
                <a:gdLst>
                  <a:gd name="connsiteX0" fmla="*/ 106789 w 106788"/>
                  <a:gd name="connsiteY0" fmla="*/ 21619 h 129126"/>
                  <a:gd name="connsiteX1" fmla="*/ 106528 w 106788"/>
                  <a:gd name="connsiteY1" fmla="*/ 26452 h 129126"/>
                  <a:gd name="connsiteX2" fmla="*/ 105875 w 106788"/>
                  <a:gd name="connsiteY2" fmla="*/ 29718 h 129126"/>
                  <a:gd name="connsiteX3" fmla="*/ 104829 w 106788"/>
                  <a:gd name="connsiteY3" fmla="*/ 31416 h 129126"/>
                  <a:gd name="connsiteX4" fmla="*/ 103327 w 106788"/>
                  <a:gd name="connsiteY4" fmla="*/ 31873 h 129126"/>
                  <a:gd name="connsiteX5" fmla="*/ 99278 w 106788"/>
                  <a:gd name="connsiteY5" fmla="*/ 30110 h 129126"/>
                  <a:gd name="connsiteX6" fmla="*/ 91832 w 106788"/>
                  <a:gd name="connsiteY6" fmla="*/ 26322 h 129126"/>
                  <a:gd name="connsiteX7" fmla="*/ 80794 w 106788"/>
                  <a:gd name="connsiteY7" fmla="*/ 22533 h 129126"/>
                  <a:gd name="connsiteX8" fmla="*/ 65902 w 106788"/>
                  <a:gd name="connsiteY8" fmla="*/ 20770 h 129126"/>
                  <a:gd name="connsiteX9" fmla="*/ 49508 w 106788"/>
                  <a:gd name="connsiteY9" fmla="*/ 23905 h 129126"/>
                  <a:gd name="connsiteX10" fmla="*/ 36968 w 106788"/>
                  <a:gd name="connsiteY10" fmla="*/ 32788 h 129126"/>
                  <a:gd name="connsiteX11" fmla="*/ 28934 w 106788"/>
                  <a:gd name="connsiteY11" fmla="*/ 46569 h 129126"/>
                  <a:gd name="connsiteX12" fmla="*/ 26126 w 106788"/>
                  <a:gd name="connsiteY12" fmla="*/ 64400 h 129126"/>
                  <a:gd name="connsiteX13" fmla="*/ 28999 w 106788"/>
                  <a:gd name="connsiteY13" fmla="*/ 83276 h 129126"/>
                  <a:gd name="connsiteX14" fmla="*/ 36968 w 106788"/>
                  <a:gd name="connsiteY14" fmla="*/ 96927 h 129126"/>
                  <a:gd name="connsiteX15" fmla="*/ 49247 w 106788"/>
                  <a:gd name="connsiteY15" fmla="*/ 105221 h 129126"/>
                  <a:gd name="connsiteX16" fmla="*/ 65118 w 106788"/>
                  <a:gd name="connsiteY16" fmla="*/ 108030 h 129126"/>
                  <a:gd name="connsiteX17" fmla="*/ 73544 w 106788"/>
                  <a:gd name="connsiteY17" fmla="*/ 107050 h 129126"/>
                  <a:gd name="connsiteX18" fmla="*/ 81251 w 106788"/>
                  <a:gd name="connsiteY18" fmla="*/ 104176 h 129126"/>
                  <a:gd name="connsiteX19" fmla="*/ 81251 w 106788"/>
                  <a:gd name="connsiteY19" fmla="*/ 75242 h 129126"/>
                  <a:gd name="connsiteX20" fmla="*/ 57607 w 106788"/>
                  <a:gd name="connsiteY20" fmla="*/ 75242 h 129126"/>
                  <a:gd name="connsiteX21" fmla="*/ 54929 w 106788"/>
                  <a:gd name="connsiteY21" fmla="*/ 73087 h 129126"/>
                  <a:gd name="connsiteX22" fmla="*/ 53950 w 106788"/>
                  <a:gd name="connsiteY22" fmla="*/ 65706 h 129126"/>
                  <a:gd name="connsiteX23" fmla="*/ 54211 w 106788"/>
                  <a:gd name="connsiteY23" fmla="*/ 61200 h 129126"/>
                  <a:gd name="connsiteX24" fmla="*/ 54929 w 106788"/>
                  <a:gd name="connsiteY24" fmla="*/ 58260 h 129126"/>
                  <a:gd name="connsiteX25" fmla="*/ 56105 w 106788"/>
                  <a:gd name="connsiteY25" fmla="*/ 56628 h 129126"/>
                  <a:gd name="connsiteX26" fmla="*/ 57673 w 106788"/>
                  <a:gd name="connsiteY26" fmla="*/ 56105 h 129126"/>
                  <a:gd name="connsiteX27" fmla="*/ 99866 w 106788"/>
                  <a:gd name="connsiteY27" fmla="*/ 56105 h 129126"/>
                  <a:gd name="connsiteX28" fmla="*/ 102609 w 106788"/>
                  <a:gd name="connsiteY28" fmla="*/ 56628 h 129126"/>
                  <a:gd name="connsiteX29" fmla="*/ 104764 w 106788"/>
                  <a:gd name="connsiteY29" fmla="*/ 58195 h 129126"/>
                  <a:gd name="connsiteX30" fmla="*/ 106136 w 106788"/>
                  <a:gd name="connsiteY30" fmla="*/ 60742 h 129126"/>
                  <a:gd name="connsiteX31" fmla="*/ 106593 w 106788"/>
                  <a:gd name="connsiteY31" fmla="*/ 64139 h 129126"/>
                  <a:gd name="connsiteX32" fmla="*/ 106593 w 106788"/>
                  <a:gd name="connsiteY32" fmla="*/ 113843 h 129126"/>
                  <a:gd name="connsiteX33" fmla="*/ 105548 w 106788"/>
                  <a:gd name="connsiteY33" fmla="*/ 118937 h 129126"/>
                  <a:gd name="connsiteX34" fmla="*/ 101368 w 106788"/>
                  <a:gd name="connsiteY34" fmla="*/ 122334 h 129126"/>
                  <a:gd name="connsiteX35" fmla="*/ 93596 w 106788"/>
                  <a:gd name="connsiteY35" fmla="*/ 124946 h 129126"/>
                  <a:gd name="connsiteX36" fmla="*/ 83994 w 106788"/>
                  <a:gd name="connsiteY36" fmla="*/ 127232 h 129126"/>
                  <a:gd name="connsiteX37" fmla="*/ 73936 w 106788"/>
                  <a:gd name="connsiteY37" fmla="*/ 128669 h 129126"/>
                  <a:gd name="connsiteX38" fmla="*/ 63747 w 106788"/>
                  <a:gd name="connsiteY38" fmla="*/ 129127 h 129126"/>
                  <a:gd name="connsiteX39" fmla="*/ 36968 w 106788"/>
                  <a:gd name="connsiteY39" fmla="*/ 124816 h 129126"/>
                  <a:gd name="connsiteX40" fmla="*/ 16916 w 106788"/>
                  <a:gd name="connsiteY40" fmla="*/ 112341 h 129126"/>
                  <a:gd name="connsiteX41" fmla="*/ 4376 w 106788"/>
                  <a:gd name="connsiteY41" fmla="*/ 92485 h 129126"/>
                  <a:gd name="connsiteX42" fmla="*/ 0 w 106788"/>
                  <a:gd name="connsiteY42" fmla="*/ 65902 h 129126"/>
                  <a:gd name="connsiteX43" fmla="*/ 4637 w 106788"/>
                  <a:gd name="connsiteY43" fmla="*/ 38340 h 129126"/>
                  <a:gd name="connsiteX44" fmla="*/ 17766 w 106788"/>
                  <a:gd name="connsiteY44" fmla="*/ 17570 h 129126"/>
                  <a:gd name="connsiteX45" fmla="*/ 38274 w 106788"/>
                  <a:gd name="connsiteY45" fmla="*/ 4507 h 129126"/>
                  <a:gd name="connsiteX46" fmla="*/ 65053 w 106788"/>
                  <a:gd name="connsiteY46" fmla="*/ 0 h 129126"/>
                  <a:gd name="connsiteX47" fmla="*/ 79814 w 106788"/>
                  <a:gd name="connsiteY47" fmla="*/ 1110 h 129126"/>
                  <a:gd name="connsiteX48" fmla="*/ 91440 w 106788"/>
                  <a:gd name="connsiteY48" fmla="*/ 3788 h 129126"/>
                  <a:gd name="connsiteX49" fmla="*/ 99670 w 106788"/>
                  <a:gd name="connsiteY49" fmla="*/ 7185 h 129126"/>
                  <a:gd name="connsiteX50" fmla="*/ 104242 w 106788"/>
                  <a:gd name="connsiteY50" fmla="*/ 10385 h 129126"/>
                  <a:gd name="connsiteX51" fmla="*/ 106136 w 106788"/>
                  <a:gd name="connsiteY51" fmla="*/ 14173 h 129126"/>
                  <a:gd name="connsiteX52" fmla="*/ 106724 w 106788"/>
                  <a:gd name="connsiteY52" fmla="*/ 21488 h 129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06788" h="129126">
                    <a:moveTo>
                      <a:pt x="106789" y="21619"/>
                    </a:moveTo>
                    <a:cubicBezTo>
                      <a:pt x="106789" y="23513"/>
                      <a:pt x="106724" y="25081"/>
                      <a:pt x="106528" y="26452"/>
                    </a:cubicBezTo>
                    <a:cubicBezTo>
                      <a:pt x="106397" y="27824"/>
                      <a:pt x="106136" y="28869"/>
                      <a:pt x="105875" y="29718"/>
                    </a:cubicBezTo>
                    <a:cubicBezTo>
                      <a:pt x="105613" y="30502"/>
                      <a:pt x="105221" y="31090"/>
                      <a:pt x="104829" y="31416"/>
                    </a:cubicBezTo>
                    <a:cubicBezTo>
                      <a:pt x="104438" y="31743"/>
                      <a:pt x="103915" y="31873"/>
                      <a:pt x="103327" y="31873"/>
                    </a:cubicBezTo>
                    <a:cubicBezTo>
                      <a:pt x="102478" y="31873"/>
                      <a:pt x="101172" y="31286"/>
                      <a:pt x="99278" y="30110"/>
                    </a:cubicBezTo>
                    <a:cubicBezTo>
                      <a:pt x="97384" y="28934"/>
                      <a:pt x="94902" y="27693"/>
                      <a:pt x="91832" y="26322"/>
                    </a:cubicBezTo>
                    <a:cubicBezTo>
                      <a:pt x="88762" y="24950"/>
                      <a:pt x="85039" y="23709"/>
                      <a:pt x="80794" y="22533"/>
                    </a:cubicBezTo>
                    <a:cubicBezTo>
                      <a:pt x="76483" y="21358"/>
                      <a:pt x="71519" y="20770"/>
                      <a:pt x="65902" y="20770"/>
                    </a:cubicBezTo>
                    <a:cubicBezTo>
                      <a:pt x="59828" y="20770"/>
                      <a:pt x="54407" y="21815"/>
                      <a:pt x="49508" y="23905"/>
                    </a:cubicBezTo>
                    <a:cubicBezTo>
                      <a:pt x="44610" y="25995"/>
                      <a:pt x="40430" y="28934"/>
                      <a:pt x="36968" y="32788"/>
                    </a:cubicBezTo>
                    <a:cubicBezTo>
                      <a:pt x="33506" y="36641"/>
                      <a:pt x="30828" y="41213"/>
                      <a:pt x="28934" y="46569"/>
                    </a:cubicBezTo>
                    <a:cubicBezTo>
                      <a:pt x="27040" y="51925"/>
                      <a:pt x="26126" y="57869"/>
                      <a:pt x="26126" y="64400"/>
                    </a:cubicBezTo>
                    <a:cubicBezTo>
                      <a:pt x="26126" y="71519"/>
                      <a:pt x="27040" y="77855"/>
                      <a:pt x="28999" y="83276"/>
                    </a:cubicBezTo>
                    <a:cubicBezTo>
                      <a:pt x="30894" y="88697"/>
                      <a:pt x="33572" y="93269"/>
                      <a:pt x="36968" y="96927"/>
                    </a:cubicBezTo>
                    <a:cubicBezTo>
                      <a:pt x="40364" y="100584"/>
                      <a:pt x="44479" y="103393"/>
                      <a:pt x="49247" y="105221"/>
                    </a:cubicBezTo>
                    <a:cubicBezTo>
                      <a:pt x="54015" y="107116"/>
                      <a:pt x="59305" y="108030"/>
                      <a:pt x="65118" y="108030"/>
                    </a:cubicBezTo>
                    <a:cubicBezTo>
                      <a:pt x="67927" y="108030"/>
                      <a:pt x="70735" y="107703"/>
                      <a:pt x="73544" y="107050"/>
                    </a:cubicBezTo>
                    <a:cubicBezTo>
                      <a:pt x="76287" y="106397"/>
                      <a:pt x="78900" y="105417"/>
                      <a:pt x="81251" y="104176"/>
                    </a:cubicBezTo>
                    <a:lnTo>
                      <a:pt x="81251" y="75242"/>
                    </a:lnTo>
                    <a:lnTo>
                      <a:pt x="57607" y="75242"/>
                    </a:lnTo>
                    <a:cubicBezTo>
                      <a:pt x="56432" y="75242"/>
                      <a:pt x="55517" y="74524"/>
                      <a:pt x="54929" y="73087"/>
                    </a:cubicBezTo>
                    <a:cubicBezTo>
                      <a:pt x="54342" y="71650"/>
                      <a:pt x="53950" y="69168"/>
                      <a:pt x="53950" y="65706"/>
                    </a:cubicBezTo>
                    <a:cubicBezTo>
                      <a:pt x="53950" y="63877"/>
                      <a:pt x="54015" y="62375"/>
                      <a:pt x="54211" y="61200"/>
                    </a:cubicBezTo>
                    <a:cubicBezTo>
                      <a:pt x="54342" y="59959"/>
                      <a:pt x="54603" y="58979"/>
                      <a:pt x="54929" y="58260"/>
                    </a:cubicBezTo>
                    <a:cubicBezTo>
                      <a:pt x="55256" y="57542"/>
                      <a:pt x="55648" y="56954"/>
                      <a:pt x="56105" y="56628"/>
                    </a:cubicBezTo>
                    <a:cubicBezTo>
                      <a:pt x="56562" y="56301"/>
                      <a:pt x="57085" y="56105"/>
                      <a:pt x="57673" y="56105"/>
                    </a:cubicBezTo>
                    <a:lnTo>
                      <a:pt x="99866" y="56105"/>
                    </a:lnTo>
                    <a:cubicBezTo>
                      <a:pt x="100911" y="56105"/>
                      <a:pt x="101825" y="56301"/>
                      <a:pt x="102609" y="56628"/>
                    </a:cubicBezTo>
                    <a:cubicBezTo>
                      <a:pt x="103393" y="56954"/>
                      <a:pt x="104111" y="57477"/>
                      <a:pt x="104764" y="58195"/>
                    </a:cubicBezTo>
                    <a:cubicBezTo>
                      <a:pt x="105417" y="58914"/>
                      <a:pt x="105875" y="59763"/>
                      <a:pt x="106136" y="60742"/>
                    </a:cubicBezTo>
                    <a:cubicBezTo>
                      <a:pt x="106462" y="61722"/>
                      <a:pt x="106593" y="62898"/>
                      <a:pt x="106593" y="64139"/>
                    </a:cubicBezTo>
                    <a:lnTo>
                      <a:pt x="106593" y="113843"/>
                    </a:lnTo>
                    <a:cubicBezTo>
                      <a:pt x="106593" y="115802"/>
                      <a:pt x="106266" y="117435"/>
                      <a:pt x="105548" y="118937"/>
                    </a:cubicBezTo>
                    <a:cubicBezTo>
                      <a:pt x="104895" y="120374"/>
                      <a:pt x="103458" y="121550"/>
                      <a:pt x="101368" y="122334"/>
                    </a:cubicBezTo>
                    <a:cubicBezTo>
                      <a:pt x="99278" y="123183"/>
                      <a:pt x="96665" y="124032"/>
                      <a:pt x="93596" y="124946"/>
                    </a:cubicBezTo>
                    <a:cubicBezTo>
                      <a:pt x="90526" y="125861"/>
                      <a:pt x="87325" y="126645"/>
                      <a:pt x="83994" y="127232"/>
                    </a:cubicBezTo>
                    <a:cubicBezTo>
                      <a:pt x="80663" y="127886"/>
                      <a:pt x="77332" y="128343"/>
                      <a:pt x="73936" y="128669"/>
                    </a:cubicBezTo>
                    <a:cubicBezTo>
                      <a:pt x="70539" y="128996"/>
                      <a:pt x="67143" y="129127"/>
                      <a:pt x="63747" y="129127"/>
                    </a:cubicBezTo>
                    <a:cubicBezTo>
                      <a:pt x="53754" y="129127"/>
                      <a:pt x="44871" y="127690"/>
                      <a:pt x="36968" y="124816"/>
                    </a:cubicBezTo>
                    <a:cubicBezTo>
                      <a:pt x="29065" y="121942"/>
                      <a:pt x="22403" y="117827"/>
                      <a:pt x="16916" y="112341"/>
                    </a:cubicBezTo>
                    <a:cubicBezTo>
                      <a:pt x="11430" y="106854"/>
                      <a:pt x="7250" y="100258"/>
                      <a:pt x="4376" y="92485"/>
                    </a:cubicBezTo>
                    <a:cubicBezTo>
                      <a:pt x="1502" y="84647"/>
                      <a:pt x="0" y="75830"/>
                      <a:pt x="0" y="65902"/>
                    </a:cubicBezTo>
                    <a:cubicBezTo>
                      <a:pt x="0" y="55974"/>
                      <a:pt x="1567" y="46504"/>
                      <a:pt x="4637" y="38340"/>
                    </a:cubicBezTo>
                    <a:cubicBezTo>
                      <a:pt x="7707" y="30175"/>
                      <a:pt x="12083" y="23317"/>
                      <a:pt x="17766" y="17570"/>
                    </a:cubicBezTo>
                    <a:cubicBezTo>
                      <a:pt x="23448" y="11887"/>
                      <a:pt x="30240" y="7511"/>
                      <a:pt x="38274" y="4507"/>
                    </a:cubicBezTo>
                    <a:cubicBezTo>
                      <a:pt x="46308" y="1502"/>
                      <a:pt x="55191" y="0"/>
                      <a:pt x="65053" y="0"/>
                    </a:cubicBezTo>
                    <a:cubicBezTo>
                      <a:pt x="70474" y="0"/>
                      <a:pt x="75373" y="392"/>
                      <a:pt x="79814" y="1110"/>
                    </a:cubicBezTo>
                    <a:cubicBezTo>
                      <a:pt x="84255" y="1829"/>
                      <a:pt x="88109" y="2743"/>
                      <a:pt x="91440" y="3788"/>
                    </a:cubicBezTo>
                    <a:cubicBezTo>
                      <a:pt x="94771" y="4833"/>
                      <a:pt x="97514" y="6009"/>
                      <a:pt x="99670" y="7185"/>
                    </a:cubicBezTo>
                    <a:cubicBezTo>
                      <a:pt x="101825" y="8426"/>
                      <a:pt x="103393" y="9471"/>
                      <a:pt x="104242" y="10385"/>
                    </a:cubicBezTo>
                    <a:cubicBezTo>
                      <a:pt x="105091" y="11299"/>
                      <a:pt x="105744" y="12540"/>
                      <a:pt x="106136" y="14173"/>
                    </a:cubicBezTo>
                    <a:cubicBezTo>
                      <a:pt x="106528" y="15806"/>
                      <a:pt x="106724" y="18223"/>
                      <a:pt x="106724" y="21488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664A2C0A-0CD9-1F2B-A945-0BBFC2E6DF20}"/>
                  </a:ext>
                </a:extLst>
              </p:cNvPr>
              <p:cNvSpPr/>
              <p:nvPr/>
            </p:nvSpPr>
            <p:spPr>
              <a:xfrm>
                <a:off x="1888460" y="2102061"/>
                <a:ext cx="73935" cy="124946"/>
              </a:xfrm>
              <a:custGeom>
                <a:avLst/>
                <a:gdLst>
                  <a:gd name="connsiteX0" fmla="*/ 73936 w 73935"/>
                  <a:gd name="connsiteY0" fmla="*/ 114953 h 124946"/>
                  <a:gd name="connsiteX1" fmla="*/ 73675 w 73935"/>
                  <a:gd name="connsiteY1" fmla="*/ 119656 h 124946"/>
                  <a:gd name="connsiteX2" fmla="*/ 72956 w 73935"/>
                  <a:gd name="connsiteY2" fmla="*/ 122726 h 124946"/>
                  <a:gd name="connsiteX3" fmla="*/ 71781 w 73935"/>
                  <a:gd name="connsiteY3" fmla="*/ 124424 h 124946"/>
                  <a:gd name="connsiteX4" fmla="*/ 70213 w 73935"/>
                  <a:gd name="connsiteY4" fmla="*/ 124946 h 124946"/>
                  <a:gd name="connsiteX5" fmla="*/ 7511 w 73935"/>
                  <a:gd name="connsiteY5" fmla="*/ 124946 h 124946"/>
                  <a:gd name="connsiteX6" fmla="*/ 2155 w 73935"/>
                  <a:gd name="connsiteY6" fmla="*/ 123052 h 124946"/>
                  <a:gd name="connsiteX7" fmla="*/ 0 w 73935"/>
                  <a:gd name="connsiteY7" fmla="*/ 116913 h 124946"/>
                  <a:gd name="connsiteX8" fmla="*/ 0 w 73935"/>
                  <a:gd name="connsiteY8" fmla="*/ 8034 h 124946"/>
                  <a:gd name="connsiteX9" fmla="*/ 2155 w 73935"/>
                  <a:gd name="connsiteY9" fmla="*/ 1894 h 124946"/>
                  <a:gd name="connsiteX10" fmla="*/ 7511 w 73935"/>
                  <a:gd name="connsiteY10" fmla="*/ 0 h 124946"/>
                  <a:gd name="connsiteX11" fmla="*/ 69821 w 73935"/>
                  <a:gd name="connsiteY11" fmla="*/ 0 h 124946"/>
                  <a:gd name="connsiteX12" fmla="*/ 71389 w 73935"/>
                  <a:gd name="connsiteY12" fmla="*/ 457 h 124946"/>
                  <a:gd name="connsiteX13" fmla="*/ 72564 w 73935"/>
                  <a:gd name="connsiteY13" fmla="*/ 2155 h 124946"/>
                  <a:gd name="connsiteX14" fmla="*/ 73283 w 73935"/>
                  <a:gd name="connsiteY14" fmla="*/ 5225 h 124946"/>
                  <a:gd name="connsiteX15" fmla="*/ 73544 w 73935"/>
                  <a:gd name="connsiteY15" fmla="*/ 9993 h 124946"/>
                  <a:gd name="connsiteX16" fmla="*/ 73283 w 73935"/>
                  <a:gd name="connsiteY16" fmla="*/ 14565 h 124946"/>
                  <a:gd name="connsiteX17" fmla="*/ 72564 w 73935"/>
                  <a:gd name="connsiteY17" fmla="*/ 17635 h 124946"/>
                  <a:gd name="connsiteX18" fmla="*/ 71389 w 73935"/>
                  <a:gd name="connsiteY18" fmla="*/ 19333 h 124946"/>
                  <a:gd name="connsiteX19" fmla="*/ 69821 w 73935"/>
                  <a:gd name="connsiteY19" fmla="*/ 19856 h 124946"/>
                  <a:gd name="connsiteX20" fmla="*/ 25211 w 73935"/>
                  <a:gd name="connsiteY20" fmla="*/ 19856 h 124946"/>
                  <a:gd name="connsiteX21" fmla="*/ 25211 w 73935"/>
                  <a:gd name="connsiteY21" fmla="*/ 50357 h 124946"/>
                  <a:gd name="connsiteX22" fmla="*/ 62963 w 73935"/>
                  <a:gd name="connsiteY22" fmla="*/ 50357 h 124946"/>
                  <a:gd name="connsiteX23" fmla="*/ 64531 w 73935"/>
                  <a:gd name="connsiteY23" fmla="*/ 50880 h 124946"/>
                  <a:gd name="connsiteX24" fmla="*/ 65706 w 73935"/>
                  <a:gd name="connsiteY24" fmla="*/ 52513 h 124946"/>
                  <a:gd name="connsiteX25" fmla="*/ 66425 w 73935"/>
                  <a:gd name="connsiteY25" fmla="*/ 55517 h 124946"/>
                  <a:gd name="connsiteX26" fmla="*/ 66686 w 73935"/>
                  <a:gd name="connsiteY26" fmla="*/ 60089 h 124946"/>
                  <a:gd name="connsiteX27" fmla="*/ 66425 w 73935"/>
                  <a:gd name="connsiteY27" fmla="*/ 64727 h 124946"/>
                  <a:gd name="connsiteX28" fmla="*/ 65706 w 73935"/>
                  <a:gd name="connsiteY28" fmla="*/ 67666 h 124946"/>
                  <a:gd name="connsiteX29" fmla="*/ 64531 w 73935"/>
                  <a:gd name="connsiteY29" fmla="*/ 69233 h 124946"/>
                  <a:gd name="connsiteX30" fmla="*/ 62963 w 73935"/>
                  <a:gd name="connsiteY30" fmla="*/ 69690 h 124946"/>
                  <a:gd name="connsiteX31" fmla="*/ 25211 w 73935"/>
                  <a:gd name="connsiteY31" fmla="*/ 69690 h 124946"/>
                  <a:gd name="connsiteX32" fmla="*/ 25211 w 73935"/>
                  <a:gd name="connsiteY32" fmla="*/ 104895 h 124946"/>
                  <a:gd name="connsiteX33" fmla="*/ 70213 w 73935"/>
                  <a:gd name="connsiteY33" fmla="*/ 104895 h 124946"/>
                  <a:gd name="connsiteX34" fmla="*/ 71781 w 73935"/>
                  <a:gd name="connsiteY34" fmla="*/ 105417 h 124946"/>
                  <a:gd name="connsiteX35" fmla="*/ 72956 w 73935"/>
                  <a:gd name="connsiteY35" fmla="*/ 107116 h 124946"/>
                  <a:gd name="connsiteX36" fmla="*/ 73675 w 73935"/>
                  <a:gd name="connsiteY36" fmla="*/ 110185 h 124946"/>
                  <a:gd name="connsiteX37" fmla="*/ 73936 w 73935"/>
                  <a:gd name="connsiteY37" fmla="*/ 114888 h 124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3935" h="124946">
                    <a:moveTo>
                      <a:pt x="73936" y="114953"/>
                    </a:moveTo>
                    <a:cubicBezTo>
                      <a:pt x="73936" y="116847"/>
                      <a:pt x="73871" y="118350"/>
                      <a:pt x="73675" y="119656"/>
                    </a:cubicBezTo>
                    <a:cubicBezTo>
                      <a:pt x="73544" y="120897"/>
                      <a:pt x="73283" y="121942"/>
                      <a:pt x="72956" y="122726"/>
                    </a:cubicBezTo>
                    <a:cubicBezTo>
                      <a:pt x="72630" y="123510"/>
                      <a:pt x="72238" y="124032"/>
                      <a:pt x="71781" y="124424"/>
                    </a:cubicBezTo>
                    <a:cubicBezTo>
                      <a:pt x="71323" y="124751"/>
                      <a:pt x="70735" y="124946"/>
                      <a:pt x="70213" y="124946"/>
                    </a:cubicBezTo>
                    <a:lnTo>
                      <a:pt x="7511" y="124946"/>
                    </a:lnTo>
                    <a:cubicBezTo>
                      <a:pt x="5421" y="124946"/>
                      <a:pt x="3592" y="124293"/>
                      <a:pt x="2155" y="123052"/>
                    </a:cubicBezTo>
                    <a:cubicBezTo>
                      <a:pt x="718" y="121811"/>
                      <a:pt x="0" y="119787"/>
                      <a:pt x="0" y="116913"/>
                    </a:cubicBezTo>
                    <a:lnTo>
                      <a:pt x="0" y="8034"/>
                    </a:lnTo>
                    <a:cubicBezTo>
                      <a:pt x="0" y="5225"/>
                      <a:pt x="718" y="3135"/>
                      <a:pt x="2155" y="1894"/>
                    </a:cubicBezTo>
                    <a:cubicBezTo>
                      <a:pt x="3592" y="653"/>
                      <a:pt x="5421" y="0"/>
                      <a:pt x="7511" y="0"/>
                    </a:cubicBezTo>
                    <a:lnTo>
                      <a:pt x="69821" y="0"/>
                    </a:lnTo>
                    <a:cubicBezTo>
                      <a:pt x="70409" y="0"/>
                      <a:pt x="70931" y="131"/>
                      <a:pt x="71389" y="457"/>
                    </a:cubicBezTo>
                    <a:cubicBezTo>
                      <a:pt x="71846" y="784"/>
                      <a:pt x="72238" y="1372"/>
                      <a:pt x="72564" y="2155"/>
                    </a:cubicBezTo>
                    <a:cubicBezTo>
                      <a:pt x="72891" y="2939"/>
                      <a:pt x="73152" y="3984"/>
                      <a:pt x="73283" y="5225"/>
                    </a:cubicBezTo>
                    <a:cubicBezTo>
                      <a:pt x="73413" y="6466"/>
                      <a:pt x="73544" y="8099"/>
                      <a:pt x="73544" y="9993"/>
                    </a:cubicBezTo>
                    <a:cubicBezTo>
                      <a:pt x="73544" y="11822"/>
                      <a:pt x="73479" y="13324"/>
                      <a:pt x="73283" y="14565"/>
                    </a:cubicBezTo>
                    <a:cubicBezTo>
                      <a:pt x="73087" y="15806"/>
                      <a:pt x="72891" y="16851"/>
                      <a:pt x="72564" y="17635"/>
                    </a:cubicBezTo>
                    <a:cubicBezTo>
                      <a:pt x="72238" y="18419"/>
                      <a:pt x="71846" y="18941"/>
                      <a:pt x="71389" y="19333"/>
                    </a:cubicBezTo>
                    <a:cubicBezTo>
                      <a:pt x="70931" y="19660"/>
                      <a:pt x="70409" y="19856"/>
                      <a:pt x="69821" y="19856"/>
                    </a:cubicBezTo>
                    <a:lnTo>
                      <a:pt x="25211" y="19856"/>
                    </a:lnTo>
                    <a:lnTo>
                      <a:pt x="25211" y="50357"/>
                    </a:lnTo>
                    <a:lnTo>
                      <a:pt x="62963" y="50357"/>
                    </a:lnTo>
                    <a:cubicBezTo>
                      <a:pt x="63551" y="50357"/>
                      <a:pt x="64073" y="50553"/>
                      <a:pt x="64531" y="50880"/>
                    </a:cubicBezTo>
                    <a:cubicBezTo>
                      <a:pt x="64988" y="51206"/>
                      <a:pt x="65380" y="51794"/>
                      <a:pt x="65706" y="52513"/>
                    </a:cubicBezTo>
                    <a:cubicBezTo>
                      <a:pt x="66033" y="53231"/>
                      <a:pt x="66294" y="54276"/>
                      <a:pt x="66425" y="55517"/>
                    </a:cubicBezTo>
                    <a:cubicBezTo>
                      <a:pt x="66621" y="56758"/>
                      <a:pt x="66686" y="58326"/>
                      <a:pt x="66686" y="60089"/>
                    </a:cubicBezTo>
                    <a:cubicBezTo>
                      <a:pt x="66686" y="61853"/>
                      <a:pt x="66621" y="63486"/>
                      <a:pt x="66425" y="64727"/>
                    </a:cubicBezTo>
                    <a:cubicBezTo>
                      <a:pt x="66294" y="65968"/>
                      <a:pt x="66033" y="66947"/>
                      <a:pt x="65706" y="67666"/>
                    </a:cubicBezTo>
                    <a:cubicBezTo>
                      <a:pt x="65380" y="68384"/>
                      <a:pt x="64988" y="68972"/>
                      <a:pt x="64531" y="69233"/>
                    </a:cubicBezTo>
                    <a:cubicBezTo>
                      <a:pt x="64073" y="69560"/>
                      <a:pt x="63486" y="69690"/>
                      <a:pt x="62963" y="69690"/>
                    </a:cubicBezTo>
                    <a:lnTo>
                      <a:pt x="25211" y="69690"/>
                    </a:lnTo>
                    <a:lnTo>
                      <a:pt x="25211" y="104895"/>
                    </a:lnTo>
                    <a:lnTo>
                      <a:pt x="70213" y="104895"/>
                    </a:lnTo>
                    <a:cubicBezTo>
                      <a:pt x="70801" y="104895"/>
                      <a:pt x="71323" y="105091"/>
                      <a:pt x="71781" y="105417"/>
                    </a:cubicBezTo>
                    <a:cubicBezTo>
                      <a:pt x="72238" y="105744"/>
                      <a:pt x="72630" y="106332"/>
                      <a:pt x="72956" y="107116"/>
                    </a:cubicBezTo>
                    <a:cubicBezTo>
                      <a:pt x="73283" y="107899"/>
                      <a:pt x="73544" y="108879"/>
                      <a:pt x="73675" y="110185"/>
                    </a:cubicBezTo>
                    <a:cubicBezTo>
                      <a:pt x="73805" y="111426"/>
                      <a:pt x="73936" y="112994"/>
                      <a:pt x="73936" y="114888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9D4665F-7158-DF0D-29A3-2AAD83F85FDD}"/>
                  </a:ext>
                </a:extLst>
              </p:cNvPr>
              <p:cNvSpPr/>
              <p:nvPr/>
            </p:nvSpPr>
            <p:spPr>
              <a:xfrm>
                <a:off x="1986497" y="2101604"/>
                <a:ext cx="103066" cy="125860"/>
              </a:xfrm>
              <a:custGeom>
                <a:avLst/>
                <a:gdLst>
                  <a:gd name="connsiteX0" fmla="*/ 102870 w 103066"/>
                  <a:gd name="connsiteY0" fmla="*/ 116455 h 125860"/>
                  <a:gd name="connsiteX1" fmla="*/ 102086 w 103066"/>
                  <a:gd name="connsiteY1" fmla="*/ 120440 h 125860"/>
                  <a:gd name="connsiteX2" fmla="*/ 99996 w 103066"/>
                  <a:gd name="connsiteY2" fmla="*/ 123313 h 125860"/>
                  <a:gd name="connsiteX3" fmla="*/ 96927 w 103066"/>
                  <a:gd name="connsiteY3" fmla="*/ 125012 h 125860"/>
                  <a:gd name="connsiteX4" fmla="*/ 93334 w 103066"/>
                  <a:gd name="connsiteY4" fmla="*/ 125534 h 125860"/>
                  <a:gd name="connsiteX5" fmla="*/ 82557 w 103066"/>
                  <a:gd name="connsiteY5" fmla="*/ 125534 h 125860"/>
                  <a:gd name="connsiteX6" fmla="*/ 76744 w 103066"/>
                  <a:gd name="connsiteY6" fmla="*/ 124881 h 125860"/>
                  <a:gd name="connsiteX7" fmla="*/ 72238 w 103066"/>
                  <a:gd name="connsiteY7" fmla="*/ 122399 h 125860"/>
                  <a:gd name="connsiteX8" fmla="*/ 68253 w 103066"/>
                  <a:gd name="connsiteY8" fmla="*/ 117566 h 125860"/>
                  <a:gd name="connsiteX9" fmla="*/ 63877 w 103066"/>
                  <a:gd name="connsiteY9" fmla="*/ 109728 h 125860"/>
                  <a:gd name="connsiteX10" fmla="*/ 32788 w 103066"/>
                  <a:gd name="connsiteY10" fmla="*/ 51337 h 125860"/>
                  <a:gd name="connsiteX11" fmla="*/ 27301 w 103066"/>
                  <a:gd name="connsiteY11" fmla="*/ 40103 h 125860"/>
                  <a:gd name="connsiteX12" fmla="*/ 22272 w 103066"/>
                  <a:gd name="connsiteY12" fmla="*/ 28346 h 125860"/>
                  <a:gd name="connsiteX13" fmla="*/ 22076 w 103066"/>
                  <a:gd name="connsiteY13" fmla="*/ 28346 h 125860"/>
                  <a:gd name="connsiteX14" fmla="*/ 22664 w 103066"/>
                  <a:gd name="connsiteY14" fmla="*/ 42193 h 125860"/>
                  <a:gd name="connsiteX15" fmla="*/ 22860 w 103066"/>
                  <a:gd name="connsiteY15" fmla="*/ 56432 h 125860"/>
                  <a:gd name="connsiteX16" fmla="*/ 22860 w 103066"/>
                  <a:gd name="connsiteY16" fmla="*/ 121746 h 125860"/>
                  <a:gd name="connsiteX17" fmla="*/ 22338 w 103066"/>
                  <a:gd name="connsiteY17" fmla="*/ 123509 h 125860"/>
                  <a:gd name="connsiteX18" fmla="*/ 20509 w 103066"/>
                  <a:gd name="connsiteY18" fmla="*/ 124816 h 125860"/>
                  <a:gd name="connsiteX19" fmla="*/ 16982 w 103066"/>
                  <a:gd name="connsiteY19" fmla="*/ 125600 h 125860"/>
                  <a:gd name="connsiteX20" fmla="*/ 11299 w 103066"/>
                  <a:gd name="connsiteY20" fmla="*/ 125861 h 125860"/>
                  <a:gd name="connsiteX21" fmla="*/ 5682 w 103066"/>
                  <a:gd name="connsiteY21" fmla="*/ 125600 h 125860"/>
                  <a:gd name="connsiteX22" fmla="*/ 2221 w 103066"/>
                  <a:gd name="connsiteY22" fmla="*/ 124816 h 125860"/>
                  <a:gd name="connsiteX23" fmla="*/ 457 w 103066"/>
                  <a:gd name="connsiteY23" fmla="*/ 123509 h 125860"/>
                  <a:gd name="connsiteX24" fmla="*/ 0 w 103066"/>
                  <a:gd name="connsiteY24" fmla="*/ 121746 h 125860"/>
                  <a:gd name="connsiteX25" fmla="*/ 0 w 103066"/>
                  <a:gd name="connsiteY25" fmla="*/ 9536 h 125860"/>
                  <a:gd name="connsiteX26" fmla="*/ 2678 w 103066"/>
                  <a:gd name="connsiteY26" fmla="*/ 2743 h 125860"/>
                  <a:gd name="connsiteX27" fmla="*/ 9209 w 103066"/>
                  <a:gd name="connsiteY27" fmla="*/ 457 h 125860"/>
                  <a:gd name="connsiteX28" fmla="*/ 22795 w 103066"/>
                  <a:gd name="connsiteY28" fmla="*/ 457 h 125860"/>
                  <a:gd name="connsiteX29" fmla="*/ 29000 w 103066"/>
                  <a:gd name="connsiteY29" fmla="*/ 1110 h 125860"/>
                  <a:gd name="connsiteX30" fmla="*/ 33506 w 103066"/>
                  <a:gd name="connsiteY30" fmla="*/ 3200 h 125860"/>
                  <a:gd name="connsiteX31" fmla="*/ 37229 w 103066"/>
                  <a:gd name="connsiteY31" fmla="*/ 7185 h 125860"/>
                  <a:gd name="connsiteX32" fmla="*/ 40821 w 103066"/>
                  <a:gd name="connsiteY32" fmla="*/ 13520 h 125860"/>
                  <a:gd name="connsiteX33" fmla="*/ 65118 w 103066"/>
                  <a:gd name="connsiteY33" fmla="*/ 59175 h 125860"/>
                  <a:gd name="connsiteX34" fmla="*/ 69299 w 103066"/>
                  <a:gd name="connsiteY34" fmla="*/ 67339 h 125860"/>
                  <a:gd name="connsiteX35" fmla="*/ 73283 w 103066"/>
                  <a:gd name="connsiteY35" fmla="*/ 75373 h 125860"/>
                  <a:gd name="connsiteX36" fmla="*/ 77071 w 103066"/>
                  <a:gd name="connsiteY36" fmla="*/ 83210 h 125860"/>
                  <a:gd name="connsiteX37" fmla="*/ 80663 w 103066"/>
                  <a:gd name="connsiteY37" fmla="*/ 90918 h 125860"/>
                  <a:gd name="connsiteX38" fmla="*/ 80729 w 103066"/>
                  <a:gd name="connsiteY38" fmla="*/ 90918 h 125860"/>
                  <a:gd name="connsiteX39" fmla="*/ 80271 w 103066"/>
                  <a:gd name="connsiteY39" fmla="*/ 76810 h 125860"/>
                  <a:gd name="connsiteX40" fmla="*/ 80141 w 103066"/>
                  <a:gd name="connsiteY40" fmla="*/ 62832 h 125860"/>
                  <a:gd name="connsiteX41" fmla="*/ 80141 w 103066"/>
                  <a:gd name="connsiteY41" fmla="*/ 4245 h 125860"/>
                  <a:gd name="connsiteX42" fmla="*/ 80729 w 103066"/>
                  <a:gd name="connsiteY42" fmla="*/ 2482 h 125860"/>
                  <a:gd name="connsiteX43" fmla="*/ 82688 w 103066"/>
                  <a:gd name="connsiteY43" fmla="*/ 1110 h 125860"/>
                  <a:gd name="connsiteX44" fmla="*/ 86280 w 103066"/>
                  <a:gd name="connsiteY44" fmla="*/ 261 h 125860"/>
                  <a:gd name="connsiteX45" fmla="*/ 91963 w 103066"/>
                  <a:gd name="connsiteY45" fmla="*/ 0 h 125860"/>
                  <a:gd name="connsiteX46" fmla="*/ 97449 w 103066"/>
                  <a:gd name="connsiteY46" fmla="*/ 261 h 125860"/>
                  <a:gd name="connsiteX47" fmla="*/ 100911 w 103066"/>
                  <a:gd name="connsiteY47" fmla="*/ 1110 h 125860"/>
                  <a:gd name="connsiteX48" fmla="*/ 102609 w 103066"/>
                  <a:gd name="connsiteY48" fmla="*/ 2482 h 125860"/>
                  <a:gd name="connsiteX49" fmla="*/ 103066 w 103066"/>
                  <a:gd name="connsiteY49" fmla="*/ 4245 h 125860"/>
                  <a:gd name="connsiteX50" fmla="*/ 103066 w 103066"/>
                  <a:gd name="connsiteY50" fmla="*/ 116455 h 125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03066" h="125860">
                    <a:moveTo>
                      <a:pt x="102870" y="116455"/>
                    </a:moveTo>
                    <a:cubicBezTo>
                      <a:pt x="102870" y="117958"/>
                      <a:pt x="102609" y="119264"/>
                      <a:pt x="102086" y="120440"/>
                    </a:cubicBezTo>
                    <a:cubicBezTo>
                      <a:pt x="101564" y="121615"/>
                      <a:pt x="100911" y="122595"/>
                      <a:pt x="99996" y="123313"/>
                    </a:cubicBezTo>
                    <a:cubicBezTo>
                      <a:pt x="99082" y="124032"/>
                      <a:pt x="98102" y="124685"/>
                      <a:pt x="96927" y="125012"/>
                    </a:cubicBezTo>
                    <a:cubicBezTo>
                      <a:pt x="95751" y="125338"/>
                      <a:pt x="94510" y="125534"/>
                      <a:pt x="93334" y="125534"/>
                    </a:cubicBezTo>
                    <a:lnTo>
                      <a:pt x="82557" y="125534"/>
                    </a:lnTo>
                    <a:cubicBezTo>
                      <a:pt x="80271" y="125534"/>
                      <a:pt x="78377" y="125338"/>
                      <a:pt x="76744" y="124881"/>
                    </a:cubicBezTo>
                    <a:cubicBezTo>
                      <a:pt x="75112" y="124424"/>
                      <a:pt x="73609" y="123640"/>
                      <a:pt x="72238" y="122399"/>
                    </a:cubicBezTo>
                    <a:cubicBezTo>
                      <a:pt x="70866" y="121223"/>
                      <a:pt x="69494" y="119591"/>
                      <a:pt x="68253" y="117566"/>
                    </a:cubicBezTo>
                    <a:cubicBezTo>
                      <a:pt x="67013" y="115541"/>
                      <a:pt x="65510" y="112929"/>
                      <a:pt x="63877" y="109728"/>
                    </a:cubicBezTo>
                    <a:lnTo>
                      <a:pt x="32788" y="51337"/>
                    </a:lnTo>
                    <a:cubicBezTo>
                      <a:pt x="30959" y="47875"/>
                      <a:pt x="29130" y="44087"/>
                      <a:pt x="27301" y="40103"/>
                    </a:cubicBezTo>
                    <a:cubicBezTo>
                      <a:pt x="25407" y="36053"/>
                      <a:pt x="23774" y="32200"/>
                      <a:pt x="22272" y="28346"/>
                    </a:cubicBezTo>
                    <a:lnTo>
                      <a:pt x="22076" y="28346"/>
                    </a:lnTo>
                    <a:cubicBezTo>
                      <a:pt x="22338" y="32984"/>
                      <a:pt x="22533" y="37621"/>
                      <a:pt x="22664" y="42193"/>
                    </a:cubicBezTo>
                    <a:cubicBezTo>
                      <a:pt x="22795" y="46765"/>
                      <a:pt x="22860" y="51533"/>
                      <a:pt x="22860" y="56432"/>
                    </a:cubicBezTo>
                    <a:lnTo>
                      <a:pt x="22860" y="121746"/>
                    </a:lnTo>
                    <a:cubicBezTo>
                      <a:pt x="22860" y="122399"/>
                      <a:pt x="22664" y="122987"/>
                      <a:pt x="22338" y="123509"/>
                    </a:cubicBezTo>
                    <a:cubicBezTo>
                      <a:pt x="22011" y="124032"/>
                      <a:pt x="21358" y="124424"/>
                      <a:pt x="20509" y="124816"/>
                    </a:cubicBezTo>
                    <a:cubicBezTo>
                      <a:pt x="19660" y="125142"/>
                      <a:pt x="18484" y="125469"/>
                      <a:pt x="16982" y="125600"/>
                    </a:cubicBezTo>
                    <a:cubicBezTo>
                      <a:pt x="15479" y="125795"/>
                      <a:pt x="13585" y="125861"/>
                      <a:pt x="11299" y="125861"/>
                    </a:cubicBezTo>
                    <a:cubicBezTo>
                      <a:pt x="9013" y="125861"/>
                      <a:pt x="7185" y="125795"/>
                      <a:pt x="5682" y="125600"/>
                    </a:cubicBezTo>
                    <a:cubicBezTo>
                      <a:pt x="4180" y="125404"/>
                      <a:pt x="3070" y="125142"/>
                      <a:pt x="2221" y="124816"/>
                    </a:cubicBezTo>
                    <a:cubicBezTo>
                      <a:pt x="1372" y="124489"/>
                      <a:pt x="784" y="124032"/>
                      <a:pt x="457" y="123509"/>
                    </a:cubicBezTo>
                    <a:cubicBezTo>
                      <a:pt x="131" y="122987"/>
                      <a:pt x="0" y="122399"/>
                      <a:pt x="0" y="121746"/>
                    </a:cubicBezTo>
                    <a:lnTo>
                      <a:pt x="0" y="9536"/>
                    </a:lnTo>
                    <a:cubicBezTo>
                      <a:pt x="0" y="6531"/>
                      <a:pt x="914" y="4245"/>
                      <a:pt x="2678" y="2743"/>
                    </a:cubicBezTo>
                    <a:cubicBezTo>
                      <a:pt x="4441" y="1241"/>
                      <a:pt x="6597" y="457"/>
                      <a:pt x="9209" y="457"/>
                    </a:cubicBezTo>
                    <a:lnTo>
                      <a:pt x="22795" y="457"/>
                    </a:lnTo>
                    <a:cubicBezTo>
                      <a:pt x="25211" y="457"/>
                      <a:pt x="27301" y="653"/>
                      <a:pt x="29000" y="1110"/>
                    </a:cubicBezTo>
                    <a:cubicBezTo>
                      <a:pt x="30698" y="1502"/>
                      <a:pt x="32200" y="2221"/>
                      <a:pt x="33506" y="3200"/>
                    </a:cubicBezTo>
                    <a:cubicBezTo>
                      <a:pt x="34813" y="4180"/>
                      <a:pt x="36054" y="5486"/>
                      <a:pt x="37229" y="7185"/>
                    </a:cubicBezTo>
                    <a:cubicBezTo>
                      <a:pt x="38405" y="8883"/>
                      <a:pt x="39580" y="10973"/>
                      <a:pt x="40821" y="13520"/>
                    </a:cubicBezTo>
                    <a:lnTo>
                      <a:pt x="65118" y="59175"/>
                    </a:lnTo>
                    <a:cubicBezTo>
                      <a:pt x="66555" y="61918"/>
                      <a:pt x="67927" y="64661"/>
                      <a:pt x="69299" y="67339"/>
                    </a:cubicBezTo>
                    <a:cubicBezTo>
                      <a:pt x="70670" y="70017"/>
                      <a:pt x="72042" y="72695"/>
                      <a:pt x="73283" y="75373"/>
                    </a:cubicBezTo>
                    <a:cubicBezTo>
                      <a:pt x="74589" y="78051"/>
                      <a:pt x="75830" y="80663"/>
                      <a:pt x="77071" y="83210"/>
                    </a:cubicBezTo>
                    <a:cubicBezTo>
                      <a:pt x="78312" y="85758"/>
                      <a:pt x="79488" y="88370"/>
                      <a:pt x="80663" y="90918"/>
                    </a:cubicBezTo>
                    <a:lnTo>
                      <a:pt x="80729" y="90918"/>
                    </a:lnTo>
                    <a:cubicBezTo>
                      <a:pt x="80533" y="86411"/>
                      <a:pt x="80402" y="81708"/>
                      <a:pt x="80271" y="76810"/>
                    </a:cubicBezTo>
                    <a:cubicBezTo>
                      <a:pt x="80206" y="71911"/>
                      <a:pt x="80141" y="67274"/>
                      <a:pt x="80141" y="62832"/>
                    </a:cubicBezTo>
                    <a:lnTo>
                      <a:pt x="80141" y="4245"/>
                    </a:lnTo>
                    <a:cubicBezTo>
                      <a:pt x="80141" y="3592"/>
                      <a:pt x="80337" y="3004"/>
                      <a:pt x="80729" y="2482"/>
                    </a:cubicBezTo>
                    <a:cubicBezTo>
                      <a:pt x="81120" y="1959"/>
                      <a:pt x="81774" y="1502"/>
                      <a:pt x="82688" y="1110"/>
                    </a:cubicBezTo>
                    <a:cubicBezTo>
                      <a:pt x="83602" y="718"/>
                      <a:pt x="84778" y="457"/>
                      <a:pt x="86280" y="261"/>
                    </a:cubicBezTo>
                    <a:cubicBezTo>
                      <a:pt x="87783" y="65"/>
                      <a:pt x="89677" y="0"/>
                      <a:pt x="91963" y="0"/>
                    </a:cubicBezTo>
                    <a:cubicBezTo>
                      <a:pt x="94118" y="0"/>
                      <a:pt x="96012" y="65"/>
                      <a:pt x="97449" y="261"/>
                    </a:cubicBezTo>
                    <a:cubicBezTo>
                      <a:pt x="98886" y="457"/>
                      <a:pt x="100062" y="718"/>
                      <a:pt x="100911" y="1110"/>
                    </a:cubicBezTo>
                    <a:cubicBezTo>
                      <a:pt x="101694" y="1502"/>
                      <a:pt x="102282" y="1959"/>
                      <a:pt x="102609" y="2482"/>
                    </a:cubicBezTo>
                    <a:cubicBezTo>
                      <a:pt x="102935" y="3004"/>
                      <a:pt x="103066" y="3592"/>
                      <a:pt x="103066" y="4245"/>
                    </a:cubicBezTo>
                    <a:lnTo>
                      <a:pt x="103066" y="116455"/>
                    </a:ln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E1A68884-630B-D460-46F3-7640C1C76D02}"/>
              </a:ext>
            </a:extLst>
          </p:cNvPr>
          <p:cNvCxnSpPr>
            <a:cxnSpLocks/>
          </p:cNvCxnSpPr>
          <p:nvPr/>
        </p:nvCxnSpPr>
        <p:spPr>
          <a:xfrm rot="10800000" flipV="1">
            <a:off x="4513547" y="1626884"/>
            <a:ext cx="1728672" cy="467965"/>
          </a:xfrm>
          <a:prstGeom prst="bentConnector2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or: Elbow 48">
            <a:extLst>
              <a:ext uri="{FF2B5EF4-FFF2-40B4-BE49-F238E27FC236}">
                <a16:creationId xmlns:a16="http://schemas.microsoft.com/office/drawing/2014/main" id="{30ACE427-BFBD-5113-095F-46D9CD394481}"/>
              </a:ext>
            </a:extLst>
          </p:cNvPr>
          <p:cNvCxnSpPr>
            <a:cxnSpLocks/>
          </p:cNvCxnSpPr>
          <p:nvPr/>
        </p:nvCxnSpPr>
        <p:spPr>
          <a:xfrm>
            <a:off x="7104875" y="1626885"/>
            <a:ext cx="2014247" cy="443525"/>
          </a:xfrm>
          <a:prstGeom prst="bentConnector3">
            <a:avLst>
              <a:gd name="adj1" fmla="val 99810"/>
            </a:avLst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D02439FE-CEEB-CFB8-1432-03EA32292811}"/>
              </a:ext>
            </a:extLst>
          </p:cNvPr>
          <p:cNvSpPr/>
          <p:nvPr/>
        </p:nvSpPr>
        <p:spPr>
          <a:xfrm>
            <a:off x="9204698" y="6552808"/>
            <a:ext cx="249860" cy="192534"/>
          </a:xfrm>
          <a:prstGeom prst="rect">
            <a:avLst/>
          </a:prstGeom>
          <a:solidFill>
            <a:schemeClr val="accent1">
              <a:alpha val="50000"/>
            </a:schemeClr>
          </a:solidFill>
          <a:ln w="28575">
            <a:solidFill>
              <a:srgbClr val="26397B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/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21A717B2-C6FE-2763-7E38-30C81FC0656D}"/>
              </a:ext>
            </a:extLst>
          </p:cNvPr>
          <p:cNvSpPr txBox="1">
            <a:spLocks/>
          </p:cNvSpPr>
          <p:nvPr/>
        </p:nvSpPr>
        <p:spPr>
          <a:xfrm>
            <a:off x="9576519" y="6534616"/>
            <a:ext cx="2093128" cy="26417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i="1">
                <a:solidFill>
                  <a:schemeClr val="tx1"/>
                </a:solidFill>
                <a:latin typeface="+mn-lt"/>
              </a:rPr>
              <a:t>Live negotiation</a:t>
            </a:r>
          </a:p>
        </p:txBody>
      </p:sp>
      <p:pic>
        <p:nvPicPr>
          <p:cNvPr id="71" name="Picture 70" descr="A black and grey logo&#10;&#10;Description automatically generated">
            <a:extLst>
              <a:ext uri="{FF2B5EF4-FFF2-40B4-BE49-F238E27FC236}">
                <a16:creationId xmlns:a16="http://schemas.microsoft.com/office/drawing/2014/main" id="{F84B762A-F577-D006-C89A-F48593B16D8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9907" y="5186033"/>
            <a:ext cx="1299299" cy="253391"/>
          </a:xfrm>
          <a:prstGeom prst="rect">
            <a:avLst/>
          </a:prstGeom>
        </p:spPr>
      </p:pic>
      <p:pic>
        <p:nvPicPr>
          <p:cNvPr id="73" name="Picture 72" descr="A blue and white logo&#10;&#10;Description automatically generated">
            <a:extLst>
              <a:ext uri="{FF2B5EF4-FFF2-40B4-BE49-F238E27FC236}">
                <a16:creationId xmlns:a16="http://schemas.microsoft.com/office/drawing/2014/main" id="{F62946FC-6485-A443-7A0E-2EC7FFACC61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8592" y="5173364"/>
            <a:ext cx="1160247" cy="341072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85DD14FF-CED6-71C5-3523-A22E15C35A9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9552" y="5111082"/>
            <a:ext cx="1651689" cy="397041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1EE32DB9-D5AC-3CEA-3077-5BE746C6D7D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4703" y="5848070"/>
            <a:ext cx="2609850" cy="404768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6E553A4A-9628-4D64-AAA0-2252635A9C4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9050" y="5702301"/>
            <a:ext cx="736600" cy="73660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DACCF3CE-7B2D-7C28-A1F8-EEA4D3EBF9B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231" y="5762321"/>
            <a:ext cx="1667123" cy="61656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92C3FA88-E96F-30A4-6070-75DB73BDCB6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3293" y="5842379"/>
            <a:ext cx="1254151" cy="456443"/>
          </a:xfrm>
          <a:prstGeom prst="rect">
            <a:avLst/>
          </a:prstGeom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FA1132CE-2435-1F89-8C77-16ED26AC5933}"/>
              </a:ext>
            </a:extLst>
          </p:cNvPr>
          <p:cNvSpPr/>
          <p:nvPr/>
        </p:nvSpPr>
        <p:spPr>
          <a:xfrm>
            <a:off x="2489019" y="5658130"/>
            <a:ext cx="8869711" cy="81642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8575">
            <a:solidFill>
              <a:srgbClr val="26397B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/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67688209-DE5E-C62F-8327-1564499BF5A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7183" y="5021745"/>
            <a:ext cx="1079486" cy="57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4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BBE6E9-12CB-3BEE-75D6-4C16A6F932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EEE72-645C-EF8D-530A-20F58749B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12" y="212849"/>
            <a:ext cx="11306175" cy="1041278"/>
          </a:xfrm>
        </p:spPr>
        <p:txBody>
          <a:bodyPr/>
          <a:lstStyle/>
          <a:p>
            <a:r>
              <a:rPr lang="en-GB" dirty="0"/>
              <a:t> The oil shock renewed the search for cost-effective alternative fuels. In the tangible on-site market, we win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E23A73-77C6-C03A-1B28-03ECE59CE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4B04-5D26-428F-9B1E-A43C1C7EDDBB}" type="slidenum">
              <a:rPr lang="en-GB" smtClean="0"/>
              <a:t>15</a:t>
            </a:fld>
            <a:endParaRPr lang="en-GB"/>
          </a:p>
        </p:txBody>
      </p:sp>
      <p:pic>
        <p:nvPicPr>
          <p:cNvPr id="21" name="Picture 20" descr="A black and grey logo&#10;&#10;Description automatically generated">
            <a:extLst>
              <a:ext uri="{FF2B5EF4-FFF2-40B4-BE49-F238E27FC236}">
                <a16:creationId xmlns:a16="http://schemas.microsoft.com/office/drawing/2014/main" id="{30C37188-C6C6-140D-E437-DE211F6DE5A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975" y="5285286"/>
            <a:ext cx="882809" cy="172167"/>
          </a:xfrm>
          <a:prstGeom prst="rect">
            <a:avLst/>
          </a:prstGeom>
        </p:spPr>
      </p:pic>
      <p:pic>
        <p:nvPicPr>
          <p:cNvPr id="22" name="Picture 21" descr="A blue and black logo&#10;&#10;Description automatically generated">
            <a:extLst>
              <a:ext uri="{FF2B5EF4-FFF2-40B4-BE49-F238E27FC236}">
                <a16:creationId xmlns:a16="http://schemas.microsoft.com/office/drawing/2014/main" id="{9953A1DD-4323-52B9-FFC1-0230BB6B29E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222" y="1920277"/>
            <a:ext cx="666768" cy="355424"/>
          </a:xfrm>
          <a:prstGeom prst="rect">
            <a:avLst/>
          </a:prstGeom>
        </p:spPr>
      </p:pic>
      <p:pic>
        <p:nvPicPr>
          <p:cNvPr id="23" name="Picture 22" descr="A blue and white logo&#10;&#10;Description automatically generated">
            <a:extLst>
              <a:ext uri="{FF2B5EF4-FFF2-40B4-BE49-F238E27FC236}">
                <a16:creationId xmlns:a16="http://schemas.microsoft.com/office/drawing/2014/main" id="{B0C19531-4B25-3DCE-E4B1-EA7EA0AEEB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976" y="3712125"/>
            <a:ext cx="846622" cy="248877"/>
          </a:xfrm>
          <a:prstGeom prst="rect">
            <a:avLst/>
          </a:prstGeom>
        </p:spPr>
      </p:pic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232080B0-68E4-20F8-6B74-D61695E437E4}"/>
              </a:ext>
            </a:extLst>
          </p:cNvPr>
          <p:cNvSpPr txBox="1">
            <a:spLocks/>
          </p:cNvSpPr>
          <p:nvPr/>
        </p:nvSpPr>
        <p:spPr>
          <a:xfrm>
            <a:off x="1580694" y="3720787"/>
            <a:ext cx="2224375" cy="2865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lnSpc>
                <a:spcPct val="114000"/>
              </a:lnSpc>
              <a:spcAft>
                <a:spcPts val="2000"/>
              </a:spcAft>
              <a:buNone/>
            </a:pPr>
            <a:r>
              <a:rPr lang="en-GB" sz="1100">
                <a:solidFill>
                  <a:srgbClr val="4A7FB4"/>
                </a:solidFill>
                <a:latin typeface="DM Sans 18pt" pitchFamily="2" charset="0"/>
              </a:rPr>
              <a:t>Green Hydrogen | Ireland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103513E9-FC5D-D72E-C55E-B49E5D2B711F}"/>
              </a:ext>
            </a:extLst>
          </p:cNvPr>
          <p:cNvSpPr txBox="1">
            <a:spLocks/>
          </p:cNvSpPr>
          <p:nvPr/>
        </p:nvSpPr>
        <p:spPr>
          <a:xfrm>
            <a:off x="1423086" y="1900209"/>
            <a:ext cx="2224375" cy="2865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lnSpc>
                <a:spcPct val="114000"/>
              </a:lnSpc>
              <a:spcAft>
                <a:spcPts val="2000"/>
              </a:spcAft>
              <a:buNone/>
            </a:pPr>
            <a:r>
              <a:rPr lang="en-GB" sz="1100">
                <a:solidFill>
                  <a:srgbClr val="4A7FB4"/>
                </a:solidFill>
                <a:latin typeface="DM Sans 18pt" pitchFamily="2" charset="0"/>
              </a:rPr>
              <a:t>Major utility | Northern Ireland</a:t>
            </a:r>
          </a:p>
        </p:txBody>
      </p:sp>
      <p:sp>
        <p:nvSpPr>
          <p:cNvPr id="26" name="Content Placeholder 4">
            <a:extLst>
              <a:ext uri="{FF2B5EF4-FFF2-40B4-BE49-F238E27FC236}">
                <a16:creationId xmlns:a16="http://schemas.microsoft.com/office/drawing/2014/main" id="{0015C172-242D-C368-05B9-0913F9F252CA}"/>
              </a:ext>
            </a:extLst>
          </p:cNvPr>
          <p:cNvSpPr txBox="1">
            <a:spLocks/>
          </p:cNvSpPr>
          <p:nvPr/>
        </p:nvSpPr>
        <p:spPr>
          <a:xfrm>
            <a:off x="1635930" y="5240434"/>
            <a:ext cx="1732736" cy="2858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lnSpc>
                <a:spcPct val="114000"/>
              </a:lnSpc>
              <a:spcAft>
                <a:spcPts val="2000"/>
              </a:spcAft>
              <a:buNone/>
            </a:pPr>
            <a:r>
              <a:rPr lang="en-GB" sz="1100" dirty="0">
                <a:solidFill>
                  <a:srgbClr val="4A7FB4"/>
                </a:solidFill>
                <a:latin typeface="DM Sans 18pt" pitchFamily="2" charset="0"/>
              </a:rPr>
              <a:t>Precision Engineering | New Zealand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8F7F8B70-A0D5-E5C9-36D1-6DE71B5FF35B}"/>
              </a:ext>
            </a:extLst>
          </p:cNvPr>
          <p:cNvSpPr txBox="1">
            <a:spLocks/>
          </p:cNvSpPr>
          <p:nvPr/>
        </p:nvSpPr>
        <p:spPr>
          <a:xfrm>
            <a:off x="778370" y="2341713"/>
            <a:ext cx="2561260" cy="6721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lnSpc>
                <a:spcPct val="114000"/>
              </a:lnSpc>
              <a:spcAft>
                <a:spcPts val="2000"/>
              </a:spcAft>
              <a:buNone/>
            </a:pPr>
            <a:r>
              <a:rPr lang="en-GB" sz="3600" b="1">
                <a:solidFill>
                  <a:srgbClr val="FF6B70"/>
                </a:solidFill>
                <a:latin typeface="DM Sans 18pt" pitchFamily="2" charset="0"/>
              </a:rPr>
              <a:t>1MW </a:t>
            </a:r>
            <a:r>
              <a:rPr lang="en-GB" sz="3600">
                <a:solidFill>
                  <a:srgbClr val="FF6B70"/>
                </a:solidFill>
                <a:latin typeface="DM Sans 18pt" pitchFamily="2" charset="0"/>
              </a:rPr>
              <a:t>| 2026</a:t>
            </a:r>
            <a:r>
              <a:rPr lang="en-GB" sz="3600" b="1">
                <a:solidFill>
                  <a:srgbClr val="FF6B70"/>
                </a:solidFill>
                <a:latin typeface="DM Sans 18pt" pitchFamily="2" charset="0"/>
              </a:rPr>
              <a:t> 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14864C1-237B-278E-EEBA-45A5A2D2A4FE}"/>
              </a:ext>
            </a:extLst>
          </p:cNvPr>
          <p:cNvSpPr/>
          <p:nvPr/>
        </p:nvSpPr>
        <p:spPr>
          <a:xfrm>
            <a:off x="442912" y="5094850"/>
            <a:ext cx="3372949" cy="1326831"/>
          </a:xfrm>
          <a:prstGeom prst="roundRect">
            <a:avLst>
              <a:gd name="adj" fmla="val 9766"/>
            </a:avLst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CAEA14F-F33F-1AB0-71F1-17F66B40BD65}"/>
              </a:ext>
            </a:extLst>
          </p:cNvPr>
          <p:cNvSpPr/>
          <p:nvPr/>
        </p:nvSpPr>
        <p:spPr>
          <a:xfrm>
            <a:off x="442912" y="3589571"/>
            <a:ext cx="3372949" cy="1220025"/>
          </a:xfrm>
          <a:prstGeom prst="roundRect">
            <a:avLst>
              <a:gd name="adj" fmla="val 9766"/>
            </a:avLst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2A20CA2B-9D82-96CD-796D-FB63620C1F4C}"/>
              </a:ext>
            </a:extLst>
          </p:cNvPr>
          <p:cNvSpPr/>
          <p:nvPr/>
        </p:nvSpPr>
        <p:spPr>
          <a:xfrm>
            <a:off x="442912" y="1752571"/>
            <a:ext cx="3372949" cy="1575908"/>
          </a:xfrm>
          <a:prstGeom prst="roundRect">
            <a:avLst>
              <a:gd name="adj" fmla="val 9766"/>
            </a:avLst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Content Placeholder 4">
            <a:extLst>
              <a:ext uri="{FF2B5EF4-FFF2-40B4-BE49-F238E27FC236}">
                <a16:creationId xmlns:a16="http://schemas.microsoft.com/office/drawing/2014/main" id="{BC28C390-6C94-CE19-83A2-B1159DB075BB}"/>
              </a:ext>
            </a:extLst>
          </p:cNvPr>
          <p:cNvSpPr txBox="1">
            <a:spLocks/>
          </p:cNvSpPr>
          <p:nvPr/>
        </p:nvSpPr>
        <p:spPr>
          <a:xfrm>
            <a:off x="442912" y="1400547"/>
            <a:ext cx="2513130" cy="2860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lnSpc>
                <a:spcPct val="114000"/>
              </a:lnSpc>
              <a:spcAft>
                <a:spcPts val="1200"/>
              </a:spcAft>
              <a:buNone/>
            </a:pPr>
            <a:r>
              <a:rPr lang="en-GB" b="1" dirty="0">
                <a:solidFill>
                  <a:schemeClr val="tx2"/>
                </a:solidFill>
                <a:latin typeface="DM Sans 18pt SemiBold" pitchFamily="2" charset="0"/>
              </a:rPr>
              <a:t>Contracted Direct Sales</a:t>
            </a:r>
            <a:endParaRPr lang="en-GB" sz="1400" b="1" dirty="0">
              <a:solidFill>
                <a:schemeClr val="tx2"/>
              </a:solidFill>
              <a:latin typeface="DM Sans 18pt" pitchFamily="2" charset="0"/>
            </a:endParaRP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B5BA9394-A6AE-B5F7-0B89-6DEBE3020E09}"/>
              </a:ext>
            </a:extLst>
          </p:cNvPr>
          <p:cNvSpPr txBox="1">
            <a:spLocks/>
          </p:cNvSpPr>
          <p:nvPr/>
        </p:nvSpPr>
        <p:spPr>
          <a:xfrm>
            <a:off x="788356" y="3961003"/>
            <a:ext cx="2561260" cy="6721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lnSpc>
                <a:spcPct val="114000"/>
              </a:lnSpc>
              <a:spcAft>
                <a:spcPts val="2000"/>
              </a:spcAft>
              <a:buNone/>
            </a:pPr>
            <a:r>
              <a:rPr lang="en-GB" sz="3600" b="1">
                <a:solidFill>
                  <a:srgbClr val="FF6B70"/>
                </a:solidFill>
                <a:latin typeface="DM Sans 18pt" pitchFamily="2" charset="0"/>
              </a:rPr>
              <a:t>1MW </a:t>
            </a:r>
            <a:r>
              <a:rPr lang="en-GB" sz="3600">
                <a:solidFill>
                  <a:srgbClr val="FF6B70"/>
                </a:solidFill>
                <a:latin typeface="DM Sans 18pt" pitchFamily="2" charset="0"/>
              </a:rPr>
              <a:t>| 2027</a:t>
            </a:r>
            <a:r>
              <a:rPr lang="en-GB" sz="3600" b="1">
                <a:solidFill>
                  <a:srgbClr val="FF6B70"/>
                </a:solidFill>
                <a:latin typeface="DM Sans 18pt" pitchFamily="2" charset="0"/>
              </a:rPr>
              <a:t> 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6ECDDFD2-8478-A309-1EC2-04F1EC01CBBD}"/>
              </a:ext>
            </a:extLst>
          </p:cNvPr>
          <p:cNvSpPr txBox="1">
            <a:spLocks/>
          </p:cNvSpPr>
          <p:nvPr/>
        </p:nvSpPr>
        <p:spPr>
          <a:xfrm>
            <a:off x="616975" y="5722702"/>
            <a:ext cx="2817386" cy="6721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lnSpc>
                <a:spcPct val="114000"/>
              </a:lnSpc>
              <a:spcAft>
                <a:spcPts val="2000"/>
              </a:spcAft>
              <a:buNone/>
            </a:pPr>
            <a:r>
              <a:rPr lang="en-GB" sz="3600" b="1">
                <a:solidFill>
                  <a:srgbClr val="FF6B70"/>
                </a:solidFill>
                <a:latin typeface="DM Sans 18pt" pitchFamily="2" charset="0"/>
              </a:rPr>
              <a:t>2MW </a:t>
            </a:r>
            <a:r>
              <a:rPr lang="en-GB" sz="3600">
                <a:solidFill>
                  <a:srgbClr val="FF6B70"/>
                </a:solidFill>
                <a:latin typeface="DM Sans 18pt" pitchFamily="2" charset="0"/>
              </a:rPr>
              <a:t>| 2028</a:t>
            </a:r>
            <a:r>
              <a:rPr lang="en-GB" sz="3600" baseline="30000">
                <a:solidFill>
                  <a:srgbClr val="FF6B70"/>
                </a:solidFill>
                <a:latin typeface="DM Sans 18pt" pitchFamily="2" charset="0"/>
              </a:rPr>
              <a:t>1</a:t>
            </a:r>
            <a:r>
              <a:rPr lang="en-GB" sz="3600" b="1">
                <a:solidFill>
                  <a:srgbClr val="FF6B70"/>
                </a:solidFill>
                <a:latin typeface="DM Sans 18pt" pitchFamily="2" charset="0"/>
              </a:rPr>
              <a:t>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848E4F-526D-1A87-0899-6842DF9F2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344" y="6394882"/>
            <a:ext cx="3621812" cy="365125"/>
          </a:xfrm>
        </p:spPr>
        <p:txBody>
          <a:bodyPr/>
          <a:lstStyle/>
          <a:p>
            <a:pPr marL="228600" indent="-228600">
              <a:buAutoNum type="arabicParenR"/>
            </a:pPr>
            <a:r>
              <a:rPr lang="en-GB" dirty="0"/>
              <a:t>Expected in 2028</a:t>
            </a:r>
          </a:p>
        </p:txBody>
      </p:sp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9" name="Chart 8">
                <a:extLst>
                  <a:ext uri="{FF2B5EF4-FFF2-40B4-BE49-F238E27FC236}">
                    <a16:creationId xmlns:a16="http://schemas.microsoft.com/office/drawing/2014/main" id="{6A5C17FE-35A8-0A17-F145-A252316B9D9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607224583"/>
                  </p:ext>
                </p:extLst>
              </p:nvPr>
            </p:nvGraphicFramePr>
            <p:xfrm>
              <a:off x="4785243" y="1395664"/>
              <a:ext cx="5635107" cy="2465136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9" name="Chart 8">
                <a:extLst>
                  <a:ext uri="{FF2B5EF4-FFF2-40B4-BE49-F238E27FC236}">
                    <a16:creationId xmlns:a16="http://schemas.microsoft.com/office/drawing/2014/main" id="{6A5C17FE-35A8-0A17-F145-A252316B9D9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85243" y="1395664"/>
                <a:ext cx="5635107" cy="2465136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2AE9B44-FA8F-3284-2894-174E3C6629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8272911"/>
              </p:ext>
            </p:extLst>
          </p:nvPr>
        </p:nvGraphicFramePr>
        <p:xfrm>
          <a:off x="5525392" y="4254718"/>
          <a:ext cx="4387850" cy="2312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B723B062-E271-FE49-DB93-BF18B06058D1}"/>
              </a:ext>
            </a:extLst>
          </p:cNvPr>
          <p:cNvSpPr/>
          <p:nvPr/>
        </p:nvSpPr>
        <p:spPr>
          <a:xfrm>
            <a:off x="4362450" y="1327150"/>
            <a:ext cx="6845300" cy="2662962"/>
          </a:xfrm>
          <a:prstGeom prst="rect">
            <a:avLst/>
          </a:prstGeom>
          <a:noFill/>
          <a:ln w="31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366AC1-DA38-2DBC-8B44-955D8444D372}"/>
              </a:ext>
            </a:extLst>
          </p:cNvPr>
          <p:cNvSpPr/>
          <p:nvPr/>
        </p:nvSpPr>
        <p:spPr>
          <a:xfrm>
            <a:off x="4362450" y="3994150"/>
            <a:ext cx="6845300" cy="2662962"/>
          </a:xfrm>
          <a:prstGeom prst="rect">
            <a:avLst/>
          </a:prstGeom>
          <a:noFill/>
          <a:ln w="31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710A9DE-56FD-C7EC-F696-BC9B4A17E2CD}"/>
              </a:ext>
            </a:extLst>
          </p:cNvPr>
          <p:cNvCxnSpPr>
            <a:cxnSpLocks/>
          </p:cNvCxnSpPr>
          <p:nvPr/>
        </p:nvCxnSpPr>
        <p:spPr>
          <a:xfrm flipV="1">
            <a:off x="7091363" y="5043488"/>
            <a:ext cx="1428750" cy="757237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DA3C083D-CFB2-776D-7303-14DF894CB2D3}"/>
              </a:ext>
            </a:extLst>
          </p:cNvPr>
          <p:cNvSpPr/>
          <p:nvPr/>
        </p:nvSpPr>
        <p:spPr>
          <a:xfrm>
            <a:off x="7367588" y="5371369"/>
            <a:ext cx="776287" cy="246221"/>
          </a:xfrm>
          <a:prstGeom prst="ellipse">
            <a:avLst/>
          </a:prstGeom>
          <a:solidFill>
            <a:schemeClr val="bg1"/>
          </a:solidFill>
          <a:ln>
            <a:solidFill>
              <a:srgbClr val="2639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7522C80-0692-6D66-7673-E7691D27A7DE}"/>
              </a:ext>
            </a:extLst>
          </p:cNvPr>
          <p:cNvSpPr txBox="1"/>
          <p:nvPr/>
        </p:nvSpPr>
        <p:spPr>
          <a:xfrm>
            <a:off x="7443788" y="5371369"/>
            <a:ext cx="57708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600" b="1"/>
              <a:t>+159%</a:t>
            </a:r>
          </a:p>
        </p:txBody>
      </p:sp>
    </p:spTree>
    <p:extLst>
      <p:ext uri="{BB962C8B-B14F-4D97-AF65-F5344CB8AC3E}">
        <p14:creationId xmlns:p14="http://schemas.microsoft.com/office/powerpoint/2010/main" val="227110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BDE95B62-010A-B2D8-5361-07204095E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354386"/>
            <a:ext cx="11306175" cy="1041278"/>
          </a:xfrm>
        </p:spPr>
        <p:txBody>
          <a:bodyPr/>
          <a:lstStyle/>
          <a:p>
            <a:r>
              <a:rPr lang="en-US" dirty="0"/>
              <a:t> Only CPH2s strong IP can rapidly build a global network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CB905B-4BB8-A879-5952-C568AFE08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11817285" y="6294438"/>
            <a:ext cx="31114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81A4B04-5D26-428F-9B1E-A43C1C7EDDBB}" type="slidenum">
              <a:rPr lang="en-GB" smtClean="0"/>
              <a:pPr>
                <a:spcAft>
                  <a:spcPts val="600"/>
                </a:spcAft>
              </a:pPr>
              <a:t>16</a:t>
            </a:fld>
            <a:endParaRPr lang="en-GB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059E851B-68B3-F1E2-C29C-C0B46AC5528B}"/>
              </a:ext>
            </a:extLst>
          </p:cNvPr>
          <p:cNvSpPr txBox="1">
            <a:spLocks/>
          </p:cNvSpPr>
          <p:nvPr/>
        </p:nvSpPr>
        <p:spPr>
          <a:xfrm>
            <a:off x="711200" y="5526133"/>
            <a:ext cx="10814050" cy="3494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lnSpc>
                <a:spcPct val="114000"/>
              </a:lnSpc>
              <a:spcAft>
                <a:spcPts val="1200"/>
              </a:spcAft>
              <a:buNone/>
            </a:pPr>
            <a:r>
              <a:rPr lang="en-GB" dirty="0">
                <a:solidFill>
                  <a:schemeClr val="tx2"/>
                </a:solidFill>
                <a:latin typeface="DM Sans 18pt SemiBold" panose="020B0604020202020204" charset="0"/>
              </a:rPr>
              <a:t>We have secured licensees for our unique technology in 12 countries, with the USA, Canada and Mexico now under negotiation following the signing of an MoU with a subsidiary of Koch Industries; Koch Modular Solutions.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3481A3-0811-6BAF-5589-B43A1C05CDB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1915" y="1250950"/>
            <a:ext cx="9509235" cy="404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67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A9C34E-E68E-8D46-6A9D-05C1C64DC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EA2E2-53FF-99F8-C998-A22D66DC6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 Senior management have experience in delivering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246F7C-FAF8-F253-B16B-A7AE4C5D6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4B04-5D26-428F-9B1E-A43C1C7EDDBB}" type="slidenum">
              <a:rPr lang="en-GB" smtClean="0"/>
              <a:t>17</a:t>
            </a:fld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1AB4685-9BB9-00AD-0F2A-838D90C0C3A0}"/>
              </a:ext>
            </a:extLst>
          </p:cNvPr>
          <p:cNvSpPr txBox="1">
            <a:spLocks/>
          </p:cNvSpPr>
          <p:nvPr/>
        </p:nvSpPr>
        <p:spPr>
          <a:xfrm>
            <a:off x="442912" y="890829"/>
            <a:ext cx="11120437" cy="2641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>
                <a:solidFill>
                  <a:schemeClr val="accent1">
                    <a:lumMod val="40000"/>
                    <a:lumOff val="60000"/>
                  </a:schemeClr>
                </a:solidFill>
              </a:rPr>
              <a:t>Combining deep sector expertise in technology development, scaling, and sales across the global energy and gas sectors</a:t>
            </a:r>
          </a:p>
        </p:txBody>
      </p:sp>
      <p:pic>
        <p:nvPicPr>
          <p:cNvPr id="2050" name="Picture 2" descr="National Grid PLC | Energy Solutions">
            <a:extLst>
              <a:ext uri="{FF2B5EF4-FFF2-40B4-BE49-F238E27FC236}">
                <a16:creationId xmlns:a16="http://schemas.microsoft.com/office/drawing/2014/main" id="{F2FD75F4-B3B7-A20F-C538-217DB9AF3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666" y="5824917"/>
            <a:ext cx="908039" cy="56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adent Gas - Wikipedia">
            <a:extLst>
              <a:ext uri="{FF2B5EF4-FFF2-40B4-BE49-F238E27FC236}">
                <a16:creationId xmlns:a16="http://schemas.microsoft.com/office/drawing/2014/main" id="{E48ECC88-8CA0-96AA-5335-ED7E6C2F6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9339" y="5990442"/>
            <a:ext cx="583025" cy="23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966513-3E83-240B-36DD-0DA0E4206CA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912" y="1320696"/>
            <a:ext cx="2108304" cy="2108304"/>
          </a:xfrm>
          <a:prstGeom prst="ellipse">
            <a:avLst/>
          </a:prstGeom>
          <a:ln w="38100">
            <a:solidFill>
              <a:schemeClr val="bg1"/>
            </a:solidFill>
          </a:ln>
          <a:effectLst/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28C54A4-030E-E7C4-0847-8C463DF8A642}"/>
              </a:ext>
            </a:extLst>
          </p:cNvPr>
          <p:cNvGrpSpPr/>
          <p:nvPr/>
        </p:nvGrpSpPr>
        <p:grpSpPr>
          <a:xfrm>
            <a:off x="696892" y="3561830"/>
            <a:ext cx="1600344" cy="2789434"/>
            <a:chOff x="862311" y="3165029"/>
            <a:chExt cx="1202362" cy="278943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17C01B1-F8EA-9D5E-9515-105D190B0B3B}"/>
                </a:ext>
              </a:extLst>
            </p:cNvPr>
            <p:cNvGrpSpPr/>
            <p:nvPr/>
          </p:nvGrpSpPr>
          <p:grpSpPr>
            <a:xfrm>
              <a:off x="872598" y="3165029"/>
              <a:ext cx="1181788" cy="457324"/>
              <a:chOff x="436921" y="3520317"/>
              <a:chExt cx="1181788" cy="457324"/>
            </a:xfrm>
          </p:grpSpPr>
          <p:sp>
            <p:nvSpPr>
              <p:cNvPr id="14" name="Text Placeholder 1">
                <a:extLst>
                  <a:ext uri="{FF2B5EF4-FFF2-40B4-BE49-F238E27FC236}">
                    <a16:creationId xmlns:a16="http://schemas.microsoft.com/office/drawing/2014/main" id="{92CE3160-ECFA-63A6-C339-4D9B97A9B72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6921" y="3748979"/>
                <a:ext cx="1181788" cy="22866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lIns="36000" tIns="36000" rIns="36000" bIns="36000" rtlCol="0" anchor="ctr">
                <a:noAutofit/>
              </a:bodyPr>
              <a:lstStyle>
                <a:lvl1pPr indent="0" defTabSz="960115">
                  <a:lnSpc>
                    <a:spcPct val="90000"/>
                  </a:lnSpc>
                  <a:spcBef>
                    <a:spcPts val="1050"/>
                  </a:spcBef>
                  <a:buFont typeface="Arial" panose="020B0604020202020204" pitchFamily="34" charset="0"/>
                  <a:buNone/>
                  <a:defRPr lang="en-US" sz="1200" b="1">
                    <a:solidFill>
                      <a:srgbClr val="0F3C3C"/>
                    </a:solidFill>
                    <a:latin typeface="+mj-lt"/>
                  </a:defRPr>
                </a:lvl1pPr>
                <a:lvl2pPr marL="720086" indent="-240029" defTabSz="960115">
                  <a:lnSpc>
                    <a:spcPct val="90000"/>
                  </a:lnSpc>
                  <a:spcBef>
                    <a:spcPts val="525"/>
                  </a:spcBef>
                  <a:buFont typeface="Arial" panose="020B0604020202020204" pitchFamily="34" charset="0"/>
                  <a:buChar char="•"/>
                  <a:defRPr lang="en-US" sz="998">
                    <a:latin typeface="Georgia" panose="02040502050405020303" pitchFamily="18" charset="0"/>
                  </a:defRPr>
                </a:lvl2pPr>
                <a:lvl3pPr marL="1200143" indent="-240029" defTabSz="960115">
                  <a:lnSpc>
                    <a:spcPct val="90000"/>
                  </a:lnSpc>
                  <a:spcBef>
                    <a:spcPts val="525"/>
                  </a:spcBef>
                  <a:buFont typeface="Arial" panose="020B0604020202020204" pitchFamily="34" charset="0"/>
                  <a:buChar char="•"/>
                  <a:defRPr lang="en-US" sz="998">
                    <a:latin typeface="Georgia" panose="02040502050405020303" pitchFamily="18" charset="0"/>
                  </a:defRPr>
                </a:lvl3pPr>
                <a:lvl4pPr marL="1680200" indent="-240029" defTabSz="960115">
                  <a:lnSpc>
                    <a:spcPct val="90000"/>
                  </a:lnSpc>
                  <a:spcBef>
                    <a:spcPts val="525"/>
                  </a:spcBef>
                  <a:buFont typeface="Arial" panose="020B0604020202020204" pitchFamily="34" charset="0"/>
                  <a:buChar char="•"/>
                  <a:defRPr lang="en-US" sz="998">
                    <a:latin typeface="Georgia" panose="02040502050405020303" pitchFamily="18" charset="0"/>
                  </a:defRPr>
                </a:lvl4pPr>
                <a:lvl5pPr marL="2160257" indent="-240029" defTabSz="960115">
                  <a:lnSpc>
                    <a:spcPct val="90000"/>
                  </a:lnSpc>
                  <a:spcBef>
                    <a:spcPts val="525"/>
                  </a:spcBef>
                  <a:buFont typeface="Arial" panose="020B0604020202020204" pitchFamily="34" charset="0"/>
                  <a:buChar char="•"/>
                  <a:defRPr lang="nl-NL" sz="998">
                    <a:latin typeface="Georgia" panose="02040502050405020303" pitchFamily="18" charset="0"/>
                  </a:defRPr>
                </a:lvl5pPr>
                <a:lvl6pPr marL="2640315" indent="-240029" defTabSz="960115">
                  <a:lnSpc>
                    <a:spcPct val="90000"/>
                  </a:lnSpc>
                  <a:spcBef>
                    <a:spcPts val="525"/>
                  </a:spcBef>
                  <a:buFont typeface="Arial" panose="020B0604020202020204" pitchFamily="34" charset="0"/>
                  <a:buChar char="•"/>
                  <a:defRPr sz="1890"/>
                </a:lvl6pPr>
                <a:lvl7pPr marL="3120372" indent="-240029" defTabSz="960115">
                  <a:lnSpc>
                    <a:spcPct val="90000"/>
                  </a:lnSpc>
                  <a:spcBef>
                    <a:spcPts val="525"/>
                  </a:spcBef>
                  <a:buFont typeface="Arial" panose="020B0604020202020204" pitchFamily="34" charset="0"/>
                  <a:buChar char="•"/>
                  <a:defRPr sz="1890"/>
                </a:lvl7pPr>
                <a:lvl8pPr marL="3600429" indent="-240029" defTabSz="960115">
                  <a:lnSpc>
                    <a:spcPct val="90000"/>
                  </a:lnSpc>
                  <a:spcBef>
                    <a:spcPts val="525"/>
                  </a:spcBef>
                  <a:buFont typeface="Arial" panose="020B0604020202020204" pitchFamily="34" charset="0"/>
                  <a:buChar char="•"/>
                  <a:defRPr sz="1890"/>
                </a:lvl8pPr>
                <a:lvl9pPr marL="4080487" indent="-240029" defTabSz="960115">
                  <a:lnSpc>
                    <a:spcPct val="90000"/>
                  </a:lnSpc>
                  <a:spcBef>
                    <a:spcPts val="525"/>
                  </a:spcBef>
                  <a:buFont typeface="Arial" panose="020B0604020202020204" pitchFamily="34" charset="0"/>
                  <a:buChar char="•"/>
                  <a:defRPr sz="1890"/>
                </a:lvl9pPr>
              </a:lstStyle>
              <a:p>
                <a:pPr algn="ctr"/>
                <a:r>
                  <a:rPr lang="en-GB">
                    <a:solidFill>
                      <a:schemeClr val="tx2"/>
                    </a:solidFill>
                    <a:ea typeface="+mj-ea"/>
                    <a:cs typeface="+mj-cs"/>
                  </a:rPr>
                  <a:t>Chris Train OBE </a:t>
                </a:r>
              </a:p>
            </p:txBody>
          </p:sp>
          <p:sp>
            <p:nvSpPr>
              <p:cNvPr id="15" name="Text Placeholder 1">
                <a:extLst>
                  <a:ext uri="{FF2B5EF4-FFF2-40B4-BE49-F238E27FC236}">
                    <a16:creationId xmlns:a16="http://schemas.microsoft.com/office/drawing/2014/main" id="{A91BC7A8-12FB-4513-0F86-04288D2978E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6921" y="3520317"/>
                <a:ext cx="1181788" cy="22866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lIns="36000" tIns="36000" rIns="36000" bIns="36000" rtlCol="0" anchor="ctr">
                <a:noAutofit/>
              </a:bodyPr>
              <a:lstStyle>
                <a:lvl1pPr indent="0" defTabSz="960115">
                  <a:lnSpc>
                    <a:spcPct val="90000"/>
                  </a:lnSpc>
                  <a:spcBef>
                    <a:spcPts val="1050"/>
                  </a:spcBef>
                  <a:buFont typeface="Arial" panose="020B0604020202020204" pitchFamily="34" charset="0"/>
                  <a:buNone/>
                  <a:defRPr lang="en-US" sz="1200" b="1">
                    <a:solidFill>
                      <a:srgbClr val="0F3C3C"/>
                    </a:solidFill>
                    <a:latin typeface="+mj-lt"/>
                  </a:defRPr>
                </a:lvl1pPr>
                <a:lvl2pPr marL="720086" indent="-240029" defTabSz="960115">
                  <a:lnSpc>
                    <a:spcPct val="90000"/>
                  </a:lnSpc>
                  <a:spcBef>
                    <a:spcPts val="525"/>
                  </a:spcBef>
                  <a:buFont typeface="Arial" panose="020B0604020202020204" pitchFamily="34" charset="0"/>
                  <a:buChar char="•"/>
                  <a:defRPr lang="en-US" sz="998">
                    <a:latin typeface="Georgia" panose="02040502050405020303" pitchFamily="18" charset="0"/>
                  </a:defRPr>
                </a:lvl2pPr>
                <a:lvl3pPr marL="1200143" indent="-240029" defTabSz="960115">
                  <a:lnSpc>
                    <a:spcPct val="90000"/>
                  </a:lnSpc>
                  <a:spcBef>
                    <a:spcPts val="525"/>
                  </a:spcBef>
                  <a:buFont typeface="Arial" panose="020B0604020202020204" pitchFamily="34" charset="0"/>
                  <a:buChar char="•"/>
                  <a:defRPr lang="en-US" sz="998">
                    <a:latin typeface="Georgia" panose="02040502050405020303" pitchFamily="18" charset="0"/>
                  </a:defRPr>
                </a:lvl3pPr>
                <a:lvl4pPr marL="1680200" indent="-240029" defTabSz="960115">
                  <a:lnSpc>
                    <a:spcPct val="90000"/>
                  </a:lnSpc>
                  <a:spcBef>
                    <a:spcPts val="525"/>
                  </a:spcBef>
                  <a:buFont typeface="Arial" panose="020B0604020202020204" pitchFamily="34" charset="0"/>
                  <a:buChar char="•"/>
                  <a:defRPr lang="en-US" sz="998">
                    <a:latin typeface="Georgia" panose="02040502050405020303" pitchFamily="18" charset="0"/>
                  </a:defRPr>
                </a:lvl4pPr>
                <a:lvl5pPr marL="2160257" indent="-240029" defTabSz="960115">
                  <a:lnSpc>
                    <a:spcPct val="90000"/>
                  </a:lnSpc>
                  <a:spcBef>
                    <a:spcPts val="525"/>
                  </a:spcBef>
                  <a:buFont typeface="Arial" panose="020B0604020202020204" pitchFamily="34" charset="0"/>
                  <a:buChar char="•"/>
                  <a:defRPr lang="nl-NL" sz="998">
                    <a:latin typeface="Georgia" panose="02040502050405020303" pitchFamily="18" charset="0"/>
                  </a:defRPr>
                </a:lvl5pPr>
                <a:lvl6pPr marL="2640315" indent="-240029" defTabSz="960115">
                  <a:lnSpc>
                    <a:spcPct val="90000"/>
                  </a:lnSpc>
                  <a:spcBef>
                    <a:spcPts val="525"/>
                  </a:spcBef>
                  <a:buFont typeface="Arial" panose="020B0604020202020204" pitchFamily="34" charset="0"/>
                  <a:buChar char="•"/>
                  <a:defRPr sz="1890"/>
                </a:lvl6pPr>
                <a:lvl7pPr marL="3120372" indent="-240029" defTabSz="960115">
                  <a:lnSpc>
                    <a:spcPct val="90000"/>
                  </a:lnSpc>
                  <a:spcBef>
                    <a:spcPts val="525"/>
                  </a:spcBef>
                  <a:buFont typeface="Arial" panose="020B0604020202020204" pitchFamily="34" charset="0"/>
                  <a:buChar char="•"/>
                  <a:defRPr sz="1890"/>
                </a:lvl7pPr>
                <a:lvl8pPr marL="3600429" indent="-240029" defTabSz="960115">
                  <a:lnSpc>
                    <a:spcPct val="90000"/>
                  </a:lnSpc>
                  <a:spcBef>
                    <a:spcPts val="525"/>
                  </a:spcBef>
                  <a:buFont typeface="Arial" panose="020B0604020202020204" pitchFamily="34" charset="0"/>
                  <a:buChar char="•"/>
                  <a:defRPr sz="1890"/>
                </a:lvl8pPr>
                <a:lvl9pPr marL="4080487" indent="-240029" defTabSz="960115">
                  <a:lnSpc>
                    <a:spcPct val="90000"/>
                  </a:lnSpc>
                  <a:spcBef>
                    <a:spcPts val="525"/>
                  </a:spcBef>
                  <a:buFont typeface="Arial" panose="020B0604020202020204" pitchFamily="34" charset="0"/>
                  <a:buChar char="•"/>
                  <a:defRPr sz="1890"/>
                </a:lvl9pPr>
              </a:lstStyle>
              <a:p>
                <a:pPr algn="ctr"/>
                <a:r>
                  <a:rPr lang="en-GB" b="0">
                    <a:solidFill>
                      <a:schemeClr val="tx2"/>
                    </a:solidFill>
                    <a:ea typeface="+mj-ea"/>
                    <a:cs typeface="+mj-cs"/>
                  </a:rPr>
                  <a:t>Chair</a:t>
                </a:r>
              </a:p>
            </p:txBody>
          </p:sp>
        </p:grpSp>
        <p:sp>
          <p:nvSpPr>
            <p:cNvPr id="13" name="Content Placeholder 5">
              <a:extLst>
                <a:ext uri="{FF2B5EF4-FFF2-40B4-BE49-F238E27FC236}">
                  <a16:creationId xmlns:a16="http://schemas.microsoft.com/office/drawing/2014/main" id="{E2C2B0FC-9872-8436-196D-E36A8826798F}"/>
                </a:ext>
              </a:extLst>
            </p:cNvPr>
            <p:cNvSpPr txBox="1">
              <a:spLocks/>
            </p:cNvSpPr>
            <p:nvPr/>
          </p:nvSpPr>
          <p:spPr>
            <a:xfrm>
              <a:off x="862311" y="3769048"/>
              <a:ext cx="1202362" cy="2185415"/>
            </a:xfrm>
            <a:prstGeom prst="rect">
              <a:avLst/>
            </a:prstGeom>
          </p:spPr>
          <p:txBody>
            <a:bodyPr vert="horz" lIns="36000" tIns="36000" rIns="36000" bIns="36000" rtlCol="0">
              <a:noAutofit/>
            </a:bodyPr>
            <a:lstStyle>
              <a:lvl1pPr marL="240029" indent="-240029" algn="l" defTabSz="960115" rtl="0" eaLnBrk="1" latinLnBrk="0" hangingPunct="1">
                <a:lnSpc>
                  <a:spcPct val="90000"/>
                </a:lnSpc>
                <a:spcBef>
                  <a:spcPts val="1050"/>
                </a:spcBef>
                <a:buFont typeface="Arial" panose="020B0604020202020204" pitchFamily="34" charset="0"/>
                <a:buChar char="•"/>
                <a:defRPr lang="en-US" sz="950" kern="120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defRPr>
              </a:lvl1pPr>
              <a:lvl2pPr marL="470056" indent="-240029" algn="l" defTabSz="960115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lang="en-US" sz="950" kern="120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defRPr>
              </a:lvl2pPr>
              <a:lvl3pPr marL="750090" indent="-240029" algn="l" defTabSz="960115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lang="en-US" sz="950" kern="120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defRPr>
              </a:lvl3pPr>
              <a:lvl4pPr marL="1040124" indent="-240029" algn="l" defTabSz="960115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lang="en-US" sz="950" kern="120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defRPr>
              </a:lvl4pPr>
              <a:lvl5pPr marL="1410167" indent="-240029" algn="l" defTabSz="960115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lang="nl-NL" sz="950" kern="120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defRPr>
              </a:lvl5pPr>
              <a:lvl6pPr marL="2640315" indent="-240029" algn="l" defTabSz="960115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sz="189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0372" indent="-240029" algn="l" defTabSz="960115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sz="189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00429" indent="-240029" algn="l" defTabSz="960115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sz="189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80487" indent="-240029" algn="l" defTabSz="960115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sz="189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GB" sz="1050">
                  <a:solidFill>
                    <a:schemeClr val="tx2"/>
                  </a:solidFill>
                  <a:latin typeface="DM Sans 18pt"/>
                </a:rPr>
                <a:t>Proven track record of delivery working in the energy and utilities industries.</a:t>
              </a:r>
            </a:p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GB" sz="1050">
                  <a:solidFill>
                    <a:schemeClr val="tx2"/>
                  </a:solidFill>
                  <a:latin typeface="DM Sans 18pt"/>
                </a:rPr>
                <a:t>CEO, Cadent Gas Limited and National Grid Gas Distribution Limited.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A198EFB-5929-55D9-938C-F1CC37631258}"/>
              </a:ext>
            </a:extLst>
          </p:cNvPr>
          <p:cNvGrpSpPr/>
          <p:nvPr/>
        </p:nvGrpSpPr>
        <p:grpSpPr>
          <a:xfrm>
            <a:off x="2182364" y="1320696"/>
            <a:ext cx="2101560" cy="5030568"/>
            <a:chOff x="2735742" y="1320696"/>
            <a:chExt cx="2101560" cy="5030568"/>
          </a:xfrm>
        </p:grpSpPr>
        <p:pic>
          <p:nvPicPr>
            <p:cNvPr id="4" name="Picture Placeholder 16">
              <a:extLst>
                <a:ext uri="{FF2B5EF4-FFF2-40B4-BE49-F238E27FC236}">
                  <a16:creationId xmlns:a16="http://schemas.microsoft.com/office/drawing/2014/main" id="{972DC967-AF25-2629-9B47-0165E398B9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735742" y="1320696"/>
              <a:ext cx="2101560" cy="2108304"/>
            </a:xfrm>
            <a:prstGeom prst="ellipse">
              <a:avLst/>
            </a:prstGeom>
            <a:ln w="38100">
              <a:solidFill>
                <a:schemeClr val="bg1"/>
              </a:solidFill>
            </a:ln>
            <a:effectLst/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EAE2BAF-C92A-5823-DFC2-E654DE91DE63}"/>
                </a:ext>
              </a:extLst>
            </p:cNvPr>
            <p:cNvGrpSpPr/>
            <p:nvPr/>
          </p:nvGrpSpPr>
          <p:grpSpPr>
            <a:xfrm>
              <a:off x="2997354" y="3561830"/>
              <a:ext cx="1572960" cy="2789434"/>
              <a:chOff x="2763872" y="3165029"/>
              <a:chExt cx="1181788" cy="2789434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668F72E1-687D-98AC-ED4D-2E4409ADD3A4}"/>
                  </a:ext>
                </a:extLst>
              </p:cNvPr>
              <p:cNvGrpSpPr/>
              <p:nvPr/>
            </p:nvGrpSpPr>
            <p:grpSpPr>
              <a:xfrm>
                <a:off x="2763872" y="3165029"/>
                <a:ext cx="1181788" cy="457324"/>
                <a:chOff x="436921" y="3520317"/>
                <a:chExt cx="1181788" cy="457324"/>
              </a:xfrm>
            </p:grpSpPr>
            <p:sp>
              <p:nvSpPr>
                <p:cNvPr id="19" name="Text Placeholder 1">
                  <a:extLst>
                    <a:ext uri="{FF2B5EF4-FFF2-40B4-BE49-F238E27FC236}">
                      <a16:creationId xmlns:a16="http://schemas.microsoft.com/office/drawing/2014/main" id="{CCA008EB-51AC-414E-65AA-320EB558321B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36921" y="3748979"/>
                  <a:ext cx="1181788" cy="2286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vert="horz" lIns="36000" tIns="36000" rIns="36000" bIns="36000" rtlCol="0" anchor="ctr">
                  <a:noAutofit/>
                </a:bodyPr>
                <a:lstStyle>
                  <a:lvl1pPr indent="0" defTabSz="960115">
                    <a:lnSpc>
                      <a:spcPct val="90000"/>
                    </a:lnSpc>
                    <a:spcBef>
                      <a:spcPts val="1050"/>
                    </a:spcBef>
                    <a:buFont typeface="Arial" panose="020B0604020202020204" pitchFamily="34" charset="0"/>
                    <a:buNone/>
                    <a:defRPr lang="en-US" sz="1200" b="1">
                      <a:solidFill>
                        <a:srgbClr val="0F3C3C"/>
                      </a:solidFill>
                      <a:latin typeface="+mj-lt"/>
                    </a:defRPr>
                  </a:lvl1pPr>
                  <a:lvl2pPr marL="720086" indent="-240029" defTabSz="960115">
                    <a:lnSpc>
                      <a:spcPct val="90000"/>
                    </a:lnSpc>
                    <a:spcBef>
                      <a:spcPts val="525"/>
                    </a:spcBef>
                    <a:buFont typeface="Arial" panose="020B0604020202020204" pitchFamily="34" charset="0"/>
                    <a:buChar char="•"/>
                    <a:defRPr lang="en-US" sz="998">
                      <a:latin typeface="Georgia" panose="02040502050405020303" pitchFamily="18" charset="0"/>
                    </a:defRPr>
                  </a:lvl2pPr>
                  <a:lvl3pPr marL="1200143" indent="-240029" defTabSz="960115">
                    <a:lnSpc>
                      <a:spcPct val="90000"/>
                    </a:lnSpc>
                    <a:spcBef>
                      <a:spcPts val="525"/>
                    </a:spcBef>
                    <a:buFont typeface="Arial" panose="020B0604020202020204" pitchFamily="34" charset="0"/>
                    <a:buChar char="•"/>
                    <a:defRPr lang="en-US" sz="998">
                      <a:latin typeface="Georgia" panose="02040502050405020303" pitchFamily="18" charset="0"/>
                    </a:defRPr>
                  </a:lvl3pPr>
                  <a:lvl4pPr marL="1680200" indent="-240029" defTabSz="960115">
                    <a:lnSpc>
                      <a:spcPct val="90000"/>
                    </a:lnSpc>
                    <a:spcBef>
                      <a:spcPts val="525"/>
                    </a:spcBef>
                    <a:buFont typeface="Arial" panose="020B0604020202020204" pitchFamily="34" charset="0"/>
                    <a:buChar char="•"/>
                    <a:defRPr lang="en-US" sz="998">
                      <a:latin typeface="Georgia" panose="02040502050405020303" pitchFamily="18" charset="0"/>
                    </a:defRPr>
                  </a:lvl4pPr>
                  <a:lvl5pPr marL="2160257" indent="-240029" defTabSz="960115">
                    <a:lnSpc>
                      <a:spcPct val="90000"/>
                    </a:lnSpc>
                    <a:spcBef>
                      <a:spcPts val="525"/>
                    </a:spcBef>
                    <a:buFont typeface="Arial" panose="020B0604020202020204" pitchFamily="34" charset="0"/>
                    <a:buChar char="•"/>
                    <a:defRPr lang="nl-NL" sz="998">
                      <a:latin typeface="Georgia" panose="02040502050405020303" pitchFamily="18" charset="0"/>
                    </a:defRPr>
                  </a:lvl5pPr>
                  <a:lvl6pPr marL="2640315" indent="-240029" defTabSz="960115">
                    <a:lnSpc>
                      <a:spcPct val="90000"/>
                    </a:lnSpc>
                    <a:spcBef>
                      <a:spcPts val="525"/>
                    </a:spcBef>
                    <a:buFont typeface="Arial" panose="020B0604020202020204" pitchFamily="34" charset="0"/>
                    <a:buChar char="•"/>
                    <a:defRPr sz="1890"/>
                  </a:lvl6pPr>
                  <a:lvl7pPr marL="3120372" indent="-240029" defTabSz="960115">
                    <a:lnSpc>
                      <a:spcPct val="90000"/>
                    </a:lnSpc>
                    <a:spcBef>
                      <a:spcPts val="525"/>
                    </a:spcBef>
                    <a:buFont typeface="Arial" panose="020B0604020202020204" pitchFamily="34" charset="0"/>
                    <a:buChar char="•"/>
                    <a:defRPr sz="1890"/>
                  </a:lvl7pPr>
                  <a:lvl8pPr marL="3600429" indent="-240029" defTabSz="960115">
                    <a:lnSpc>
                      <a:spcPct val="90000"/>
                    </a:lnSpc>
                    <a:spcBef>
                      <a:spcPts val="525"/>
                    </a:spcBef>
                    <a:buFont typeface="Arial" panose="020B0604020202020204" pitchFamily="34" charset="0"/>
                    <a:buChar char="•"/>
                    <a:defRPr sz="1890"/>
                  </a:lvl8pPr>
                  <a:lvl9pPr marL="4080487" indent="-240029" defTabSz="960115">
                    <a:lnSpc>
                      <a:spcPct val="90000"/>
                    </a:lnSpc>
                    <a:spcBef>
                      <a:spcPts val="525"/>
                    </a:spcBef>
                    <a:buFont typeface="Arial" panose="020B0604020202020204" pitchFamily="34" charset="0"/>
                    <a:buChar char="•"/>
                    <a:defRPr sz="1890"/>
                  </a:lvl9pPr>
                </a:lstStyle>
                <a:p>
                  <a:pPr algn="ctr"/>
                  <a:r>
                    <a:rPr lang="en-GB">
                      <a:solidFill>
                        <a:schemeClr val="tx2"/>
                      </a:solidFill>
                      <a:ea typeface="+mj-ea"/>
                      <a:cs typeface="+mj-cs"/>
                    </a:rPr>
                    <a:t>Jon Duffy</a:t>
                  </a:r>
                </a:p>
              </p:txBody>
            </p:sp>
            <p:sp>
              <p:nvSpPr>
                <p:cNvPr id="20" name="Text Placeholder 1">
                  <a:extLst>
                    <a:ext uri="{FF2B5EF4-FFF2-40B4-BE49-F238E27FC236}">
                      <a16:creationId xmlns:a16="http://schemas.microsoft.com/office/drawing/2014/main" id="{1CC566E0-854F-843D-F6C3-25F48A8116B2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36921" y="3520317"/>
                  <a:ext cx="1181788" cy="2286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vert="horz" lIns="36000" tIns="36000" rIns="36000" bIns="36000" rtlCol="0" anchor="ctr">
                  <a:noAutofit/>
                </a:bodyPr>
                <a:lstStyle>
                  <a:lvl1pPr indent="0" defTabSz="960115">
                    <a:lnSpc>
                      <a:spcPct val="90000"/>
                    </a:lnSpc>
                    <a:spcBef>
                      <a:spcPts val="1050"/>
                    </a:spcBef>
                    <a:buFont typeface="Arial" panose="020B0604020202020204" pitchFamily="34" charset="0"/>
                    <a:buNone/>
                    <a:defRPr lang="en-US" sz="1200" b="1">
                      <a:solidFill>
                        <a:srgbClr val="0F3C3C"/>
                      </a:solidFill>
                      <a:latin typeface="+mj-lt"/>
                    </a:defRPr>
                  </a:lvl1pPr>
                  <a:lvl2pPr marL="720086" indent="-240029" defTabSz="960115">
                    <a:lnSpc>
                      <a:spcPct val="90000"/>
                    </a:lnSpc>
                    <a:spcBef>
                      <a:spcPts val="525"/>
                    </a:spcBef>
                    <a:buFont typeface="Arial" panose="020B0604020202020204" pitchFamily="34" charset="0"/>
                    <a:buChar char="•"/>
                    <a:defRPr lang="en-US" sz="998">
                      <a:latin typeface="Georgia" panose="02040502050405020303" pitchFamily="18" charset="0"/>
                    </a:defRPr>
                  </a:lvl2pPr>
                  <a:lvl3pPr marL="1200143" indent="-240029" defTabSz="960115">
                    <a:lnSpc>
                      <a:spcPct val="90000"/>
                    </a:lnSpc>
                    <a:spcBef>
                      <a:spcPts val="525"/>
                    </a:spcBef>
                    <a:buFont typeface="Arial" panose="020B0604020202020204" pitchFamily="34" charset="0"/>
                    <a:buChar char="•"/>
                    <a:defRPr lang="en-US" sz="998">
                      <a:latin typeface="Georgia" panose="02040502050405020303" pitchFamily="18" charset="0"/>
                    </a:defRPr>
                  </a:lvl3pPr>
                  <a:lvl4pPr marL="1680200" indent="-240029" defTabSz="960115">
                    <a:lnSpc>
                      <a:spcPct val="90000"/>
                    </a:lnSpc>
                    <a:spcBef>
                      <a:spcPts val="525"/>
                    </a:spcBef>
                    <a:buFont typeface="Arial" panose="020B0604020202020204" pitchFamily="34" charset="0"/>
                    <a:buChar char="•"/>
                    <a:defRPr lang="en-US" sz="998">
                      <a:latin typeface="Georgia" panose="02040502050405020303" pitchFamily="18" charset="0"/>
                    </a:defRPr>
                  </a:lvl4pPr>
                  <a:lvl5pPr marL="2160257" indent="-240029" defTabSz="960115">
                    <a:lnSpc>
                      <a:spcPct val="90000"/>
                    </a:lnSpc>
                    <a:spcBef>
                      <a:spcPts val="525"/>
                    </a:spcBef>
                    <a:buFont typeface="Arial" panose="020B0604020202020204" pitchFamily="34" charset="0"/>
                    <a:buChar char="•"/>
                    <a:defRPr lang="nl-NL" sz="998">
                      <a:latin typeface="Georgia" panose="02040502050405020303" pitchFamily="18" charset="0"/>
                    </a:defRPr>
                  </a:lvl5pPr>
                  <a:lvl6pPr marL="2640315" indent="-240029" defTabSz="960115">
                    <a:lnSpc>
                      <a:spcPct val="90000"/>
                    </a:lnSpc>
                    <a:spcBef>
                      <a:spcPts val="525"/>
                    </a:spcBef>
                    <a:buFont typeface="Arial" panose="020B0604020202020204" pitchFamily="34" charset="0"/>
                    <a:buChar char="•"/>
                    <a:defRPr sz="1890"/>
                  </a:lvl6pPr>
                  <a:lvl7pPr marL="3120372" indent="-240029" defTabSz="960115">
                    <a:lnSpc>
                      <a:spcPct val="90000"/>
                    </a:lnSpc>
                    <a:spcBef>
                      <a:spcPts val="525"/>
                    </a:spcBef>
                    <a:buFont typeface="Arial" panose="020B0604020202020204" pitchFamily="34" charset="0"/>
                    <a:buChar char="•"/>
                    <a:defRPr sz="1890"/>
                  </a:lvl7pPr>
                  <a:lvl8pPr marL="3600429" indent="-240029" defTabSz="960115">
                    <a:lnSpc>
                      <a:spcPct val="90000"/>
                    </a:lnSpc>
                    <a:spcBef>
                      <a:spcPts val="525"/>
                    </a:spcBef>
                    <a:buFont typeface="Arial" panose="020B0604020202020204" pitchFamily="34" charset="0"/>
                    <a:buChar char="•"/>
                    <a:defRPr sz="1890"/>
                  </a:lvl8pPr>
                  <a:lvl9pPr marL="4080487" indent="-240029" defTabSz="960115">
                    <a:lnSpc>
                      <a:spcPct val="90000"/>
                    </a:lnSpc>
                    <a:spcBef>
                      <a:spcPts val="525"/>
                    </a:spcBef>
                    <a:buFont typeface="Arial" panose="020B0604020202020204" pitchFamily="34" charset="0"/>
                    <a:buChar char="•"/>
                    <a:defRPr sz="1890"/>
                  </a:lvl9pPr>
                </a:lstStyle>
                <a:p>
                  <a:pPr algn="ctr"/>
                  <a:r>
                    <a:rPr lang="en-GB" b="0">
                      <a:solidFill>
                        <a:schemeClr val="tx2"/>
                      </a:solidFill>
                      <a:ea typeface="+mj-ea"/>
                      <a:cs typeface="+mj-cs"/>
                    </a:rPr>
                    <a:t>CEO</a:t>
                  </a:r>
                </a:p>
              </p:txBody>
            </p:sp>
          </p:grpSp>
          <p:sp>
            <p:nvSpPr>
              <p:cNvPr id="18" name="Content Placeholder 5">
                <a:extLst>
                  <a:ext uri="{FF2B5EF4-FFF2-40B4-BE49-F238E27FC236}">
                    <a16:creationId xmlns:a16="http://schemas.microsoft.com/office/drawing/2014/main" id="{33B0A5B2-DC7D-33FC-F4E8-7B3BA903BC1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08238" y="3769048"/>
                <a:ext cx="1093056" cy="2185415"/>
              </a:xfrm>
              <a:prstGeom prst="rect">
                <a:avLst/>
              </a:prstGeom>
            </p:spPr>
            <p:txBody>
              <a:bodyPr vert="horz" lIns="36000" tIns="36000" rIns="36000" bIns="36000" rtlCol="0">
                <a:noAutofit/>
              </a:bodyPr>
              <a:lstStyle>
                <a:lvl1pPr marL="240029" indent="-240029" algn="l" defTabSz="960115" rtl="0" eaLnBrk="1" latinLnBrk="0" hangingPunct="1">
                  <a:lnSpc>
                    <a:spcPct val="90000"/>
                  </a:lnSpc>
                  <a:spcBef>
                    <a:spcPts val="1050"/>
                  </a:spcBef>
                  <a:buFont typeface="Arial" panose="020B0604020202020204" pitchFamily="34" charset="0"/>
                  <a:buChar char="•"/>
                  <a:defRPr lang="en-US" sz="950" kern="120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lvl1pPr>
                <a:lvl2pPr marL="470056" indent="-240029" algn="l" defTabSz="960115" rtl="0" eaLnBrk="1" latinLnBrk="0" hangingPunct="1">
                  <a:lnSpc>
                    <a:spcPct val="90000"/>
                  </a:lnSpc>
                  <a:spcBef>
                    <a:spcPts val="525"/>
                  </a:spcBef>
                  <a:buFont typeface="Arial" panose="020B0604020202020204" pitchFamily="34" charset="0"/>
                  <a:buChar char="•"/>
                  <a:defRPr lang="en-US" sz="950" kern="120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lvl2pPr>
                <a:lvl3pPr marL="750090" indent="-240029" algn="l" defTabSz="960115" rtl="0" eaLnBrk="1" latinLnBrk="0" hangingPunct="1">
                  <a:lnSpc>
                    <a:spcPct val="90000"/>
                  </a:lnSpc>
                  <a:spcBef>
                    <a:spcPts val="525"/>
                  </a:spcBef>
                  <a:buFont typeface="Arial" panose="020B0604020202020204" pitchFamily="34" charset="0"/>
                  <a:buChar char="•"/>
                  <a:defRPr lang="en-US" sz="950" kern="120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lvl3pPr>
                <a:lvl4pPr marL="1040124" indent="-240029" algn="l" defTabSz="960115" rtl="0" eaLnBrk="1" latinLnBrk="0" hangingPunct="1">
                  <a:lnSpc>
                    <a:spcPct val="90000"/>
                  </a:lnSpc>
                  <a:spcBef>
                    <a:spcPts val="525"/>
                  </a:spcBef>
                  <a:buFont typeface="Arial" panose="020B0604020202020204" pitchFamily="34" charset="0"/>
                  <a:buChar char="•"/>
                  <a:defRPr lang="en-US" sz="950" kern="120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lvl4pPr>
                <a:lvl5pPr marL="1410167" indent="-240029" algn="l" defTabSz="960115" rtl="0" eaLnBrk="1" latinLnBrk="0" hangingPunct="1">
                  <a:lnSpc>
                    <a:spcPct val="90000"/>
                  </a:lnSpc>
                  <a:spcBef>
                    <a:spcPts val="525"/>
                  </a:spcBef>
                  <a:buFont typeface="Arial" panose="020B0604020202020204" pitchFamily="34" charset="0"/>
                  <a:buChar char="•"/>
                  <a:defRPr lang="nl-NL" sz="950" kern="120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lvl5pPr>
                <a:lvl6pPr marL="2640315" indent="-240029" algn="l" defTabSz="960115" rtl="0" eaLnBrk="1" latinLnBrk="0" hangingPunct="1">
                  <a:lnSpc>
                    <a:spcPct val="90000"/>
                  </a:lnSpc>
                  <a:spcBef>
                    <a:spcPts val="525"/>
                  </a:spcBef>
                  <a:buFont typeface="Arial" panose="020B0604020202020204" pitchFamily="34" charset="0"/>
                  <a:buChar char="•"/>
                  <a:defRPr sz="189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0372" indent="-240029" algn="l" defTabSz="960115" rtl="0" eaLnBrk="1" latinLnBrk="0" hangingPunct="1">
                  <a:lnSpc>
                    <a:spcPct val="90000"/>
                  </a:lnSpc>
                  <a:spcBef>
                    <a:spcPts val="525"/>
                  </a:spcBef>
                  <a:buFont typeface="Arial" panose="020B0604020202020204" pitchFamily="34" charset="0"/>
                  <a:buChar char="•"/>
                  <a:defRPr sz="189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00429" indent="-240029" algn="l" defTabSz="960115" rtl="0" eaLnBrk="1" latinLnBrk="0" hangingPunct="1">
                  <a:lnSpc>
                    <a:spcPct val="90000"/>
                  </a:lnSpc>
                  <a:spcBef>
                    <a:spcPts val="525"/>
                  </a:spcBef>
                  <a:buFont typeface="Arial" panose="020B0604020202020204" pitchFamily="34" charset="0"/>
                  <a:buChar char="•"/>
                  <a:defRPr sz="189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80487" indent="-240029" algn="l" defTabSz="960115" rtl="0" eaLnBrk="1" latinLnBrk="0" hangingPunct="1">
                  <a:lnSpc>
                    <a:spcPct val="90000"/>
                  </a:lnSpc>
                  <a:spcBef>
                    <a:spcPts val="525"/>
                  </a:spcBef>
                  <a:buFont typeface="Arial" panose="020B0604020202020204" pitchFamily="34" charset="0"/>
                  <a:buChar char="•"/>
                  <a:defRPr sz="189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GB" sz="1050" dirty="0">
                    <a:solidFill>
                      <a:schemeClr val="tx2"/>
                    </a:solidFill>
                    <a:latin typeface="DM Sans 18pt"/>
                  </a:rPr>
                  <a:t>Successfully led CPH2 through an IPO and listing on LSE AIM.</a:t>
                </a:r>
              </a:p>
              <a:p>
                <a:pPr marL="0" indent="0" algn="ctr">
                  <a:buNone/>
                </a:pPr>
                <a:r>
                  <a:rPr lang="en-GB" sz="1050" dirty="0">
                    <a:solidFill>
                      <a:schemeClr val="tx2"/>
                    </a:solidFill>
                    <a:latin typeface="DM Sans 18pt"/>
                  </a:rPr>
                  <a:t>Performance improvement of SME’s, multi-national and FTSE 100 companies.</a:t>
                </a:r>
              </a:p>
            </p:txBody>
          </p:sp>
        </p:grpSp>
      </p:grpSp>
      <p:pic>
        <p:nvPicPr>
          <p:cNvPr id="2054" name="Picture 6" descr="Meet the AF Team | Expert Farm Support ...">
            <a:extLst>
              <a:ext uri="{FF2B5EF4-FFF2-40B4-BE49-F238E27FC236}">
                <a16:creationId xmlns:a16="http://schemas.microsoft.com/office/drawing/2014/main" id="{61A8A07A-F871-9883-6B8F-F820EC3C3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8710" y="5972280"/>
            <a:ext cx="354563" cy="3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Placeholder 18">
            <a:extLst>
              <a:ext uri="{FF2B5EF4-FFF2-40B4-BE49-F238E27FC236}">
                <a16:creationId xmlns:a16="http://schemas.microsoft.com/office/drawing/2014/main" id="{EE02323F-223D-10EB-DEB1-206CCBD1818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99234" y="1320696"/>
            <a:ext cx="2099558" cy="2108304"/>
          </a:xfrm>
          <a:prstGeom prst="ellipse">
            <a:avLst/>
          </a:prstGeom>
          <a:ln w="38100">
            <a:solidFill>
              <a:schemeClr val="bg1"/>
            </a:solidFill>
          </a:ln>
          <a:effectLst/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266B1E2-A0E7-F3DB-244C-E6F75F9DBB35}"/>
              </a:ext>
            </a:extLst>
          </p:cNvPr>
          <p:cNvGrpSpPr/>
          <p:nvPr/>
        </p:nvGrpSpPr>
        <p:grpSpPr>
          <a:xfrm>
            <a:off x="4267821" y="3561830"/>
            <a:ext cx="1760378" cy="2789434"/>
            <a:chOff x="4021035" y="3165029"/>
            <a:chExt cx="1322598" cy="2789434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E65FB8C-0281-1AA3-7F4A-5F272BBA5A0D}"/>
                </a:ext>
              </a:extLst>
            </p:cNvPr>
            <p:cNvGrpSpPr/>
            <p:nvPr/>
          </p:nvGrpSpPr>
          <p:grpSpPr>
            <a:xfrm>
              <a:off x="4091440" y="3165029"/>
              <a:ext cx="1181788" cy="457324"/>
              <a:chOff x="436921" y="3520317"/>
              <a:chExt cx="1181788" cy="457324"/>
            </a:xfrm>
          </p:grpSpPr>
          <p:sp>
            <p:nvSpPr>
              <p:cNvPr id="24" name="Text Placeholder 1">
                <a:extLst>
                  <a:ext uri="{FF2B5EF4-FFF2-40B4-BE49-F238E27FC236}">
                    <a16:creationId xmlns:a16="http://schemas.microsoft.com/office/drawing/2014/main" id="{65E9D844-01CB-6F45-0981-B176D7C2C63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6921" y="3748979"/>
                <a:ext cx="1181788" cy="22866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lIns="36000" tIns="36000" rIns="36000" bIns="36000" rtlCol="0" anchor="ctr">
                <a:noAutofit/>
              </a:bodyPr>
              <a:lstStyle>
                <a:lvl1pPr indent="0" defTabSz="960115">
                  <a:lnSpc>
                    <a:spcPct val="90000"/>
                  </a:lnSpc>
                  <a:spcBef>
                    <a:spcPts val="1050"/>
                  </a:spcBef>
                  <a:buFont typeface="Arial" panose="020B0604020202020204" pitchFamily="34" charset="0"/>
                  <a:buNone/>
                  <a:defRPr lang="en-US" sz="1200" b="1">
                    <a:solidFill>
                      <a:srgbClr val="0F3C3C"/>
                    </a:solidFill>
                    <a:latin typeface="+mj-lt"/>
                  </a:defRPr>
                </a:lvl1pPr>
                <a:lvl2pPr marL="720086" indent="-240029" defTabSz="960115">
                  <a:lnSpc>
                    <a:spcPct val="90000"/>
                  </a:lnSpc>
                  <a:spcBef>
                    <a:spcPts val="525"/>
                  </a:spcBef>
                  <a:buFont typeface="Arial" panose="020B0604020202020204" pitchFamily="34" charset="0"/>
                  <a:buChar char="•"/>
                  <a:defRPr lang="en-US" sz="998">
                    <a:latin typeface="Georgia" panose="02040502050405020303" pitchFamily="18" charset="0"/>
                  </a:defRPr>
                </a:lvl2pPr>
                <a:lvl3pPr marL="1200143" indent="-240029" defTabSz="960115">
                  <a:lnSpc>
                    <a:spcPct val="90000"/>
                  </a:lnSpc>
                  <a:spcBef>
                    <a:spcPts val="525"/>
                  </a:spcBef>
                  <a:buFont typeface="Arial" panose="020B0604020202020204" pitchFamily="34" charset="0"/>
                  <a:buChar char="•"/>
                  <a:defRPr lang="en-US" sz="998">
                    <a:latin typeface="Georgia" panose="02040502050405020303" pitchFamily="18" charset="0"/>
                  </a:defRPr>
                </a:lvl3pPr>
                <a:lvl4pPr marL="1680200" indent="-240029" defTabSz="960115">
                  <a:lnSpc>
                    <a:spcPct val="90000"/>
                  </a:lnSpc>
                  <a:spcBef>
                    <a:spcPts val="525"/>
                  </a:spcBef>
                  <a:buFont typeface="Arial" panose="020B0604020202020204" pitchFamily="34" charset="0"/>
                  <a:buChar char="•"/>
                  <a:defRPr lang="en-US" sz="998">
                    <a:latin typeface="Georgia" panose="02040502050405020303" pitchFamily="18" charset="0"/>
                  </a:defRPr>
                </a:lvl4pPr>
                <a:lvl5pPr marL="2160257" indent="-240029" defTabSz="960115">
                  <a:lnSpc>
                    <a:spcPct val="90000"/>
                  </a:lnSpc>
                  <a:spcBef>
                    <a:spcPts val="525"/>
                  </a:spcBef>
                  <a:buFont typeface="Arial" panose="020B0604020202020204" pitchFamily="34" charset="0"/>
                  <a:buChar char="•"/>
                  <a:defRPr lang="nl-NL" sz="998">
                    <a:latin typeface="Georgia" panose="02040502050405020303" pitchFamily="18" charset="0"/>
                  </a:defRPr>
                </a:lvl5pPr>
                <a:lvl6pPr marL="2640315" indent="-240029" defTabSz="960115">
                  <a:lnSpc>
                    <a:spcPct val="90000"/>
                  </a:lnSpc>
                  <a:spcBef>
                    <a:spcPts val="525"/>
                  </a:spcBef>
                  <a:buFont typeface="Arial" panose="020B0604020202020204" pitchFamily="34" charset="0"/>
                  <a:buChar char="•"/>
                  <a:defRPr sz="1890"/>
                </a:lvl6pPr>
                <a:lvl7pPr marL="3120372" indent="-240029" defTabSz="960115">
                  <a:lnSpc>
                    <a:spcPct val="90000"/>
                  </a:lnSpc>
                  <a:spcBef>
                    <a:spcPts val="525"/>
                  </a:spcBef>
                  <a:buFont typeface="Arial" panose="020B0604020202020204" pitchFamily="34" charset="0"/>
                  <a:buChar char="•"/>
                  <a:defRPr sz="1890"/>
                </a:lvl7pPr>
                <a:lvl8pPr marL="3600429" indent="-240029" defTabSz="960115">
                  <a:lnSpc>
                    <a:spcPct val="90000"/>
                  </a:lnSpc>
                  <a:spcBef>
                    <a:spcPts val="525"/>
                  </a:spcBef>
                  <a:buFont typeface="Arial" panose="020B0604020202020204" pitchFamily="34" charset="0"/>
                  <a:buChar char="•"/>
                  <a:defRPr sz="1890"/>
                </a:lvl8pPr>
                <a:lvl9pPr marL="4080487" indent="-240029" defTabSz="960115">
                  <a:lnSpc>
                    <a:spcPct val="90000"/>
                  </a:lnSpc>
                  <a:spcBef>
                    <a:spcPts val="525"/>
                  </a:spcBef>
                  <a:buFont typeface="Arial" panose="020B0604020202020204" pitchFamily="34" charset="0"/>
                  <a:buChar char="•"/>
                  <a:defRPr sz="1890"/>
                </a:lvl9pPr>
              </a:lstStyle>
              <a:p>
                <a:pPr algn="ctr"/>
                <a:r>
                  <a:rPr lang="en-GB">
                    <a:solidFill>
                      <a:schemeClr val="tx2"/>
                    </a:solidFill>
                    <a:ea typeface="+mj-ea"/>
                    <a:cs typeface="+mj-cs"/>
                  </a:rPr>
                  <a:t>James Hobson</a:t>
                </a:r>
              </a:p>
            </p:txBody>
          </p:sp>
          <p:sp>
            <p:nvSpPr>
              <p:cNvPr id="25" name="Text Placeholder 1">
                <a:extLst>
                  <a:ext uri="{FF2B5EF4-FFF2-40B4-BE49-F238E27FC236}">
                    <a16:creationId xmlns:a16="http://schemas.microsoft.com/office/drawing/2014/main" id="{18C061CF-282D-FCE9-5C64-118D150323E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6921" y="3520317"/>
                <a:ext cx="1181788" cy="22866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lIns="36000" tIns="36000" rIns="36000" bIns="36000" rtlCol="0" anchor="ctr">
                <a:noAutofit/>
              </a:bodyPr>
              <a:lstStyle>
                <a:lvl1pPr indent="0" defTabSz="960115">
                  <a:lnSpc>
                    <a:spcPct val="90000"/>
                  </a:lnSpc>
                  <a:spcBef>
                    <a:spcPts val="1050"/>
                  </a:spcBef>
                  <a:buFont typeface="Arial" panose="020B0604020202020204" pitchFamily="34" charset="0"/>
                  <a:buNone/>
                  <a:defRPr lang="en-US" sz="1200" b="1">
                    <a:solidFill>
                      <a:srgbClr val="0F3C3C"/>
                    </a:solidFill>
                    <a:latin typeface="+mj-lt"/>
                  </a:defRPr>
                </a:lvl1pPr>
                <a:lvl2pPr marL="720086" indent="-240029" defTabSz="960115">
                  <a:lnSpc>
                    <a:spcPct val="90000"/>
                  </a:lnSpc>
                  <a:spcBef>
                    <a:spcPts val="525"/>
                  </a:spcBef>
                  <a:buFont typeface="Arial" panose="020B0604020202020204" pitchFamily="34" charset="0"/>
                  <a:buChar char="•"/>
                  <a:defRPr lang="en-US" sz="998">
                    <a:latin typeface="Georgia" panose="02040502050405020303" pitchFamily="18" charset="0"/>
                  </a:defRPr>
                </a:lvl2pPr>
                <a:lvl3pPr marL="1200143" indent="-240029" defTabSz="960115">
                  <a:lnSpc>
                    <a:spcPct val="90000"/>
                  </a:lnSpc>
                  <a:spcBef>
                    <a:spcPts val="525"/>
                  </a:spcBef>
                  <a:buFont typeface="Arial" panose="020B0604020202020204" pitchFamily="34" charset="0"/>
                  <a:buChar char="•"/>
                  <a:defRPr lang="en-US" sz="998">
                    <a:latin typeface="Georgia" panose="02040502050405020303" pitchFamily="18" charset="0"/>
                  </a:defRPr>
                </a:lvl3pPr>
                <a:lvl4pPr marL="1680200" indent="-240029" defTabSz="960115">
                  <a:lnSpc>
                    <a:spcPct val="90000"/>
                  </a:lnSpc>
                  <a:spcBef>
                    <a:spcPts val="525"/>
                  </a:spcBef>
                  <a:buFont typeface="Arial" panose="020B0604020202020204" pitchFamily="34" charset="0"/>
                  <a:buChar char="•"/>
                  <a:defRPr lang="en-US" sz="998">
                    <a:latin typeface="Georgia" panose="02040502050405020303" pitchFamily="18" charset="0"/>
                  </a:defRPr>
                </a:lvl4pPr>
                <a:lvl5pPr marL="2160257" indent="-240029" defTabSz="960115">
                  <a:lnSpc>
                    <a:spcPct val="90000"/>
                  </a:lnSpc>
                  <a:spcBef>
                    <a:spcPts val="525"/>
                  </a:spcBef>
                  <a:buFont typeface="Arial" panose="020B0604020202020204" pitchFamily="34" charset="0"/>
                  <a:buChar char="•"/>
                  <a:defRPr lang="nl-NL" sz="998">
                    <a:latin typeface="Georgia" panose="02040502050405020303" pitchFamily="18" charset="0"/>
                  </a:defRPr>
                </a:lvl5pPr>
                <a:lvl6pPr marL="2640315" indent="-240029" defTabSz="960115">
                  <a:lnSpc>
                    <a:spcPct val="90000"/>
                  </a:lnSpc>
                  <a:spcBef>
                    <a:spcPts val="525"/>
                  </a:spcBef>
                  <a:buFont typeface="Arial" panose="020B0604020202020204" pitchFamily="34" charset="0"/>
                  <a:buChar char="•"/>
                  <a:defRPr sz="1890"/>
                </a:lvl6pPr>
                <a:lvl7pPr marL="3120372" indent="-240029" defTabSz="960115">
                  <a:lnSpc>
                    <a:spcPct val="90000"/>
                  </a:lnSpc>
                  <a:spcBef>
                    <a:spcPts val="525"/>
                  </a:spcBef>
                  <a:buFont typeface="Arial" panose="020B0604020202020204" pitchFamily="34" charset="0"/>
                  <a:buChar char="•"/>
                  <a:defRPr sz="1890"/>
                </a:lvl7pPr>
                <a:lvl8pPr marL="3600429" indent="-240029" defTabSz="960115">
                  <a:lnSpc>
                    <a:spcPct val="90000"/>
                  </a:lnSpc>
                  <a:spcBef>
                    <a:spcPts val="525"/>
                  </a:spcBef>
                  <a:buFont typeface="Arial" panose="020B0604020202020204" pitchFamily="34" charset="0"/>
                  <a:buChar char="•"/>
                  <a:defRPr sz="1890"/>
                </a:lvl8pPr>
                <a:lvl9pPr marL="4080487" indent="-240029" defTabSz="960115">
                  <a:lnSpc>
                    <a:spcPct val="90000"/>
                  </a:lnSpc>
                  <a:spcBef>
                    <a:spcPts val="525"/>
                  </a:spcBef>
                  <a:buFont typeface="Arial" panose="020B0604020202020204" pitchFamily="34" charset="0"/>
                  <a:buChar char="•"/>
                  <a:defRPr sz="1890"/>
                </a:lvl9pPr>
              </a:lstStyle>
              <a:p>
                <a:pPr algn="ctr"/>
                <a:r>
                  <a:rPr lang="en-GB" b="0">
                    <a:solidFill>
                      <a:schemeClr val="tx2"/>
                    </a:solidFill>
                    <a:ea typeface="+mj-ea"/>
                    <a:cs typeface="+mj-cs"/>
                  </a:rPr>
                  <a:t>CFO</a:t>
                </a:r>
              </a:p>
            </p:txBody>
          </p:sp>
        </p:grpSp>
        <p:sp>
          <p:nvSpPr>
            <p:cNvPr id="23" name="Content Placeholder 5">
              <a:extLst>
                <a:ext uri="{FF2B5EF4-FFF2-40B4-BE49-F238E27FC236}">
                  <a16:creationId xmlns:a16="http://schemas.microsoft.com/office/drawing/2014/main" id="{09DEF04B-4EA2-A68B-0C28-6E71714B9898}"/>
                </a:ext>
              </a:extLst>
            </p:cNvPr>
            <p:cNvSpPr txBox="1">
              <a:spLocks/>
            </p:cNvSpPr>
            <p:nvPr/>
          </p:nvSpPr>
          <p:spPr>
            <a:xfrm>
              <a:off x="4021035" y="3769048"/>
              <a:ext cx="1322598" cy="2185415"/>
            </a:xfrm>
            <a:prstGeom prst="rect">
              <a:avLst/>
            </a:prstGeom>
          </p:spPr>
          <p:txBody>
            <a:bodyPr vert="horz" lIns="36000" tIns="36000" rIns="36000" bIns="36000" rtlCol="0">
              <a:noAutofit/>
            </a:bodyPr>
            <a:lstStyle>
              <a:lvl1pPr marL="240029" indent="-240029" algn="l" defTabSz="960115" rtl="0" eaLnBrk="1" latinLnBrk="0" hangingPunct="1">
                <a:lnSpc>
                  <a:spcPct val="90000"/>
                </a:lnSpc>
                <a:spcBef>
                  <a:spcPts val="1050"/>
                </a:spcBef>
                <a:buFont typeface="Arial" panose="020B0604020202020204" pitchFamily="34" charset="0"/>
                <a:buChar char="•"/>
                <a:defRPr lang="en-US" sz="950" kern="120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defRPr>
              </a:lvl1pPr>
              <a:lvl2pPr marL="470056" indent="-240029" algn="l" defTabSz="960115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lang="en-US" sz="950" kern="120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defRPr>
              </a:lvl2pPr>
              <a:lvl3pPr marL="750090" indent="-240029" algn="l" defTabSz="960115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lang="en-US" sz="950" kern="120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defRPr>
              </a:lvl3pPr>
              <a:lvl4pPr marL="1040124" indent="-240029" algn="l" defTabSz="960115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lang="en-US" sz="950" kern="120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defRPr>
              </a:lvl4pPr>
              <a:lvl5pPr marL="1410167" indent="-240029" algn="l" defTabSz="960115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lang="nl-NL" sz="950" kern="120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defRPr>
              </a:lvl5pPr>
              <a:lvl6pPr marL="2640315" indent="-240029" algn="l" defTabSz="960115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sz="189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0372" indent="-240029" algn="l" defTabSz="960115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sz="189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00429" indent="-240029" algn="l" defTabSz="960115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sz="189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80487" indent="-240029" algn="l" defTabSz="960115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sz="189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1050">
                  <a:solidFill>
                    <a:schemeClr val="tx2"/>
                  </a:solidFill>
                  <a:latin typeface="DM Sans 18pt"/>
                </a:rPr>
                <a:t>Direction of finance teams, acquisitions and divestments, due diligence and appraisals over multiple successful fundraises.</a:t>
              </a:r>
            </a:p>
            <a:p>
              <a:pPr marL="0" indent="0" algn="ctr">
                <a:buNone/>
              </a:pPr>
              <a:r>
                <a:rPr lang="en-GB" sz="1050">
                  <a:solidFill>
                    <a:schemeClr val="tx2"/>
                  </a:solidFill>
                  <a:latin typeface="DM Sans 18pt"/>
                </a:rPr>
                <a:t>Expertise across AIM-listed and private energy companies.</a:t>
              </a:r>
            </a:p>
            <a:p>
              <a:pPr marL="0" indent="0" algn="ctr">
                <a:buNone/>
              </a:pPr>
              <a:endParaRPr lang="en-GB" sz="1050">
                <a:solidFill>
                  <a:schemeClr val="tx2"/>
                </a:solidFill>
                <a:latin typeface="DM Sans 18pt"/>
              </a:endParaRPr>
            </a:p>
          </p:txBody>
        </p:sp>
      </p:grpSp>
      <p:pic>
        <p:nvPicPr>
          <p:cNvPr id="2056" name="Picture 8" descr="GCM Resources Plc">
            <a:extLst>
              <a:ext uri="{FF2B5EF4-FFF2-40B4-BE49-F238E27FC236}">
                <a16:creationId xmlns:a16="http://schemas.microsoft.com/office/drawing/2014/main" id="{937DBA88-2DEE-AE56-15D1-C9EB82118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6260" y="5967171"/>
            <a:ext cx="911102" cy="3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MTE Power: Sodium-Ion Batteries ...">
            <a:extLst>
              <a:ext uri="{FF2B5EF4-FFF2-40B4-BE49-F238E27FC236}">
                <a16:creationId xmlns:a16="http://schemas.microsoft.com/office/drawing/2014/main" id="{C05219F7-AE85-ED0B-F140-CE4DEDA21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3405" y="5902303"/>
            <a:ext cx="751742" cy="46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52E07E6B-13B7-E7FD-9B95-57AFEDC90E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02"/>
          <a:stretch>
            <a:fillRect/>
          </a:stretch>
        </p:blipFill>
        <p:spPr bwMode="auto">
          <a:xfrm>
            <a:off x="6276559" y="5945922"/>
            <a:ext cx="752977" cy="41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>
            <a:extLst>
              <a:ext uri="{FF2B5EF4-FFF2-40B4-BE49-F238E27FC236}">
                <a16:creationId xmlns:a16="http://schemas.microsoft.com/office/drawing/2014/main" id="{72A0B105-6DD7-EC7B-B6C7-D87EBD70D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45005" y="5931926"/>
            <a:ext cx="417993" cy="41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698850D4-CBD6-9139-AB5C-005B1004F024}"/>
              </a:ext>
            </a:extLst>
          </p:cNvPr>
          <p:cNvGrpSpPr/>
          <p:nvPr/>
        </p:nvGrpSpPr>
        <p:grpSpPr>
          <a:xfrm>
            <a:off x="5880474" y="1320696"/>
            <a:ext cx="2102473" cy="5030568"/>
            <a:chOff x="7305912" y="1320696"/>
            <a:chExt cx="2102473" cy="5030568"/>
          </a:xfrm>
        </p:grpSpPr>
        <p:pic>
          <p:nvPicPr>
            <p:cNvPr id="8" name="Picture Placeholder 16">
              <a:extLst>
                <a:ext uri="{FF2B5EF4-FFF2-40B4-BE49-F238E27FC236}">
                  <a16:creationId xmlns:a16="http://schemas.microsoft.com/office/drawing/2014/main" id="{8CBCB426-29A7-82EF-2C4A-B80544E84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05912" y="1320696"/>
              <a:ext cx="2102473" cy="2108304"/>
            </a:xfrm>
            <a:prstGeom prst="ellipse">
              <a:avLst/>
            </a:prstGeom>
            <a:ln w="38100">
              <a:solidFill>
                <a:schemeClr val="bg1"/>
              </a:solidFill>
            </a:ln>
            <a:effectLst/>
          </p:spPr>
        </p:pic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42E31A3-EADC-2BC7-CF55-3845CAE3F451}"/>
                </a:ext>
              </a:extLst>
            </p:cNvPr>
            <p:cNvGrpSpPr/>
            <p:nvPr/>
          </p:nvGrpSpPr>
          <p:grpSpPr>
            <a:xfrm>
              <a:off x="7477185" y="3561830"/>
              <a:ext cx="1760378" cy="2789434"/>
              <a:chOff x="5348603" y="3165029"/>
              <a:chExt cx="1322598" cy="2789434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2C29F739-C894-74EA-BEE9-567D388BA8A4}"/>
                  </a:ext>
                </a:extLst>
              </p:cNvPr>
              <p:cNvGrpSpPr/>
              <p:nvPr/>
            </p:nvGrpSpPr>
            <p:grpSpPr>
              <a:xfrm>
                <a:off x="5419008" y="3165029"/>
                <a:ext cx="1181788" cy="457324"/>
                <a:chOff x="436921" y="3520317"/>
                <a:chExt cx="1181788" cy="457324"/>
              </a:xfrm>
            </p:grpSpPr>
            <p:sp>
              <p:nvSpPr>
                <p:cNvPr id="29" name="Text Placeholder 1">
                  <a:extLst>
                    <a:ext uri="{FF2B5EF4-FFF2-40B4-BE49-F238E27FC236}">
                      <a16:creationId xmlns:a16="http://schemas.microsoft.com/office/drawing/2014/main" id="{1A4FCFB8-9863-C4EC-43AF-D7A8AD4BBDE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36921" y="3748979"/>
                  <a:ext cx="1181788" cy="2286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vert="horz" lIns="36000" tIns="36000" rIns="36000" bIns="36000" rtlCol="0" anchor="ctr">
                  <a:noAutofit/>
                </a:bodyPr>
                <a:lstStyle>
                  <a:lvl1pPr indent="0" defTabSz="960115">
                    <a:lnSpc>
                      <a:spcPct val="90000"/>
                    </a:lnSpc>
                    <a:spcBef>
                      <a:spcPts val="1050"/>
                    </a:spcBef>
                    <a:buFont typeface="Arial" panose="020B0604020202020204" pitchFamily="34" charset="0"/>
                    <a:buNone/>
                    <a:defRPr lang="en-US" sz="1200" b="1">
                      <a:solidFill>
                        <a:srgbClr val="0F3C3C"/>
                      </a:solidFill>
                      <a:latin typeface="+mj-lt"/>
                    </a:defRPr>
                  </a:lvl1pPr>
                  <a:lvl2pPr marL="720086" indent="-240029" defTabSz="960115">
                    <a:lnSpc>
                      <a:spcPct val="90000"/>
                    </a:lnSpc>
                    <a:spcBef>
                      <a:spcPts val="525"/>
                    </a:spcBef>
                    <a:buFont typeface="Arial" panose="020B0604020202020204" pitchFamily="34" charset="0"/>
                    <a:buChar char="•"/>
                    <a:defRPr lang="en-US" sz="998">
                      <a:latin typeface="Georgia" panose="02040502050405020303" pitchFamily="18" charset="0"/>
                    </a:defRPr>
                  </a:lvl2pPr>
                  <a:lvl3pPr marL="1200143" indent="-240029" defTabSz="960115">
                    <a:lnSpc>
                      <a:spcPct val="90000"/>
                    </a:lnSpc>
                    <a:spcBef>
                      <a:spcPts val="525"/>
                    </a:spcBef>
                    <a:buFont typeface="Arial" panose="020B0604020202020204" pitchFamily="34" charset="0"/>
                    <a:buChar char="•"/>
                    <a:defRPr lang="en-US" sz="998">
                      <a:latin typeface="Georgia" panose="02040502050405020303" pitchFamily="18" charset="0"/>
                    </a:defRPr>
                  </a:lvl3pPr>
                  <a:lvl4pPr marL="1680200" indent="-240029" defTabSz="960115">
                    <a:lnSpc>
                      <a:spcPct val="90000"/>
                    </a:lnSpc>
                    <a:spcBef>
                      <a:spcPts val="525"/>
                    </a:spcBef>
                    <a:buFont typeface="Arial" panose="020B0604020202020204" pitchFamily="34" charset="0"/>
                    <a:buChar char="•"/>
                    <a:defRPr lang="en-US" sz="998">
                      <a:latin typeface="Georgia" panose="02040502050405020303" pitchFamily="18" charset="0"/>
                    </a:defRPr>
                  </a:lvl4pPr>
                  <a:lvl5pPr marL="2160257" indent="-240029" defTabSz="960115">
                    <a:lnSpc>
                      <a:spcPct val="90000"/>
                    </a:lnSpc>
                    <a:spcBef>
                      <a:spcPts val="525"/>
                    </a:spcBef>
                    <a:buFont typeface="Arial" panose="020B0604020202020204" pitchFamily="34" charset="0"/>
                    <a:buChar char="•"/>
                    <a:defRPr lang="nl-NL" sz="998">
                      <a:latin typeface="Georgia" panose="02040502050405020303" pitchFamily="18" charset="0"/>
                    </a:defRPr>
                  </a:lvl5pPr>
                  <a:lvl6pPr marL="2640315" indent="-240029" defTabSz="960115">
                    <a:lnSpc>
                      <a:spcPct val="90000"/>
                    </a:lnSpc>
                    <a:spcBef>
                      <a:spcPts val="525"/>
                    </a:spcBef>
                    <a:buFont typeface="Arial" panose="020B0604020202020204" pitchFamily="34" charset="0"/>
                    <a:buChar char="•"/>
                    <a:defRPr sz="1890"/>
                  </a:lvl6pPr>
                  <a:lvl7pPr marL="3120372" indent="-240029" defTabSz="960115">
                    <a:lnSpc>
                      <a:spcPct val="90000"/>
                    </a:lnSpc>
                    <a:spcBef>
                      <a:spcPts val="525"/>
                    </a:spcBef>
                    <a:buFont typeface="Arial" panose="020B0604020202020204" pitchFamily="34" charset="0"/>
                    <a:buChar char="•"/>
                    <a:defRPr sz="1890"/>
                  </a:lvl7pPr>
                  <a:lvl8pPr marL="3600429" indent="-240029" defTabSz="960115">
                    <a:lnSpc>
                      <a:spcPct val="90000"/>
                    </a:lnSpc>
                    <a:spcBef>
                      <a:spcPts val="525"/>
                    </a:spcBef>
                    <a:buFont typeface="Arial" panose="020B0604020202020204" pitchFamily="34" charset="0"/>
                    <a:buChar char="•"/>
                    <a:defRPr sz="1890"/>
                  </a:lvl8pPr>
                  <a:lvl9pPr marL="4080487" indent="-240029" defTabSz="960115">
                    <a:lnSpc>
                      <a:spcPct val="90000"/>
                    </a:lnSpc>
                    <a:spcBef>
                      <a:spcPts val="525"/>
                    </a:spcBef>
                    <a:buFont typeface="Arial" panose="020B0604020202020204" pitchFamily="34" charset="0"/>
                    <a:buChar char="•"/>
                    <a:defRPr sz="1890"/>
                  </a:lvl9pPr>
                </a:lstStyle>
                <a:p>
                  <a:pPr algn="ctr"/>
                  <a:r>
                    <a:rPr lang="en-GB">
                      <a:solidFill>
                        <a:schemeClr val="tx2"/>
                      </a:solidFill>
                      <a:ea typeface="+mj-ea"/>
                      <a:cs typeface="+mj-cs"/>
                    </a:rPr>
                    <a:t>Richard Scott</a:t>
                  </a:r>
                </a:p>
              </p:txBody>
            </p:sp>
            <p:sp>
              <p:nvSpPr>
                <p:cNvPr id="30" name="Text Placeholder 1">
                  <a:extLst>
                    <a:ext uri="{FF2B5EF4-FFF2-40B4-BE49-F238E27FC236}">
                      <a16:creationId xmlns:a16="http://schemas.microsoft.com/office/drawing/2014/main" id="{7C9E20E0-AB2D-E22E-90B2-7C02301C008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36921" y="3520317"/>
                  <a:ext cx="1181788" cy="2286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vert="horz" lIns="36000" tIns="36000" rIns="36000" bIns="36000" rtlCol="0" anchor="ctr">
                  <a:noAutofit/>
                </a:bodyPr>
                <a:lstStyle>
                  <a:lvl1pPr indent="0" defTabSz="960115">
                    <a:lnSpc>
                      <a:spcPct val="90000"/>
                    </a:lnSpc>
                    <a:spcBef>
                      <a:spcPts val="1050"/>
                    </a:spcBef>
                    <a:buFont typeface="Arial" panose="020B0604020202020204" pitchFamily="34" charset="0"/>
                    <a:buNone/>
                    <a:defRPr lang="en-US" sz="1200" b="1">
                      <a:solidFill>
                        <a:srgbClr val="0F3C3C"/>
                      </a:solidFill>
                      <a:latin typeface="+mj-lt"/>
                    </a:defRPr>
                  </a:lvl1pPr>
                  <a:lvl2pPr marL="720086" indent="-240029" defTabSz="960115">
                    <a:lnSpc>
                      <a:spcPct val="90000"/>
                    </a:lnSpc>
                    <a:spcBef>
                      <a:spcPts val="525"/>
                    </a:spcBef>
                    <a:buFont typeface="Arial" panose="020B0604020202020204" pitchFamily="34" charset="0"/>
                    <a:buChar char="•"/>
                    <a:defRPr lang="en-US" sz="998">
                      <a:latin typeface="Georgia" panose="02040502050405020303" pitchFamily="18" charset="0"/>
                    </a:defRPr>
                  </a:lvl2pPr>
                  <a:lvl3pPr marL="1200143" indent="-240029" defTabSz="960115">
                    <a:lnSpc>
                      <a:spcPct val="90000"/>
                    </a:lnSpc>
                    <a:spcBef>
                      <a:spcPts val="525"/>
                    </a:spcBef>
                    <a:buFont typeface="Arial" panose="020B0604020202020204" pitchFamily="34" charset="0"/>
                    <a:buChar char="•"/>
                    <a:defRPr lang="en-US" sz="998">
                      <a:latin typeface="Georgia" panose="02040502050405020303" pitchFamily="18" charset="0"/>
                    </a:defRPr>
                  </a:lvl3pPr>
                  <a:lvl4pPr marL="1680200" indent="-240029" defTabSz="960115">
                    <a:lnSpc>
                      <a:spcPct val="90000"/>
                    </a:lnSpc>
                    <a:spcBef>
                      <a:spcPts val="525"/>
                    </a:spcBef>
                    <a:buFont typeface="Arial" panose="020B0604020202020204" pitchFamily="34" charset="0"/>
                    <a:buChar char="•"/>
                    <a:defRPr lang="en-US" sz="998">
                      <a:latin typeface="Georgia" panose="02040502050405020303" pitchFamily="18" charset="0"/>
                    </a:defRPr>
                  </a:lvl4pPr>
                  <a:lvl5pPr marL="2160257" indent="-240029" defTabSz="960115">
                    <a:lnSpc>
                      <a:spcPct val="90000"/>
                    </a:lnSpc>
                    <a:spcBef>
                      <a:spcPts val="525"/>
                    </a:spcBef>
                    <a:buFont typeface="Arial" panose="020B0604020202020204" pitchFamily="34" charset="0"/>
                    <a:buChar char="•"/>
                    <a:defRPr lang="nl-NL" sz="998">
                      <a:latin typeface="Georgia" panose="02040502050405020303" pitchFamily="18" charset="0"/>
                    </a:defRPr>
                  </a:lvl5pPr>
                  <a:lvl6pPr marL="2640315" indent="-240029" defTabSz="960115">
                    <a:lnSpc>
                      <a:spcPct val="90000"/>
                    </a:lnSpc>
                    <a:spcBef>
                      <a:spcPts val="525"/>
                    </a:spcBef>
                    <a:buFont typeface="Arial" panose="020B0604020202020204" pitchFamily="34" charset="0"/>
                    <a:buChar char="•"/>
                    <a:defRPr sz="1890"/>
                  </a:lvl6pPr>
                  <a:lvl7pPr marL="3120372" indent="-240029" defTabSz="960115">
                    <a:lnSpc>
                      <a:spcPct val="90000"/>
                    </a:lnSpc>
                    <a:spcBef>
                      <a:spcPts val="525"/>
                    </a:spcBef>
                    <a:buFont typeface="Arial" panose="020B0604020202020204" pitchFamily="34" charset="0"/>
                    <a:buChar char="•"/>
                    <a:defRPr sz="1890"/>
                  </a:lvl7pPr>
                  <a:lvl8pPr marL="3600429" indent="-240029" defTabSz="960115">
                    <a:lnSpc>
                      <a:spcPct val="90000"/>
                    </a:lnSpc>
                    <a:spcBef>
                      <a:spcPts val="525"/>
                    </a:spcBef>
                    <a:buFont typeface="Arial" panose="020B0604020202020204" pitchFamily="34" charset="0"/>
                    <a:buChar char="•"/>
                    <a:defRPr sz="1890"/>
                  </a:lvl8pPr>
                  <a:lvl9pPr marL="4080487" indent="-240029" defTabSz="960115">
                    <a:lnSpc>
                      <a:spcPct val="90000"/>
                    </a:lnSpc>
                    <a:spcBef>
                      <a:spcPts val="525"/>
                    </a:spcBef>
                    <a:buFont typeface="Arial" panose="020B0604020202020204" pitchFamily="34" charset="0"/>
                    <a:buChar char="•"/>
                    <a:defRPr sz="1890"/>
                  </a:lvl9pPr>
                </a:lstStyle>
                <a:p>
                  <a:pPr algn="ctr"/>
                  <a:r>
                    <a:rPr lang="en-GB" b="0">
                      <a:solidFill>
                        <a:schemeClr val="tx2"/>
                      </a:solidFill>
                      <a:ea typeface="+mj-ea"/>
                      <a:cs typeface="+mj-cs"/>
                    </a:rPr>
                    <a:t>CCO</a:t>
                  </a:r>
                </a:p>
              </p:txBody>
            </p:sp>
          </p:grpSp>
          <p:sp>
            <p:nvSpPr>
              <p:cNvPr id="28" name="Content Placeholder 5">
                <a:extLst>
                  <a:ext uri="{FF2B5EF4-FFF2-40B4-BE49-F238E27FC236}">
                    <a16:creationId xmlns:a16="http://schemas.microsoft.com/office/drawing/2014/main" id="{E73175E9-5A69-A7BB-F30D-F578C257F9F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48603" y="3769048"/>
                <a:ext cx="1322598" cy="2185415"/>
              </a:xfrm>
              <a:prstGeom prst="rect">
                <a:avLst/>
              </a:prstGeom>
            </p:spPr>
            <p:txBody>
              <a:bodyPr vert="horz" lIns="36000" tIns="36000" rIns="36000" bIns="36000" rtlCol="0" anchor="t">
                <a:noAutofit/>
              </a:bodyPr>
              <a:lstStyle>
                <a:lvl1pPr marL="240029" indent="-240029" algn="l" defTabSz="960115" rtl="0" eaLnBrk="1" latinLnBrk="0" hangingPunct="1">
                  <a:lnSpc>
                    <a:spcPct val="90000"/>
                  </a:lnSpc>
                  <a:spcBef>
                    <a:spcPts val="1050"/>
                  </a:spcBef>
                  <a:buFont typeface="Arial" panose="020B0604020202020204" pitchFamily="34" charset="0"/>
                  <a:buChar char="•"/>
                  <a:defRPr lang="en-US" sz="950" kern="120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lvl1pPr>
                <a:lvl2pPr marL="470056" indent="-240029" algn="l" defTabSz="960115" rtl="0" eaLnBrk="1" latinLnBrk="0" hangingPunct="1">
                  <a:lnSpc>
                    <a:spcPct val="90000"/>
                  </a:lnSpc>
                  <a:spcBef>
                    <a:spcPts val="525"/>
                  </a:spcBef>
                  <a:buFont typeface="Arial" panose="020B0604020202020204" pitchFamily="34" charset="0"/>
                  <a:buChar char="•"/>
                  <a:defRPr lang="en-US" sz="950" kern="120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lvl2pPr>
                <a:lvl3pPr marL="750090" indent="-240029" algn="l" defTabSz="960115" rtl="0" eaLnBrk="1" latinLnBrk="0" hangingPunct="1">
                  <a:lnSpc>
                    <a:spcPct val="90000"/>
                  </a:lnSpc>
                  <a:spcBef>
                    <a:spcPts val="525"/>
                  </a:spcBef>
                  <a:buFont typeface="Arial" panose="020B0604020202020204" pitchFamily="34" charset="0"/>
                  <a:buChar char="•"/>
                  <a:defRPr lang="en-US" sz="950" kern="120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lvl3pPr>
                <a:lvl4pPr marL="1040124" indent="-240029" algn="l" defTabSz="960115" rtl="0" eaLnBrk="1" latinLnBrk="0" hangingPunct="1">
                  <a:lnSpc>
                    <a:spcPct val="90000"/>
                  </a:lnSpc>
                  <a:spcBef>
                    <a:spcPts val="525"/>
                  </a:spcBef>
                  <a:buFont typeface="Arial" panose="020B0604020202020204" pitchFamily="34" charset="0"/>
                  <a:buChar char="•"/>
                  <a:defRPr lang="en-US" sz="950" kern="120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lvl4pPr>
                <a:lvl5pPr marL="1410167" indent="-240029" algn="l" defTabSz="960115" rtl="0" eaLnBrk="1" latinLnBrk="0" hangingPunct="1">
                  <a:lnSpc>
                    <a:spcPct val="90000"/>
                  </a:lnSpc>
                  <a:spcBef>
                    <a:spcPts val="525"/>
                  </a:spcBef>
                  <a:buFont typeface="Arial" panose="020B0604020202020204" pitchFamily="34" charset="0"/>
                  <a:buChar char="•"/>
                  <a:defRPr lang="nl-NL" sz="950" kern="120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lvl5pPr>
                <a:lvl6pPr marL="2640315" indent="-240029" algn="l" defTabSz="960115" rtl="0" eaLnBrk="1" latinLnBrk="0" hangingPunct="1">
                  <a:lnSpc>
                    <a:spcPct val="90000"/>
                  </a:lnSpc>
                  <a:spcBef>
                    <a:spcPts val="525"/>
                  </a:spcBef>
                  <a:buFont typeface="Arial" panose="020B0604020202020204" pitchFamily="34" charset="0"/>
                  <a:buChar char="•"/>
                  <a:defRPr sz="189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0372" indent="-240029" algn="l" defTabSz="960115" rtl="0" eaLnBrk="1" latinLnBrk="0" hangingPunct="1">
                  <a:lnSpc>
                    <a:spcPct val="90000"/>
                  </a:lnSpc>
                  <a:spcBef>
                    <a:spcPts val="525"/>
                  </a:spcBef>
                  <a:buFont typeface="Arial" panose="020B0604020202020204" pitchFamily="34" charset="0"/>
                  <a:buChar char="•"/>
                  <a:defRPr sz="189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00429" indent="-240029" algn="l" defTabSz="960115" rtl="0" eaLnBrk="1" latinLnBrk="0" hangingPunct="1">
                  <a:lnSpc>
                    <a:spcPct val="90000"/>
                  </a:lnSpc>
                  <a:spcBef>
                    <a:spcPts val="525"/>
                  </a:spcBef>
                  <a:buFont typeface="Arial" panose="020B0604020202020204" pitchFamily="34" charset="0"/>
                  <a:buChar char="•"/>
                  <a:defRPr sz="189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80487" indent="-240029" algn="l" defTabSz="960115" rtl="0" eaLnBrk="1" latinLnBrk="0" hangingPunct="1">
                  <a:lnSpc>
                    <a:spcPct val="90000"/>
                  </a:lnSpc>
                  <a:spcBef>
                    <a:spcPts val="525"/>
                  </a:spcBef>
                  <a:buFont typeface="Arial" panose="020B0604020202020204" pitchFamily="34" charset="0"/>
                  <a:buChar char="•"/>
                  <a:defRPr sz="189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GB" sz="1050" dirty="0">
                    <a:solidFill>
                      <a:schemeClr val="tx2"/>
                    </a:solidFill>
                    <a:latin typeface="DM Sans 18pt"/>
                  </a:rPr>
                  <a:t>Leading commercial strategy for CPH2 – engaging with customers and partners and delivering solutions using CPH2 technology.</a:t>
                </a:r>
              </a:p>
              <a:p>
                <a:pPr marL="0" indent="0" algn="ctr">
                  <a:buNone/>
                </a:pPr>
                <a:r>
                  <a:rPr lang="en-GB" sz="1050" dirty="0">
                    <a:solidFill>
                      <a:schemeClr val="tx2"/>
                    </a:solidFill>
                    <a:latin typeface="DM Sans 18pt"/>
                  </a:rPr>
                  <a:t>Held senior roles at ACME Greentech Group in UAE, World Kinect Corporation in USA, E.ON, and GE.</a:t>
                </a:r>
              </a:p>
            </p:txBody>
          </p:sp>
        </p:grpSp>
      </p:grpSp>
      <p:pic>
        <p:nvPicPr>
          <p:cNvPr id="2066" name="Picture 18" descr="Home | Johnson Matthey">
            <a:extLst>
              <a:ext uri="{FF2B5EF4-FFF2-40B4-BE49-F238E27FC236}">
                <a16:creationId xmlns:a16="http://schemas.microsoft.com/office/drawing/2014/main" id="{14762ECD-EFC7-BD12-D585-153E33B9A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2416" y="6080115"/>
            <a:ext cx="846753" cy="20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B82B82FD-C023-AD64-AE68-0329BA127EC8}"/>
              </a:ext>
            </a:extLst>
          </p:cNvPr>
          <p:cNvGrpSpPr/>
          <p:nvPr/>
        </p:nvGrpSpPr>
        <p:grpSpPr>
          <a:xfrm>
            <a:off x="7613524" y="1320696"/>
            <a:ext cx="2102473" cy="5030568"/>
            <a:chOff x="9592909" y="1320696"/>
            <a:chExt cx="2102473" cy="5030568"/>
          </a:xfrm>
        </p:grpSpPr>
        <p:pic>
          <p:nvPicPr>
            <p:cNvPr id="9" name="Picture Placeholder 17">
              <a:extLst>
                <a:ext uri="{FF2B5EF4-FFF2-40B4-BE49-F238E27FC236}">
                  <a16:creationId xmlns:a16="http://schemas.microsoft.com/office/drawing/2014/main" id="{3579CAC1-8E1D-D348-5AE5-575765DDF7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592909" y="1320696"/>
              <a:ext cx="2102473" cy="2108304"/>
            </a:xfrm>
            <a:prstGeom prst="ellipse">
              <a:avLst/>
            </a:prstGeom>
            <a:ln w="38100">
              <a:solidFill>
                <a:schemeClr val="bg1"/>
              </a:solidFill>
            </a:ln>
            <a:effectLst/>
          </p:spPr>
        </p:pic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C8E9E0C-9F03-FF4A-02C1-82BC2F2F3DCE}"/>
                </a:ext>
              </a:extLst>
            </p:cNvPr>
            <p:cNvGrpSpPr/>
            <p:nvPr/>
          </p:nvGrpSpPr>
          <p:grpSpPr>
            <a:xfrm>
              <a:off x="9763956" y="3561830"/>
              <a:ext cx="1760378" cy="2789434"/>
              <a:chOff x="6676171" y="3165029"/>
              <a:chExt cx="1322598" cy="2789434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F37A6F99-2CDC-8071-4928-CA74EDED51CA}"/>
                  </a:ext>
                </a:extLst>
              </p:cNvPr>
              <p:cNvGrpSpPr/>
              <p:nvPr/>
            </p:nvGrpSpPr>
            <p:grpSpPr>
              <a:xfrm>
                <a:off x="6746576" y="3165029"/>
                <a:ext cx="1181788" cy="457324"/>
                <a:chOff x="436921" y="3520317"/>
                <a:chExt cx="1181788" cy="457324"/>
              </a:xfrm>
            </p:grpSpPr>
            <p:sp>
              <p:nvSpPr>
                <p:cNvPr id="34" name="Text Placeholder 1">
                  <a:extLst>
                    <a:ext uri="{FF2B5EF4-FFF2-40B4-BE49-F238E27FC236}">
                      <a16:creationId xmlns:a16="http://schemas.microsoft.com/office/drawing/2014/main" id="{F398F693-6EE1-D0AB-54D0-534C9CD018E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36921" y="3748979"/>
                  <a:ext cx="1181788" cy="2286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vert="horz" lIns="36000" tIns="36000" rIns="36000" bIns="36000" rtlCol="0" anchor="ctr">
                  <a:noAutofit/>
                </a:bodyPr>
                <a:lstStyle>
                  <a:lvl1pPr indent="0" defTabSz="960115">
                    <a:lnSpc>
                      <a:spcPct val="90000"/>
                    </a:lnSpc>
                    <a:spcBef>
                      <a:spcPts val="1050"/>
                    </a:spcBef>
                    <a:buFont typeface="Arial" panose="020B0604020202020204" pitchFamily="34" charset="0"/>
                    <a:buNone/>
                    <a:defRPr lang="en-US" sz="1200" b="1">
                      <a:solidFill>
                        <a:srgbClr val="0F3C3C"/>
                      </a:solidFill>
                      <a:latin typeface="+mj-lt"/>
                    </a:defRPr>
                  </a:lvl1pPr>
                  <a:lvl2pPr marL="720086" indent="-240029" defTabSz="960115">
                    <a:lnSpc>
                      <a:spcPct val="90000"/>
                    </a:lnSpc>
                    <a:spcBef>
                      <a:spcPts val="525"/>
                    </a:spcBef>
                    <a:buFont typeface="Arial" panose="020B0604020202020204" pitchFamily="34" charset="0"/>
                    <a:buChar char="•"/>
                    <a:defRPr lang="en-US" sz="998">
                      <a:latin typeface="Georgia" panose="02040502050405020303" pitchFamily="18" charset="0"/>
                    </a:defRPr>
                  </a:lvl2pPr>
                  <a:lvl3pPr marL="1200143" indent="-240029" defTabSz="960115">
                    <a:lnSpc>
                      <a:spcPct val="90000"/>
                    </a:lnSpc>
                    <a:spcBef>
                      <a:spcPts val="525"/>
                    </a:spcBef>
                    <a:buFont typeface="Arial" panose="020B0604020202020204" pitchFamily="34" charset="0"/>
                    <a:buChar char="•"/>
                    <a:defRPr lang="en-US" sz="998">
                      <a:latin typeface="Georgia" panose="02040502050405020303" pitchFamily="18" charset="0"/>
                    </a:defRPr>
                  </a:lvl3pPr>
                  <a:lvl4pPr marL="1680200" indent="-240029" defTabSz="960115">
                    <a:lnSpc>
                      <a:spcPct val="90000"/>
                    </a:lnSpc>
                    <a:spcBef>
                      <a:spcPts val="525"/>
                    </a:spcBef>
                    <a:buFont typeface="Arial" panose="020B0604020202020204" pitchFamily="34" charset="0"/>
                    <a:buChar char="•"/>
                    <a:defRPr lang="en-US" sz="998">
                      <a:latin typeface="Georgia" panose="02040502050405020303" pitchFamily="18" charset="0"/>
                    </a:defRPr>
                  </a:lvl4pPr>
                  <a:lvl5pPr marL="2160257" indent="-240029" defTabSz="960115">
                    <a:lnSpc>
                      <a:spcPct val="90000"/>
                    </a:lnSpc>
                    <a:spcBef>
                      <a:spcPts val="525"/>
                    </a:spcBef>
                    <a:buFont typeface="Arial" panose="020B0604020202020204" pitchFamily="34" charset="0"/>
                    <a:buChar char="•"/>
                    <a:defRPr lang="nl-NL" sz="998">
                      <a:latin typeface="Georgia" panose="02040502050405020303" pitchFamily="18" charset="0"/>
                    </a:defRPr>
                  </a:lvl5pPr>
                  <a:lvl6pPr marL="2640315" indent="-240029" defTabSz="960115">
                    <a:lnSpc>
                      <a:spcPct val="90000"/>
                    </a:lnSpc>
                    <a:spcBef>
                      <a:spcPts val="525"/>
                    </a:spcBef>
                    <a:buFont typeface="Arial" panose="020B0604020202020204" pitchFamily="34" charset="0"/>
                    <a:buChar char="•"/>
                    <a:defRPr sz="1890"/>
                  </a:lvl6pPr>
                  <a:lvl7pPr marL="3120372" indent="-240029" defTabSz="960115">
                    <a:lnSpc>
                      <a:spcPct val="90000"/>
                    </a:lnSpc>
                    <a:spcBef>
                      <a:spcPts val="525"/>
                    </a:spcBef>
                    <a:buFont typeface="Arial" panose="020B0604020202020204" pitchFamily="34" charset="0"/>
                    <a:buChar char="•"/>
                    <a:defRPr sz="1890"/>
                  </a:lvl7pPr>
                  <a:lvl8pPr marL="3600429" indent="-240029" defTabSz="960115">
                    <a:lnSpc>
                      <a:spcPct val="90000"/>
                    </a:lnSpc>
                    <a:spcBef>
                      <a:spcPts val="525"/>
                    </a:spcBef>
                    <a:buFont typeface="Arial" panose="020B0604020202020204" pitchFamily="34" charset="0"/>
                    <a:buChar char="•"/>
                    <a:defRPr sz="1890"/>
                  </a:lvl8pPr>
                  <a:lvl9pPr marL="4080487" indent="-240029" defTabSz="960115">
                    <a:lnSpc>
                      <a:spcPct val="90000"/>
                    </a:lnSpc>
                    <a:spcBef>
                      <a:spcPts val="525"/>
                    </a:spcBef>
                    <a:buFont typeface="Arial" panose="020B0604020202020204" pitchFamily="34" charset="0"/>
                    <a:buChar char="•"/>
                    <a:defRPr sz="1890"/>
                  </a:lvl9pPr>
                </a:lstStyle>
                <a:p>
                  <a:pPr algn="ctr"/>
                  <a:r>
                    <a:rPr lang="en-GB">
                      <a:solidFill>
                        <a:schemeClr val="tx2"/>
                      </a:solidFill>
                      <a:ea typeface="+mj-ea"/>
                      <a:cs typeface="+mj-cs"/>
                    </a:rPr>
                    <a:t>Paul Cassidy</a:t>
                  </a:r>
                </a:p>
              </p:txBody>
            </p:sp>
            <p:sp>
              <p:nvSpPr>
                <p:cNvPr id="35" name="Text Placeholder 1">
                  <a:extLst>
                    <a:ext uri="{FF2B5EF4-FFF2-40B4-BE49-F238E27FC236}">
                      <a16:creationId xmlns:a16="http://schemas.microsoft.com/office/drawing/2014/main" id="{0904B525-AEC7-8FA3-B626-A981CFDC0532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36921" y="3520317"/>
                  <a:ext cx="1181788" cy="2286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vert="horz" lIns="36000" tIns="36000" rIns="36000" bIns="36000" rtlCol="0" anchor="ctr">
                  <a:noAutofit/>
                </a:bodyPr>
                <a:lstStyle>
                  <a:lvl1pPr indent="0" defTabSz="960115">
                    <a:lnSpc>
                      <a:spcPct val="90000"/>
                    </a:lnSpc>
                    <a:spcBef>
                      <a:spcPts val="1050"/>
                    </a:spcBef>
                    <a:buFont typeface="Arial" panose="020B0604020202020204" pitchFamily="34" charset="0"/>
                    <a:buNone/>
                    <a:defRPr lang="en-US" sz="1200" b="1">
                      <a:solidFill>
                        <a:srgbClr val="0F3C3C"/>
                      </a:solidFill>
                      <a:latin typeface="+mj-lt"/>
                    </a:defRPr>
                  </a:lvl1pPr>
                  <a:lvl2pPr marL="720086" indent="-240029" defTabSz="960115">
                    <a:lnSpc>
                      <a:spcPct val="90000"/>
                    </a:lnSpc>
                    <a:spcBef>
                      <a:spcPts val="525"/>
                    </a:spcBef>
                    <a:buFont typeface="Arial" panose="020B0604020202020204" pitchFamily="34" charset="0"/>
                    <a:buChar char="•"/>
                    <a:defRPr lang="en-US" sz="998">
                      <a:latin typeface="Georgia" panose="02040502050405020303" pitchFamily="18" charset="0"/>
                    </a:defRPr>
                  </a:lvl2pPr>
                  <a:lvl3pPr marL="1200143" indent="-240029" defTabSz="960115">
                    <a:lnSpc>
                      <a:spcPct val="90000"/>
                    </a:lnSpc>
                    <a:spcBef>
                      <a:spcPts val="525"/>
                    </a:spcBef>
                    <a:buFont typeface="Arial" panose="020B0604020202020204" pitchFamily="34" charset="0"/>
                    <a:buChar char="•"/>
                    <a:defRPr lang="en-US" sz="998">
                      <a:latin typeface="Georgia" panose="02040502050405020303" pitchFamily="18" charset="0"/>
                    </a:defRPr>
                  </a:lvl3pPr>
                  <a:lvl4pPr marL="1680200" indent="-240029" defTabSz="960115">
                    <a:lnSpc>
                      <a:spcPct val="90000"/>
                    </a:lnSpc>
                    <a:spcBef>
                      <a:spcPts val="525"/>
                    </a:spcBef>
                    <a:buFont typeface="Arial" panose="020B0604020202020204" pitchFamily="34" charset="0"/>
                    <a:buChar char="•"/>
                    <a:defRPr lang="en-US" sz="998">
                      <a:latin typeface="Georgia" panose="02040502050405020303" pitchFamily="18" charset="0"/>
                    </a:defRPr>
                  </a:lvl4pPr>
                  <a:lvl5pPr marL="2160257" indent="-240029" defTabSz="960115">
                    <a:lnSpc>
                      <a:spcPct val="90000"/>
                    </a:lnSpc>
                    <a:spcBef>
                      <a:spcPts val="525"/>
                    </a:spcBef>
                    <a:buFont typeface="Arial" panose="020B0604020202020204" pitchFamily="34" charset="0"/>
                    <a:buChar char="•"/>
                    <a:defRPr lang="nl-NL" sz="998">
                      <a:latin typeface="Georgia" panose="02040502050405020303" pitchFamily="18" charset="0"/>
                    </a:defRPr>
                  </a:lvl5pPr>
                  <a:lvl6pPr marL="2640315" indent="-240029" defTabSz="960115">
                    <a:lnSpc>
                      <a:spcPct val="90000"/>
                    </a:lnSpc>
                    <a:spcBef>
                      <a:spcPts val="525"/>
                    </a:spcBef>
                    <a:buFont typeface="Arial" panose="020B0604020202020204" pitchFamily="34" charset="0"/>
                    <a:buChar char="•"/>
                    <a:defRPr sz="1890"/>
                  </a:lvl6pPr>
                  <a:lvl7pPr marL="3120372" indent="-240029" defTabSz="960115">
                    <a:lnSpc>
                      <a:spcPct val="90000"/>
                    </a:lnSpc>
                    <a:spcBef>
                      <a:spcPts val="525"/>
                    </a:spcBef>
                    <a:buFont typeface="Arial" panose="020B0604020202020204" pitchFamily="34" charset="0"/>
                    <a:buChar char="•"/>
                    <a:defRPr sz="1890"/>
                  </a:lvl7pPr>
                  <a:lvl8pPr marL="3600429" indent="-240029" defTabSz="960115">
                    <a:lnSpc>
                      <a:spcPct val="90000"/>
                    </a:lnSpc>
                    <a:spcBef>
                      <a:spcPts val="525"/>
                    </a:spcBef>
                    <a:buFont typeface="Arial" panose="020B0604020202020204" pitchFamily="34" charset="0"/>
                    <a:buChar char="•"/>
                    <a:defRPr sz="1890"/>
                  </a:lvl8pPr>
                  <a:lvl9pPr marL="4080487" indent="-240029" defTabSz="960115">
                    <a:lnSpc>
                      <a:spcPct val="90000"/>
                    </a:lnSpc>
                    <a:spcBef>
                      <a:spcPts val="525"/>
                    </a:spcBef>
                    <a:buFont typeface="Arial" panose="020B0604020202020204" pitchFamily="34" charset="0"/>
                    <a:buChar char="•"/>
                    <a:defRPr sz="1890"/>
                  </a:lvl9pPr>
                </a:lstStyle>
                <a:p>
                  <a:pPr algn="ctr"/>
                  <a:r>
                    <a:rPr lang="en-GB" b="0">
                      <a:solidFill>
                        <a:schemeClr val="tx2"/>
                      </a:solidFill>
                      <a:ea typeface="+mj-ea"/>
                      <a:cs typeface="+mj-cs"/>
                    </a:rPr>
                    <a:t>CTO</a:t>
                  </a:r>
                </a:p>
              </p:txBody>
            </p:sp>
          </p:grpSp>
          <p:sp>
            <p:nvSpPr>
              <p:cNvPr id="33" name="Content Placeholder 5">
                <a:extLst>
                  <a:ext uri="{FF2B5EF4-FFF2-40B4-BE49-F238E27FC236}">
                    <a16:creationId xmlns:a16="http://schemas.microsoft.com/office/drawing/2014/main" id="{A5A8C19A-FC3A-22EC-0A45-2770A15D2E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76171" y="3769048"/>
                <a:ext cx="1322598" cy="2185415"/>
              </a:xfrm>
              <a:prstGeom prst="rect">
                <a:avLst/>
              </a:prstGeom>
            </p:spPr>
            <p:txBody>
              <a:bodyPr vert="horz" lIns="36000" tIns="36000" rIns="36000" bIns="36000" rtlCol="0">
                <a:noAutofit/>
              </a:bodyPr>
              <a:lstStyle>
                <a:lvl1pPr marL="240029" indent="-240029" algn="l" defTabSz="960115" rtl="0" eaLnBrk="1" latinLnBrk="0" hangingPunct="1">
                  <a:lnSpc>
                    <a:spcPct val="90000"/>
                  </a:lnSpc>
                  <a:spcBef>
                    <a:spcPts val="1050"/>
                  </a:spcBef>
                  <a:buFont typeface="Arial" panose="020B0604020202020204" pitchFamily="34" charset="0"/>
                  <a:buChar char="•"/>
                  <a:defRPr lang="en-US" sz="950" kern="120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lvl1pPr>
                <a:lvl2pPr marL="470056" indent="-240029" algn="l" defTabSz="960115" rtl="0" eaLnBrk="1" latinLnBrk="0" hangingPunct="1">
                  <a:lnSpc>
                    <a:spcPct val="90000"/>
                  </a:lnSpc>
                  <a:spcBef>
                    <a:spcPts val="525"/>
                  </a:spcBef>
                  <a:buFont typeface="Arial" panose="020B0604020202020204" pitchFamily="34" charset="0"/>
                  <a:buChar char="•"/>
                  <a:defRPr lang="en-US" sz="950" kern="120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lvl2pPr>
                <a:lvl3pPr marL="750090" indent="-240029" algn="l" defTabSz="960115" rtl="0" eaLnBrk="1" latinLnBrk="0" hangingPunct="1">
                  <a:lnSpc>
                    <a:spcPct val="90000"/>
                  </a:lnSpc>
                  <a:spcBef>
                    <a:spcPts val="525"/>
                  </a:spcBef>
                  <a:buFont typeface="Arial" panose="020B0604020202020204" pitchFamily="34" charset="0"/>
                  <a:buChar char="•"/>
                  <a:defRPr lang="en-US" sz="950" kern="120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lvl3pPr>
                <a:lvl4pPr marL="1040124" indent="-240029" algn="l" defTabSz="960115" rtl="0" eaLnBrk="1" latinLnBrk="0" hangingPunct="1">
                  <a:lnSpc>
                    <a:spcPct val="90000"/>
                  </a:lnSpc>
                  <a:spcBef>
                    <a:spcPts val="525"/>
                  </a:spcBef>
                  <a:buFont typeface="Arial" panose="020B0604020202020204" pitchFamily="34" charset="0"/>
                  <a:buChar char="•"/>
                  <a:defRPr lang="en-US" sz="950" kern="120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lvl4pPr>
                <a:lvl5pPr marL="1410167" indent="-240029" algn="l" defTabSz="960115" rtl="0" eaLnBrk="1" latinLnBrk="0" hangingPunct="1">
                  <a:lnSpc>
                    <a:spcPct val="90000"/>
                  </a:lnSpc>
                  <a:spcBef>
                    <a:spcPts val="525"/>
                  </a:spcBef>
                  <a:buFont typeface="Arial" panose="020B0604020202020204" pitchFamily="34" charset="0"/>
                  <a:buChar char="•"/>
                  <a:defRPr lang="nl-NL" sz="950" kern="120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lvl5pPr>
                <a:lvl6pPr marL="2640315" indent="-240029" algn="l" defTabSz="960115" rtl="0" eaLnBrk="1" latinLnBrk="0" hangingPunct="1">
                  <a:lnSpc>
                    <a:spcPct val="90000"/>
                  </a:lnSpc>
                  <a:spcBef>
                    <a:spcPts val="525"/>
                  </a:spcBef>
                  <a:buFont typeface="Arial" panose="020B0604020202020204" pitchFamily="34" charset="0"/>
                  <a:buChar char="•"/>
                  <a:defRPr sz="189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0372" indent="-240029" algn="l" defTabSz="960115" rtl="0" eaLnBrk="1" latinLnBrk="0" hangingPunct="1">
                  <a:lnSpc>
                    <a:spcPct val="90000"/>
                  </a:lnSpc>
                  <a:spcBef>
                    <a:spcPts val="525"/>
                  </a:spcBef>
                  <a:buFont typeface="Arial" panose="020B0604020202020204" pitchFamily="34" charset="0"/>
                  <a:buChar char="•"/>
                  <a:defRPr sz="189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00429" indent="-240029" algn="l" defTabSz="960115" rtl="0" eaLnBrk="1" latinLnBrk="0" hangingPunct="1">
                  <a:lnSpc>
                    <a:spcPct val="90000"/>
                  </a:lnSpc>
                  <a:spcBef>
                    <a:spcPts val="525"/>
                  </a:spcBef>
                  <a:buFont typeface="Arial" panose="020B0604020202020204" pitchFamily="34" charset="0"/>
                  <a:buChar char="•"/>
                  <a:defRPr sz="189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80487" indent="-240029" algn="l" defTabSz="960115" rtl="0" eaLnBrk="1" latinLnBrk="0" hangingPunct="1">
                  <a:lnSpc>
                    <a:spcPct val="90000"/>
                  </a:lnSpc>
                  <a:spcBef>
                    <a:spcPts val="525"/>
                  </a:spcBef>
                  <a:buFont typeface="Arial" panose="020B0604020202020204" pitchFamily="34" charset="0"/>
                  <a:buChar char="•"/>
                  <a:defRPr sz="189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GB" sz="1050">
                    <a:solidFill>
                      <a:schemeClr val="tx2"/>
                    </a:solidFill>
                    <a:latin typeface="DM Sans 18pt"/>
                  </a:rPr>
                  <a:t>Master of Engineering, University of Cambridge with Hydrogen and methanol-based technology and engineering expertise.</a:t>
                </a:r>
              </a:p>
              <a:p>
                <a:pPr marL="0" indent="0" algn="ctr">
                  <a:buNone/>
                </a:pPr>
                <a:r>
                  <a:rPr lang="en-GB" sz="1050">
                    <a:solidFill>
                      <a:schemeClr val="tx2"/>
                    </a:solidFill>
                    <a:latin typeface="DM Sans 18pt"/>
                  </a:rPr>
                  <a:t>Manager of Methanol Technology and Hydrogenation at Johnson Matthey</a:t>
                </a: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1A085E8-F966-22FC-3970-CC20355E9754}"/>
              </a:ext>
            </a:extLst>
          </p:cNvPr>
          <p:cNvGrpSpPr/>
          <p:nvPr/>
        </p:nvGrpSpPr>
        <p:grpSpPr>
          <a:xfrm>
            <a:off x="9575963" y="3561830"/>
            <a:ext cx="1936416" cy="2789434"/>
            <a:chOff x="6610041" y="3165029"/>
            <a:chExt cx="1454858" cy="2789434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EEA815A-615E-4567-6442-C7412D06ACF2}"/>
                </a:ext>
              </a:extLst>
            </p:cNvPr>
            <p:cNvGrpSpPr/>
            <p:nvPr/>
          </p:nvGrpSpPr>
          <p:grpSpPr>
            <a:xfrm>
              <a:off x="6687487" y="3165029"/>
              <a:ext cx="1299967" cy="457324"/>
              <a:chOff x="377832" y="3520317"/>
              <a:chExt cx="1299967" cy="457324"/>
            </a:xfrm>
          </p:grpSpPr>
          <p:sp>
            <p:nvSpPr>
              <p:cNvPr id="50" name="Text Placeholder 1">
                <a:extLst>
                  <a:ext uri="{FF2B5EF4-FFF2-40B4-BE49-F238E27FC236}">
                    <a16:creationId xmlns:a16="http://schemas.microsoft.com/office/drawing/2014/main" id="{D34EFB39-DC4B-5FB7-1E71-D2B4E70AE7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6921" y="3748979"/>
                <a:ext cx="1181788" cy="22866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lIns="36000" tIns="36000" rIns="36000" bIns="36000" rtlCol="0" anchor="ctr">
                <a:noAutofit/>
              </a:bodyPr>
              <a:lstStyle>
                <a:lvl1pPr indent="0" defTabSz="960115">
                  <a:lnSpc>
                    <a:spcPct val="90000"/>
                  </a:lnSpc>
                  <a:spcBef>
                    <a:spcPts val="1050"/>
                  </a:spcBef>
                  <a:buFont typeface="Arial" panose="020B0604020202020204" pitchFamily="34" charset="0"/>
                  <a:buNone/>
                  <a:defRPr lang="en-US" sz="1200" b="1">
                    <a:solidFill>
                      <a:srgbClr val="0F3C3C"/>
                    </a:solidFill>
                    <a:latin typeface="+mj-lt"/>
                  </a:defRPr>
                </a:lvl1pPr>
                <a:lvl2pPr marL="720086" indent="-240029" defTabSz="960115">
                  <a:lnSpc>
                    <a:spcPct val="90000"/>
                  </a:lnSpc>
                  <a:spcBef>
                    <a:spcPts val="525"/>
                  </a:spcBef>
                  <a:buFont typeface="Arial" panose="020B0604020202020204" pitchFamily="34" charset="0"/>
                  <a:buChar char="•"/>
                  <a:defRPr lang="en-US" sz="998">
                    <a:latin typeface="Georgia" panose="02040502050405020303" pitchFamily="18" charset="0"/>
                  </a:defRPr>
                </a:lvl2pPr>
                <a:lvl3pPr marL="1200143" indent="-240029" defTabSz="960115">
                  <a:lnSpc>
                    <a:spcPct val="90000"/>
                  </a:lnSpc>
                  <a:spcBef>
                    <a:spcPts val="525"/>
                  </a:spcBef>
                  <a:buFont typeface="Arial" panose="020B0604020202020204" pitchFamily="34" charset="0"/>
                  <a:buChar char="•"/>
                  <a:defRPr lang="en-US" sz="998">
                    <a:latin typeface="Georgia" panose="02040502050405020303" pitchFamily="18" charset="0"/>
                  </a:defRPr>
                </a:lvl3pPr>
                <a:lvl4pPr marL="1680200" indent="-240029" defTabSz="960115">
                  <a:lnSpc>
                    <a:spcPct val="90000"/>
                  </a:lnSpc>
                  <a:spcBef>
                    <a:spcPts val="525"/>
                  </a:spcBef>
                  <a:buFont typeface="Arial" panose="020B0604020202020204" pitchFamily="34" charset="0"/>
                  <a:buChar char="•"/>
                  <a:defRPr lang="en-US" sz="998">
                    <a:latin typeface="Georgia" panose="02040502050405020303" pitchFamily="18" charset="0"/>
                  </a:defRPr>
                </a:lvl4pPr>
                <a:lvl5pPr marL="2160257" indent="-240029" defTabSz="960115">
                  <a:lnSpc>
                    <a:spcPct val="90000"/>
                  </a:lnSpc>
                  <a:spcBef>
                    <a:spcPts val="525"/>
                  </a:spcBef>
                  <a:buFont typeface="Arial" panose="020B0604020202020204" pitchFamily="34" charset="0"/>
                  <a:buChar char="•"/>
                  <a:defRPr lang="nl-NL" sz="998">
                    <a:latin typeface="Georgia" panose="02040502050405020303" pitchFamily="18" charset="0"/>
                  </a:defRPr>
                </a:lvl5pPr>
                <a:lvl6pPr marL="2640315" indent="-240029" defTabSz="960115">
                  <a:lnSpc>
                    <a:spcPct val="90000"/>
                  </a:lnSpc>
                  <a:spcBef>
                    <a:spcPts val="525"/>
                  </a:spcBef>
                  <a:buFont typeface="Arial" panose="020B0604020202020204" pitchFamily="34" charset="0"/>
                  <a:buChar char="•"/>
                  <a:defRPr sz="1890"/>
                </a:lvl6pPr>
                <a:lvl7pPr marL="3120372" indent="-240029" defTabSz="960115">
                  <a:lnSpc>
                    <a:spcPct val="90000"/>
                  </a:lnSpc>
                  <a:spcBef>
                    <a:spcPts val="525"/>
                  </a:spcBef>
                  <a:buFont typeface="Arial" panose="020B0604020202020204" pitchFamily="34" charset="0"/>
                  <a:buChar char="•"/>
                  <a:defRPr sz="1890"/>
                </a:lvl7pPr>
                <a:lvl8pPr marL="3600429" indent="-240029" defTabSz="960115">
                  <a:lnSpc>
                    <a:spcPct val="90000"/>
                  </a:lnSpc>
                  <a:spcBef>
                    <a:spcPts val="525"/>
                  </a:spcBef>
                  <a:buFont typeface="Arial" panose="020B0604020202020204" pitchFamily="34" charset="0"/>
                  <a:buChar char="•"/>
                  <a:defRPr sz="1890"/>
                </a:lvl8pPr>
                <a:lvl9pPr marL="4080487" indent="-240029" defTabSz="960115">
                  <a:lnSpc>
                    <a:spcPct val="90000"/>
                  </a:lnSpc>
                  <a:spcBef>
                    <a:spcPts val="525"/>
                  </a:spcBef>
                  <a:buFont typeface="Arial" panose="020B0604020202020204" pitchFamily="34" charset="0"/>
                  <a:buChar char="•"/>
                  <a:defRPr sz="1890"/>
                </a:lvl9pPr>
              </a:lstStyle>
              <a:p>
                <a:pPr algn="ctr"/>
                <a:r>
                  <a:rPr lang="en-GB">
                    <a:solidFill>
                      <a:schemeClr val="tx2"/>
                    </a:solidFill>
                    <a:ea typeface="+mj-ea"/>
                    <a:cs typeface="+mj-cs"/>
                  </a:rPr>
                  <a:t>Asif Hussain</a:t>
                </a:r>
              </a:p>
            </p:txBody>
          </p:sp>
          <p:sp>
            <p:nvSpPr>
              <p:cNvPr id="51" name="Text Placeholder 1">
                <a:extLst>
                  <a:ext uri="{FF2B5EF4-FFF2-40B4-BE49-F238E27FC236}">
                    <a16:creationId xmlns:a16="http://schemas.microsoft.com/office/drawing/2014/main" id="{19B99A22-DDA9-44CE-6DFE-58B9726C6D2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7832" y="3520317"/>
                <a:ext cx="1299967" cy="22866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lIns="36000" tIns="36000" rIns="36000" bIns="36000" rtlCol="0" anchor="ctr">
                <a:noAutofit/>
              </a:bodyPr>
              <a:lstStyle>
                <a:lvl1pPr indent="0" defTabSz="960115">
                  <a:lnSpc>
                    <a:spcPct val="90000"/>
                  </a:lnSpc>
                  <a:spcBef>
                    <a:spcPts val="1050"/>
                  </a:spcBef>
                  <a:buFont typeface="Arial" panose="020B0604020202020204" pitchFamily="34" charset="0"/>
                  <a:buNone/>
                  <a:defRPr lang="en-US" sz="1200" b="1">
                    <a:solidFill>
                      <a:srgbClr val="0F3C3C"/>
                    </a:solidFill>
                    <a:latin typeface="+mj-lt"/>
                  </a:defRPr>
                </a:lvl1pPr>
                <a:lvl2pPr marL="720086" indent="-240029" defTabSz="960115">
                  <a:lnSpc>
                    <a:spcPct val="90000"/>
                  </a:lnSpc>
                  <a:spcBef>
                    <a:spcPts val="525"/>
                  </a:spcBef>
                  <a:buFont typeface="Arial" panose="020B0604020202020204" pitchFamily="34" charset="0"/>
                  <a:buChar char="•"/>
                  <a:defRPr lang="en-US" sz="998">
                    <a:latin typeface="Georgia" panose="02040502050405020303" pitchFamily="18" charset="0"/>
                  </a:defRPr>
                </a:lvl2pPr>
                <a:lvl3pPr marL="1200143" indent="-240029" defTabSz="960115">
                  <a:lnSpc>
                    <a:spcPct val="90000"/>
                  </a:lnSpc>
                  <a:spcBef>
                    <a:spcPts val="525"/>
                  </a:spcBef>
                  <a:buFont typeface="Arial" panose="020B0604020202020204" pitchFamily="34" charset="0"/>
                  <a:buChar char="•"/>
                  <a:defRPr lang="en-US" sz="998">
                    <a:latin typeface="Georgia" panose="02040502050405020303" pitchFamily="18" charset="0"/>
                  </a:defRPr>
                </a:lvl3pPr>
                <a:lvl4pPr marL="1680200" indent="-240029" defTabSz="960115">
                  <a:lnSpc>
                    <a:spcPct val="90000"/>
                  </a:lnSpc>
                  <a:spcBef>
                    <a:spcPts val="525"/>
                  </a:spcBef>
                  <a:buFont typeface="Arial" panose="020B0604020202020204" pitchFamily="34" charset="0"/>
                  <a:buChar char="•"/>
                  <a:defRPr lang="en-US" sz="998">
                    <a:latin typeface="Georgia" panose="02040502050405020303" pitchFamily="18" charset="0"/>
                  </a:defRPr>
                </a:lvl4pPr>
                <a:lvl5pPr marL="2160257" indent="-240029" defTabSz="960115">
                  <a:lnSpc>
                    <a:spcPct val="90000"/>
                  </a:lnSpc>
                  <a:spcBef>
                    <a:spcPts val="525"/>
                  </a:spcBef>
                  <a:buFont typeface="Arial" panose="020B0604020202020204" pitchFamily="34" charset="0"/>
                  <a:buChar char="•"/>
                  <a:defRPr lang="nl-NL" sz="998">
                    <a:latin typeface="Georgia" panose="02040502050405020303" pitchFamily="18" charset="0"/>
                  </a:defRPr>
                </a:lvl5pPr>
                <a:lvl6pPr marL="2640315" indent="-240029" defTabSz="960115">
                  <a:lnSpc>
                    <a:spcPct val="90000"/>
                  </a:lnSpc>
                  <a:spcBef>
                    <a:spcPts val="525"/>
                  </a:spcBef>
                  <a:buFont typeface="Arial" panose="020B0604020202020204" pitchFamily="34" charset="0"/>
                  <a:buChar char="•"/>
                  <a:defRPr sz="1890"/>
                </a:lvl6pPr>
                <a:lvl7pPr marL="3120372" indent="-240029" defTabSz="960115">
                  <a:lnSpc>
                    <a:spcPct val="90000"/>
                  </a:lnSpc>
                  <a:spcBef>
                    <a:spcPts val="525"/>
                  </a:spcBef>
                  <a:buFont typeface="Arial" panose="020B0604020202020204" pitchFamily="34" charset="0"/>
                  <a:buChar char="•"/>
                  <a:defRPr sz="1890"/>
                </a:lvl7pPr>
                <a:lvl8pPr marL="3600429" indent="-240029" defTabSz="960115">
                  <a:lnSpc>
                    <a:spcPct val="90000"/>
                  </a:lnSpc>
                  <a:spcBef>
                    <a:spcPts val="525"/>
                  </a:spcBef>
                  <a:buFont typeface="Arial" panose="020B0604020202020204" pitchFamily="34" charset="0"/>
                  <a:buChar char="•"/>
                  <a:defRPr sz="1890"/>
                </a:lvl8pPr>
                <a:lvl9pPr marL="4080487" indent="-240029" defTabSz="960115">
                  <a:lnSpc>
                    <a:spcPct val="90000"/>
                  </a:lnSpc>
                  <a:spcBef>
                    <a:spcPts val="525"/>
                  </a:spcBef>
                  <a:buFont typeface="Arial" panose="020B0604020202020204" pitchFamily="34" charset="0"/>
                  <a:buChar char="•"/>
                  <a:defRPr sz="1890"/>
                </a:lvl9pPr>
              </a:lstStyle>
              <a:p>
                <a:pPr algn="ctr"/>
                <a:r>
                  <a:rPr lang="en-GB" b="0">
                    <a:solidFill>
                      <a:schemeClr val="tx2"/>
                    </a:solidFill>
                    <a:ea typeface="+mj-ea"/>
                    <a:cs typeface="+mj-cs"/>
                  </a:rPr>
                  <a:t>Chief Operations Director</a:t>
                </a:r>
              </a:p>
            </p:txBody>
          </p:sp>
        </p:grpSp>
        <p:sp>
          <p:nvSpPr>
            <p:cNvPr id="49" name="Content Placeholder 5">
              <a:extLst>
                <a:ext uri="{FF2B5EF4-FFF2-40B4-BE49-F238E27FC236}">
                  <a16:creationId xmlns:a16="http://schemas.microsoft.com/office/drawing/2014/main" id="{C59DD669-A357-D453-7310-3F0F1AE6E3E4}"/>
                </a:ext>
              </a:extLst>
            </p:cNvPr>
            <p:cNvSpPr txBox="1">
              <a:spLocks/>
            </p:cNvSpPr>
            <p:nvPr/>
          </p:nvSpPr>
          <p:spPr>
            <a:xfrm>
              <a:off x="6610041" y="3769048"/>
              <a:ext cx="1454858" cy="2185415"/>
            </a:xfrm>
            <a:prstGeom prst="rect">
              <a:avLst/>
            </a:prstGeom>
          </p:spPr>
          <p:txBody>
            <a:bodyPr vert="horz" lIns="36000" tIns="36000" rIns="36000" bIns="36000" rtlCol="0">
              <a:noAutofit/>
            </a:bodyPr>
            <a:lstStyle>
              <a:lvl1pPr marL="240029" indent="-240029" algn="l" defTabSz="960115" rtl="0" eaLnBrk="1" latinLnBrk="0" hangingPunct="1">
                <a:lnSpc>
                  <a:spcPct val="90000"/>
                </a:lnSpc>
                <a:spcBef>
                  <a:spcPts val="1050"/>
                </a:spcBef>
                <a:buFont typeface="Arial" panose="020B0604020202020204" pitchFamily="34" charset="0"/>
                <a:buChar char="•"/>
                <a:defRPr lang="en-US" sz="950" kern="120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defRPr>
              </a:lvl1pPr>
              <a:lvl2pPr marL="470056" indent="-240029" algn="l" defTabSz="960115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lang="en-US" sz="950" kern="120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defRPr>
              </a:lvl2pPr>
              <a:lvl3pPr marL="750090" indent="-240029" algn="l" defTabSz="960115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lang="en-US" sz="950" kern="120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defRPr>
              </a:lvl3pPr>
              <a:lvl4pPr marL="1040124" indent="-240029" algn="l" defTabSz="960115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lang="en-US" sz="950" kern="120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defRPr>
              </a:lvl4pPr>
              <a:lvl5pPr marL="1410167" indent="-240029" algn="l" defTabSz="960115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lang="nl-NL" sz="950" kern="120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defRPr>
              </a:lvl5pPr>
              <a:lvl6pPr marL="2640315" indent="-240029" algn="l" defTabSz="960115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sz="189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0372" indent="-240029" algn="l" defTabSz="960115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sz="189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00429" indent="-240029" algn="l" defTabSz="960115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sz="189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80487" indent="-240029" algn="l" defTabSz="960115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Char char="•"/>
                <a:defRPr sz="189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1050">
                  <a:solidFill>
                    <a:schemeClr val="tx2"/>
                  </a:solidFill>
                  <a:latin typeface="DM Sans 18pt"/>
                </a:rPr>
                <a:t>International experience in chemical engineering, plant design, and commissioning. Successfully led the FAT and SAT of the MFE110.</a:t>
              </a:r>
            </a:p>
            <a:p>
              <a:pPr marL="0" indent="0" algn="ctr">
                <a:buNone/>
              </a:pPr>
              <a:r>
                <a:rPr lang="en-GB" sz="1050">
                  <a:solidFill>
                    <a:schemeClr val="tx2"/>
                  </a:solidFill>
                  <a:latin typeface="DM Sans 18pt"/>
                </a:rPr>
                <a:t>Previously at Lenzing Group, he delivered major projects for BASF and Novartis.</a:t>
              </a:r>
            </a:p>
          </p:txBody>
        </p:sp>
      </p:grpSp>
      <p:pic>
        <p:nvPicPr>
          <p:cNvPr id="1026" name="Picture 2" descr="Lenzing introduces industry’s first innovation to mitigate ...">
            <a:extLst>
              <a:ext uri="{FF2B5EF4-FFF2-40B4-BE49-F238E27FC236}">
                <a16:creationId xmlns:a16="http://schemas.microsoft.com/office/drawing/2014/main" id="{18CBFE78-A5BF-8B52-BF00-CA488EB43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2523" y="5990442"/>
            <a:ext cx="703295" cy="31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erson smiling for a picture&#10;&#10;AI-generated content may be incorrect.">
            <a:extLst>
              <a:ext uri="{FF2B5EF4-FFF2-40B4-BE49-F238E27FC236}">
                <a16:creationId xmlns:a16="http://schemas.microsoft.com/office/drawing/2014/main" id="{0964FE40-8174-A3B9-5A73-E65B79B7B166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79711" y="1304227"/>
            <a:ext cx="1981468" cy="2112243"/>
          </a:xfrm>
          <a:prstGeom prst="ellipse">
            <a:avLst/>
          </a:prstGeom>
          <a:ln w="38100">
            <a:solidFill>
              <a:schemeClr val="bg1"/>
            </a:solidFill>
          </a:ln>
          <a:effectLst/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4B7428E-D9B8-55D1-6949-12B04C687FEE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2787" y="5967171"/>
            <a:ext cx="536478" cy="30791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2D40D04-9E77-7732-5BD6-BFCEAC59ED2F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2717" y="6031045"/>
            <a:ext cx="484729" cy="24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1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184F9-9924-2A61-B697-0CC1F9A16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BF087-0162-262D-8642-BF9D86972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354386"/>
            <a:ext cx="11306175" cy="800613"/>
          </a:xfrm>
        </p:spPr>
        <p:txBody>
          <a:bodyPr/>
          <a:lstStyle/>
          <a:p>
            <a:r>
              <a:rPr lang="en-GB"/>
              <a:t> Traditional hydrogen technology has struggled to scale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1D144B-3DDF-0BEA-2A42-C690BF2B5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4B04-5D26-428F-9B1E-A43C1C7EDDBB}" type="slidenum">
              <a:rPr lang="en-GB" smtClean="0"/>
              <a:t>2</a:t>
            </a:fld>
            <a:endParaRPr lang="en-GB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1755F14-E309-16F3-FB7E-B7B2F4555D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6885154"/>
              </p:ext>
            </p:extLst>
          </p:nvPr>
        </p:nvGraphicFramePr>
        <p:xfrm>
          <a:off x="-1484884" y="1298165"/>
          <a:ext cx="10818368" cy="5013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8D34BE0F-55C3-473F-896A-B89334D03021}"/>
              </a:ext>
            </a:extLst>
          </p:cNvPr>
          <p:cNvGrpSpPr/>
          <p:nvPr/>
        </p:nvGrpSpPr>
        <p:grpSpPr>
          <a:xfrm>
            <a:off x="3337090" y="2960389"/>
            <a:ext cx="1125564" cy="1125564"/>
            <a:chOff x="468639" y="433512"/>
            <a:chExt cx="1920665" cy="1920665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C7BCCE0-CA57-8E4A-3BFE-4CBEBC596EC1}"/>
                </a:ext>
              </a:extLst>
            </p:cNvPr>
            <p:cNvSpPr/>
            <p:nvPr/>
          </p:nvSpPr>
          <p:spPr>
            <a:xfrm>
              <a:off x="468639" y="433512"/>
              <a:ext cx="1920665" cy="19206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D63B976-1E1A-CE0F-6D57-A2C71361AB89}"/>
                </a:ext>
              </a:extLst>
            </p:cNvPr>
            <p:cNvGrpSpPr/>
            <p:nvPr/>
          </p:nvGrpSpPr>
          <p:grpSpPr>
            <a:xfrm>
              <a:off x="705955" y="598244"/>
              <a:ext cx="1446032" cy="1591200"/>
              <a:chOff x="720705" y="753842"/>
              <a:chExt cx="1806072" cy="1987385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97DC7551-8CF5-21E1-F52E-A06EAAC65DD8}"/>
                  </a:ext>
                </a:extLst>
              </p:cNvPr>
              <p:cNvSpPr/>
              <p:nvPr/>
            </p:nvSpPr>
            <p:spPr>
              <a:xfrm>
                <a:off x="857799" y="975584"/>
                <a:ext cx="1532470" cy="333103"/>
              </a:xfrm>
              <a:custGeom>
                <a:avLst/>
                <a:gdLst>
                  <a:gd name="connsiteX0" fmla="*/ 0 w 1532470"/>
                  <a:gd name="connsiteY0" fmla="*/ 333103 h 333103"/>
                  <a:gd name="connsiteX1" fmla="*/ 766203 w 1532470"/>
                  <a:gd name="connsiteY1" fmla="*/ 92681 h 333103"/>
                  <a:gd name="connsiteX2" fmla="*/ 1532471 w 1532470"/>
                  <a:gd name="connsiteY2" fmla="*/ 333103 h 333103"/>
                  <a:gd name="connsiteX3" fmla="*/ 766203 w 1532470"/>
                  <a:gd name="connsiteY3" fmla="*/ 0 h 333103"/>
                  <a:gd name="connsiteX4" fmla="*/ 0 w 1532470"/>
                  <a:gd name="connsiteY4" fmla="*/ 333103 h 333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2470" h="333103">
                    <a:moveTo>
                      <a:pt x="0" y="333103"/>
                    </a:moveTo>
                    <a:cubicBezTo>
                      <a:pt x="164658" y="188236"/>
                      <a:pt x="446358" y="92681"/>
                      <a:pt x="766203" y="92681"/>
                    </a:cubicBezTo>
                    <a:cubicBezTo>
                      <a:pt x="1086047" y="92681"/>
                      <a:pt x="1367814" y="188236"/>
                      <a:pt x="1532471" y="333103"/>
                    </a:cubicBezTo>
                    <a:cubicBezTo>
                      <a:pt x="1386167" y="134874"/>
                      <a:pt x="1097935" y="0"/>
                      <a:pt x="766203" y="0"/>
                    </a:cubicBezTo>
                    <a:cubicBezTo>
                      <a:pt x="434471" y="0"/>
                      <a:pt x="146304" y="134874"/>
                      <a:pt x="0" y="333103"/>
                    </a:cubicBezTo>
                    <a:close/>
                  </a:path>
                </a:pathLst>
              </a:custGeom>
              <a:solidFill>
                <a:srgbClr val="D3D4D3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94296058-3D81-A9F7-F21F-A46848BC48C9}"/>
                  </a:ext>
                </a:extLst>
              </p:cNvPr>
              <p:cNvSpPr/>
              <p:nvPr/>
            </p:nvSpPr>
            <p:spPr>
              <a:xfrm>
                <a:off x="720705" y="2186382"/>
                <a:ext cx="1806072" cy="554845"/>
              </a:xfrm>
              <a:custGeom>
                <a:avLst/>
                <a:gdLst>
                  <a:gd name="connsiteX0" fmla="*/ 903036 w 1806072"/>
                  <a:gd name="connsiteY0" fmla="*/ 400443 h 554845"/>
                  <a:gd name="connsiteX1" fmla="*/ 0 w 1806072"/>
                  <a:gd name="connsiteY1" fmla="*/ 0 h 554845"/>
                  <a:gd name="connsiteX2" fmla="*/ 903036 w 1806072"/>
                  <a:gd name="connsiteY2" fmla="*/ 554846 h 554845"/>
                  <a:gd name="connsiteX3" fmla="*/ 1806073 w 1806072"/>
                  <a:gd name="connsiteY3" fmla="*/ 0 h 554845"/>
                  <a:gd name="connsiteX4" fmla="*/ 903036 w 1806072"/>
                  <a:gd name="connsiteY4" fmla="*/ 400443 h 554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6072" h="554845">
                    <a:moveTo>
                      <a:pt x="903036" y="400443"/>
                    </a:moveTo>
                    <a:cubicBezTo>
                      <a:pt x="525977" y="400443"/>
                      <a:pt x="193984" y="241337"/>
                      <a:pt x="0" y="0"/>
                    </a:cubicBezTo>
                    <a:cubicBezTo>
                      <a:pt x="172430" y="330164"/>
                      <a:pt x="512130" y="554846"/>
                      <a:pt x="903036" y="554846"/>
                    </a:cubicBezTo>
                    <a:cubicBezTo>
                      <a:pt x="1293943" y="554846"/>
                      <a:pt x="1633643" y="330230"/>
                      <a:pt x="1806073" y="0"/>
                    </a:cubicBezTo>
                    <a:cubicBezTo>
                      <a:pt x="1612024" y="241337"/>
                      <a:pt x="1280031" y="400443"/>
                      <a:pt x="903036" y="400443"/>
                    </a:cubicBezTo>
                    <a:close/>
                  </a:path>
                </a:pathLst>
              </a:custGeom>
              <a:gradFill>
                <a:gsLst>
                  <a:gs pos="30000">
                    <a:srgbClr val="1D3176"/>
                  </a:gs>
                  <a:gs pos="70000">
                    <a:srgbClr val="009FE3"/>
                  </a:gs>
                </a:gsLst>
                <a:lin ang="10800000" scaled="1"/>
              </a:gra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1A7AA3E1-E377-A0E2-DBAF-18E1AF2E8699}"/>
                  </a:ext>
                </a:extLst>
              </p:cNvPr>
              <p:cNvSpPr/>
              <p:nvPr/>
            </p:nvSpPr>
            <p:spPr>
              <a:xfrm>
                <a:off x="720705" y="753842"/>
                <a:ext cx="1806072" cy="554845"/>
              </a:xfrm>
              <a:custGeom>
                <a:avLst/>
                <a:gdLst>
                  <a:gd name="connsiteX0" fmla="*/ 0 w 1806072"/>
                  <a:gd name="connsiteY0" fmla="*/ 554846 h 554845"/>
                  <a:gd name="connsiteX1" fmla="*/ 903036 w 1806072"/>
                  <a:gd name="connsiteY1" fmla="*/ 154403 h 554845"/>
                  <a:gd name="connsiteX2" fmla="*/ 1806073 w 1806072"/>
                  <a:gd name="connsiteY2" fmla="*/ 554846 h 554845"/>
                  <a:gd name="connsiteX3" fmla="*/ 903036 w 1806072"/>
                  <a:gd name="connsiteY3" fmla="*/ 0 h 554845"/>
                  <a:gd name="connsiteX4" fmla="*/ 0 w 1806072"/>
                  <a:gd name="connsiteY4" fmla="*/ 554846 h 554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6072" h="554845">
                    <a:moveTo>
                      <a:pt x="0" y="554846"/>
                    </a:moveTo>
                    <a:cubicBezTo>
                      <a:pt x="194049" y="313509"/>
                      <a:pt x="526042" y="154403"/>
                      <a:pt x="903036" y="154403"/>
                    </a:cubicBezTo>
                    <a:cubicBezTo>
                      <a:pt x="1280031" y="154403"/>
                      <a:pt x="1612089" y="313509"/>
                      <a:pt x="1806073" y="554846"/>
                    </a:cubicBezTo>
                    <a:cubicBezTo>
                      <a:pt x="1633708" y="224616"/>
                      <a:pt x="1294008" y="0"/>
                      <a:pt x="903036" y="0"/>
                    </a:cubicBezTo>
                    <a:cubicBezTo>
                      <a:pt x="512065" y="0"/>
                      <a:pt x="172430" y="224616"/>
                      <a:pt x="0" y="554846"/>
                    </a:cubicBezTo>
                    <a:close/>
                  </a:path>
                </a:pathLst>
              </a:custGeom>
              <a:gradFill>
                <a:gsLst>
                  <a:gs pos="30000">
                    <a:srgbClr val="1D3176"/>
                  </a:gs>
                  <a:gs pos="70000">
                    <a:srgbClr val="009FE3"/>
                  </a:gs>
                </a:gsLst>
                <a:lin ang="10800000" scaled="1"/>
              </a:gra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1FEAB63E-336F-550B-4F59-4CD2318B9F6D}"/>
                  </a:ext>
                </a:extLst>
              </p:cNvPr>
              <p:cNvSpPr/>
              <p:nvPr/>
            </p:nvSpPr>
            <p:spPr>
              <a:xfrm>
                <a:off x="891567" y="1315676"/>
                <a:ext cx="433752" cy="439631"/>
              </a:xfrm>
              <a:custGeom>
                <a:avLst/>
                <a:gdLst>
                  <a:gd name="connsiteX0" fmla="*/ 302144 w 433752"/>
                  <a:gd name="connsiteY0" fmla="*/ 145651 h 439631"/>
                  <a:gd name="connsiteX1" fmla="*/ 227033 w 433752"/>
                  <a:gd name="connsiteY1" fmla="*/ 86280 h 439631"/>
                  <a:gd name="connsiteX2" fmla="*/ 126318 w 433752"/>
                  <a:gd name="connsiteY2" fmla="*/ 219587 h 439631"/>
                  <a:gd name="connsiteX3" fmla="*/ 230560 w 433752"/>
                  <a:gd name="connsiteY3" fmla="*/ 352894 h 439631"/>
                  <a:gd name="connsiteX4" fmla="*/ 308545 w 433752"/>
                  <a:gd name="connsiteY4" fmla="*/ 284771 h 439631"/>
                  <a:gd name="connsiteX5" fmla="*/ 433753 w 433752"/>
                  <a:gd name="connsiteY5" fmla="*/ 284771 h 439631"/>
                  <a:gd name="connsiteX6" fmla="*/ 223571 w 433752"/>
                  <a:gd name="connsiteY6" fmla="*/ 439631 h 439631"/>
                  <a:gd name="connsiteX7" fmla="*/ 65184 w 433752"/>
                  <a:gd name="connsiteY7" fmla="*/ 382546 h 439631"/>
                  <a:gd name="connsiteX8" fmla="*/ 0 w 433752"/>
                  <a:gd name="connsiteY8" fmla="*/ 220109 h 439631"/>
                  <a:gd name="connsiteX9" fmla="*/ 231735 w 433752"/>
                  <a:gd name="connsiteY9" fmla="*/ 0 h 439631"/>
                  <a:gd name="connsiteX10" fmla="*/ 427940 w 433752"/>
                  <a:gd name="connsiteY10" fmla="*/ 145586 h 439631"/>
                  <a:gd name="connsiteX11" fmla="*/ 302210 w 433752"/>
                  <a:gd name="connsiteY11" fmla="*/ 145586 h 439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33752" h="439631">
                    <a:moveTo>
                      <a:pt x="302144" y="145651"/>
                    </a:moveTo>
                    <a:cubicBezTo>
                      <a:pt x="291106" y="105483"/>
                      <a:pt x="266613" y="86280"/>
                      <a:pt x="227033" y="86280"/>
                    </a:cubicBezTo>
                    <a:cubicBezTo>
                      <a:pt x="167074" y="86280"/>
                      <a:pt x="126318" y="137487"/>
                      <a:pt x="126318" y="219587"/>
                    </a:cubicBezTo>
                    <a:cubicBezTo>
                      <a:pt x="126318" y="301687"/>
                      <a:pt x="170013" y="352894"/>
                      <a:pt x="230560" y="352894"/>
                    </a:cubicBezTo>
                    <a:cubicBezTo>
                      <a:pt x="273079" y="352894"/>
                      <a:pt x="303908" y="326702"/>
                      <a:pt x="308545" y="284771"/>
                    </a:cubicBezTo>
                    <a:lnTo>
                      <a:pt x="433753" y="284771"/>
                    </a:lnTo>
                    <a:cubicBezTo>
                      <a:pt x="416314" y="378497"/>
                      <a:pt x="337087" y="439631"/>
                      <a:pt x="223571" y="439631"/>
                    </a:cubicBezTo>
                    <a:cubicBezTo>
                      <a:pt x="160086" y="439631"/>
                      <a:pt x="107703" y="421016"/>
                      <a:pt x="65184" y="382546"/>
                    </a:cubicBezTo>
                    <a:cubicBezTo>
                      <a:pt x="20378" y="342378"/>
                      <a:pt x="0" y="289996"/>
                      <a:pt x="0" y="220109"/>
                    </a:cubicBezTo>
                    <a:cubicBezTo>
                      <a:pt x="0" y="84451"/>
                      <a:pt x="89677" y="0"/>
                      <a:pt x="231735" y="0"/>
                    </a:cubicBezTo>
                    <a:cubicBezTo>
                      <a:pt x="337675" y="0"/>
                      <a:pt x="409325" y="54146"/>
                      <a:pt x="427940" y="145586"/>
                    </a:cubicBezTo>
                    <a:lnTo>
                      <a:pt x="302210" y="145586"/>
                    </a:ln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52597D2-3043-B223-896D-9820B68B719B}"/>
                  </a:ext>
                </a:extLst>
              </p:cNvPr>
              <p:cNvSpPr/>
              <p:nvPr/>
            </p:nvSpPr>
            <p:spPr>
              <a:xfrm>
                <a:off x="1352686" y="1327890"/>
                <a:ext cx="370854" cy="415138"/>
              </a:xfrm>
              <a:custGeom>
                <a:avLst/>
                <a:gdLst>
                  <a:gd name="connsiteX0" fmla="*/ 202017 w 370854"/>
                  <a:gd name="connsiteY0" fmla="*/ 65 h 415138"/>
                  <a:gd name="connsiteX1" fmla="*/ 370855 w 370854"/>
                  <a:gd name="connsiteY1" fmla="*/ 140361 h 415138"/>
                  <a:gd name="connsiteX2" fmla="*/ 202017 w 370854"/>
                  <a:gd name="connsiteY2" fmla="*/ 281244 h 415138"/>
                  <a:gd name="connsiteX3" fmla="*/ 115868 w 370854"/>
                  <a:gd name="connsiteY3" fmla="*/ 281244 h 415138"/>
                  <a:gd name="connsiteX4" fmla="*/ 115868 w 370854"/>
                  <a:gd name="connsiteY4" fmla="*/ 415138 h 415138"/>
                  <a:gd name="connsiteX5" fmla="*/ 0 w 370854"/>
                  <a:gd name="connsiteY5" fmla="*/ 415138 h 415138"/>
                  <a:gd name="connsiteX6" fmla="*/ 0 w 370854"/>
                  <a:gd name="connsiteY6" fmla="*/ 0 h 415138"/>
                  <a:gd name="connsiteX7" fmla="*/ 202017 w 370854"/>
                  <a:gd name="connsiteY7" fmla="*/ 0 h 415138"/>
                  <a:gd name="connsiteX8" fmla="*/ 113516 w 370854"/>
                  <a:gd name="connsiteY8" fmla="*/ 198033 h 415138"/>
                  <a:gd name="connsiteX9" fmla="*/ 174063 w 370854"/>
                  <a:gd name="connsiteY9" fmla="*/ 198033 h 415138"/>
                  <a:gd name="connsiteX10" fmla="*/ 246823 w 370854"/>
                  <a:gd name="connsiteY10" fmla="*/ 140948 h 415138"/>
                  <a:gd name="connsiteX11" fmla="*/ 174063 w 370854"/>
                  <a:gd name="connsiteY11" fmla="*/ 83864 h 415138"/>
                  <a:gd name="connsiteX12" fmla="*/ 113516 w 370854"/>
                  <a:gd name="connsiteY12" fmla="*/ 83864 h 415138"/>
                  <a:gd name="connsiteX13" fmla="*/ 113516 w 370854"/>
                  <a:gd name="connsiteY13" fmla="*/ 197968 h 415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0854" h="415138">
                    <a:moveTo>
                      <a:pt x="202017" y="65"/>
                    </a:moveTo>
                    <a:cubicBezTo>
                      <a:pt x="310896" y="65"/>
                      <a:pt x="370855" y="53623"/>
                      <a:pt x="370855" y="140361"/>
                    </a:cubicBezTo>
                    <a:cubicBezTo>
                      <a:pt x="370855" y="227098"/>
                      <a:pt x="309721" y="281244"/>
                      <a:pt x="202017" y="281244"/>
                    </a:cubicBezTo>
                    <a:lnTo>
                      <a:pt x="115868" y="281244"/>
                    </a:lnTo>
                    <a:lnTo>
                      <a:pt x="115868" y="415138"/>
                    </a:lnTo>
                    <a:lnTo>
                      <a:pt x="0" y="415138"/>
                    </a:lnTo>
                    <a:lnTo>
                      <a:pt x="0" y="0"/>
                    </a:lnTo>
                    <a:lnTo>
                      <a:pt x="202017" y="0"/>
                    </a:lnTo>
                    <a:close/>
                    <a:moveTo>
                      <a:pt x="113516" y="198033"/>
                    </a:moveTo>
                    <a:lnTo>
                      <a:pt x="174063" y="198033"/>
                    </a:lnTo>
                    <a:cubicBezTo>
                      <a:pt x="221220" y="198033"/>
                      <a:pt x="246823" y="177655"/>
                      <a:pt x="246823" y="140948"/>
                    </a:cubicBezTo>
                    <a:cubicBezTo>
                      <a:pt x="246823" y="104242"/>
                      <a:pt x="221220" y="83864"/>
                      <a:pt x="174063" y="83864"/>
                    </a:cubicBezTo>
                    <a:lnTo>
                      <a:pt x="113516" y="83864"/>
                    </a:lnTo>
                    <a:lnTo>
                      <a:pt x="113516" y="197968"/>
                    </a:ln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464CC9A7-65F8-2C8F-A535-E70AA1E1E255}"/>
                  </a:ext>
                </a:extLst>
              </p:cNvPr>
              <p:cNvSpPr/>
              <p:nvPr/>
            </p:nvSpPr>
            <p:spPr>
              <a:xfrm>
                <a:off x="1752018" y="1327955"/>
                <a:ext cx="377908" cy="415138"/>
              </a:xfrm>
              <a:custGeom>
                <a:avLst/>
                <a:gdLst>
                  <a:gd name="connsiteX0" fmla="*/ 115868 w 377908"/>
                  <a:gd name="connsiteY0" fmla="*/ 0 h 415138"/>
                  <a:gd name="connsiteX1" fmla="*/ 115868 w 377908"/>
                  <a:gd name="connsiteY1" fmla="*/ 157800 h 415138"/>
                  <a:gd name="connsiteX2" fmla="*/ 261453 w 377908"/>
                  <a:gd name="connsiteY2" fmla="*/ 157800 h 415138"/>
                  <a:gd name="connsiteX3" fmla="*/ 261453 w 377908"/>
                  <a:gd name="connsiteY3" fmla="*/ 0 h 415138"/>
                  <a:gd name="connsiteX4" fmla="*/ 377909 w 377908"/>
                  <a:gd name="connsiteY4" fmla="*/ 0 h 415138"/>
                  <a:gd name="connsiteX5" fmla="*/ 377909 w 377908"/>
                  <a:gd name="connsiteY5" fmla="*/ 415138 h 415138"/>
                  <a:gd name="connsiteX6" fmla="*/ 261453 w 377908"/>
                  <a:gd name="connsiteY6" fmla="*/ 415138 h 415138"/>
                  <a:gd name="connsiteX7" fmla="*/ 261453 w 377908"/>
                  <a:gd name="connsiteY7" fmla="*/ 242774 h 415138"/>
                  <a:gd name="connsiteX8" fmla="*/ 115868 w 377908"/>
                  <a:gd name="connsiteY8" fmla="*/ 242774 h 415138"/>
                  <a:gd name="connsiteX9" fmla="*/ 115868 w 377908"/>
                  <a:gd name="connsiteY9" fmla="*/ 415138 h 415138"/>
                  <a:gd name="connsiteX10" fmla="*/ 0 w 377908"/>
                  <a:gd name="connsiteY10" fmla="*/ 415138 h 415138"/>
                  <a:gd name="connsiteX11" fmla="*/ 0 w 377908"/>
                  <a:gd name="connsiteY11" fmla="*/ 0 h 415138"/>
                  <a:gd name="connsiteX12" fmla="*/ 115868 w 377908"/>
                  <a:gd name="connsiteY12" fmla="*/ 0 h 415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77908" h="415138">
                    <a:moveTo>
                      <a:pt x="115868" y="0"/>
                    </a:moveTo>
                    <a:lnTo>
                      <a:pt x="115868" y="157800"/>
                    </a:lnTo>
                    <a:lnTo>
                      <a:pt x="261453" y="157800"/>
                    </a:lnTo>
                    <a:lnTo>
                      <a:pt x="261453" y="0"/>
                    </a:lnTo>
                    <a:lnTo>
                      <a:pt x="377909" y="0"/>
                    </a:lnTo>
                    <a:lnTo>
                      <a:pt x="377909" y="415138"/>
                    </a:lnTo>
                    <a:lnTo>
                      <a:pt x="261453" y="415138"/>
                    </a:lnTo>
                    <a:lnTo>
                      <a:pt x="261453" y="242774"/>
                    </a:lnTo>
                    <a:lnTo>
                      <a:pt x="115868" y="242774"/>
                    </a:lnTo>
                    <a:lnTo>
                      <a:pt x="115868" y="415138"/>
                    </a:lnTo>
                    <a:lnTo>
                      <a:pt x="0" y="415138"/>
                    </a:lnTo>
                    <a:lnTo>
                      <a:pt x="0" y="0"/>
                    </a:lnTo>
                    <a:lnTo>
                      <a:pt x="115868" y="0"/>
                    </a:ln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2EC2A6D1-E2D4-3EEA-A7BB-F56F9CC707BC}"/>
                  </a:ext>
                </a:extLst>
              </p:cNvPr>
              <p:cNvSpPr/>
              <p:nvPr/>
            </p:nvSpPr>
            <p:spPr>
              <a:xfrm>
                <a:off x="2174733" y="1525923"/>
                <a:ext cx="182619" cy="217170"/>
              </a:xfrm>
              <a:custGeom>
                <a:avLst/>
                <a:gdLst>
                  <a:gd name="connsiteX0" fmla="*/ 174128 w 182619"/>
                  <a:gd name="connsiteY0" fmla="*/ 176088 h 217170"/>
                  <a:gd name="connsiteX1" fmla="*/ 174128 w 182619"/>
                  <a:gd name="connsiteY1" fmla="*/ 217170 h 217170"/>
                  <a:gd name="connsiteX2" fmla="*/ 0 w 182619"/>
                  <a:gd name="connsiteY2" fmla="*/ 217170 h 217170"/>
                  <a:gd name="connsiteX3" fmla="*/ 0 w 182619"/>
                  <a:gd name="connsiteY3" fmla="*/ 214297 h 217170"/>
                  <a:gd name="connsiteX4" fmla="*/ 58130 w 182619"/>
                  <a:gd name="connsiteY4" fmla="*/ 130237 h 217170"/>
                  <a:gd name="connsiteX5" fmla="*/ 120701 w 182619"/>
                  <a:gd name="connsiteY5" fmla="*/ 67992 h 217170"/>
                  <a:gd name="connsiteX6" fmla="*/ 92550 w 182619"/>
                  <a:gd name="connsiteY6" fmla="*/ 39515 h 217170"/>
                  <a:gd name="connsiteX7" fmla="*/ 62506 w 182619"/>
                  <a:gd name="connsiteY7" fmla="*/ 71127 h 217170"/>
                  <a:gd name="connsiteX8" fmla="*/ 62506 w 182619"/>
                  <a:gd name="connsiteY8" fmla="*/ 73675 h 217170"/>
                  <a:gd name="connsiteX9" fmla="*/ 1176 w 182619"/>
                  <a:gd name="connsiteY9" fmla="*/ 73675 h 217170"/>
                  <a:gd name="connsiteX10" fmla="*/ 93791 w 182619"/>
                  <a:gd name="connsiteY10" fmla="*/ 0 h 217170"/>
                  <a:gd name="connsiteX11" fmla="*/ 182619 w 182619"/>
                  <a:gd name="connsiteY11" fmla="*/ 71127 h 217170"/>
                  <a:gd name="connsiteX12" fmla="*/ 127951 w 182619"/>
                  <a:gd name="connsiteY12" fmla="*/ 139708 h 217170"/>
                  <a:gd name="connsiteX13" fmla="*/ 72303 w 182619"/>
                  <a:gd name="connsiteY13" fmla="*/ 176088 h 217170"/>
                  <a:gd name="connsiteX14" fmla="*/ 174063 w 182619"/>
                  <a:gd name="connsiteY14" fmla="*/ 176088 h 217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2619" h="217170">
                    <a:moveTo>
                      <a:pt x="174128" y="176088"/>
                    </a:moveTo>
                    <a:lnTo>
                      <a:pt x="174128" y="217170"/>
                    </a:lnTo>
                    <a:lnTo>
                      <a:pt x="0" y="217170"/>
                    </a:lnTo>
                    <a:lnTo>
                      <a:pt x="0" y="214297"/>
                    </a:lnTo>
                    <a:cubicBezTo>
                      <a:pt x="0" y="174128"/>
                      <a:pt x="19594" y="152640"/>
                      <a:pt x="58130" y="130237"/>
                    </a:cubicBezTo>
                    <a:cubicBezTo>
                      <a:pt x="95751" y="108095"/>
                      <a:pt x="120701" y="94183"/>
                      <a:pt x="120701" y="67992"/>
                    </a:cubicBezTo>
                    <a:cubicBezTo>
                      <a:pt x="120701" y="50945"/>
                      <a:pt x="108683" y="39515"/>
                      <a:pt x="92550" y="39515"/>
                    </a:cubicBezTo>
                    <a:cubicBezTo>
                      <a:pt x="73871" y="39515"/>
                      <a:pt x="62506" y="51206"/>
                      <a:pt x="62506" y="71127"/>
                    </a:cubicBezTo>
                    <a:lnTo>
                      <a:pt x="62506" y="73675"/>
                    </a:lnTo>
                    <a:lnTo>
                      <a:pt x="1176" y="73675"/>
                    </a:lnTo>
                    <a:cubicBezTo>
                      <a:pt x="2417" y="25015"/>
                      <a:pt x="33441" y="0"/>
                      <a:pt x="93791" y="0"/>
                    </a:cubicBezTo>
                    <a:cubicBezTo>
                      <a:pt x="148460" y="0"/>
                      <a:pt x="182619" y="28738"/>
                      <a:pt x="182619" y="71127"/>
                    </a:cubicBezTo>
                    <a:cubicBezTo>
                      <a:pt x="182619" y="103393"/>
                      <a:pt x="164592" y="121681"/>
                      <a:pt x="127951" y="139708"/>
                    </a:cubicBezTo>
                    <a:cubicBezTo>
                      <a:pt x="96992" y="154860"/>
                      <a:pt x="76744" y="161849"/>
                      <a:pt x="72303" y="176088"/>
                    </a:cubicBezTo>
                    <a:lnTo>
                      <a:pt x="174063" y="176088"/>
                    </a:ln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6B00556-CC43-4D6F-6BF7-B4FF921397BE}"/>
                  </a:ext>
                </a:extLst>
              </p:cNvPr>
              <p:cNvSpPr/>
              <p:nvPr/>
            </p:nvSpPr>
            <p:spPr>
              <a:xfrm>
                <a:off x="857799" y="2186382"/>
                <a:ext cx="1532470" cy="333103"/>
              </a:xfrm>
              <a:custGeom>
                <a:avLst/>
                <a:gdLst>
                  <a:gd name="connsiteX0" fmla="*/ 1532471 w 1532470"/>
                  <a:gd name="connsiteY0" fmla="*/ 0 h 333103"/>
                  <a:gd name="connsiteX1" fmla="*/ 766268 w 1532470"/>
                  <a:gd name="connsiteY1" fmla="*/ 240422 h 333103"/>
                  <a:gd name="connsiteX2" fmla="*/ 0 w 1532470"/>
                  <a:gd name="connsiteY2" fmla="*/ 0 h 333103"/>
                  <a:gd name="connsiteX3" fmla="*/ 766268 w 1532470"/>
                  <a:gd name="connsiteY3" fmla="*/ 333103 h 333103"/>
                  <a:gd name="connsiteX4" fmla="*/ 1532471 w 1532470"/>
                  <a:gd name="connsiteY4" fmla="*/ 0 h 333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2470" h="333103">
                    <a:moveTo>
                      <a:pt x="1532471" y="0"/>
                    </a:moveTo>
                    <a:cubicBezTo>
                      <a:pt x="1367814" y="144867"/>
                      <a:pt x="1086113" y="240422"/>
                      <a:pt x="766268" y="240422"/>
                    </a:cubicBezTo>
                    <a:cubicBezTo>
                      <a:pt x="446424" y="240422"/>
                      <a:pt x="164658" y="144867"/>
                      <a:pt x="0" y="0"/>
                    </a:cubicBezTo>
                    <a:cubicBezTo>
                      <a:pt x="146304" y="198229"/>
                      <a:pt x="434536" y="333103"/>
                      <a:pt x="766268" y="333103"/>
                    </a:cubicBezTo>
                    <a:cubicBezTo>
                      <a:pt x="1098000" y="333103"/>
                      <a:pt x="1386232" y="198229"/>
                      <a:pt x="1532471" y="0"/>
                    </a:cubicBezTo>
                    <a:close/>
                  </a:path>
                </a:pathLst>
              </a:custGeom>
              <a:solidFill>
                <a:srgbClr val="D3D4D3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7A760864-53EA-73EF-2625-E586CEEE8922}"/>
                  </a:ext>
                </a:extLst>
              </p:cNvPr>
              <p:cNvSpPr/>
              <p:nvPr/>
            </p:nvSpPr>
            <p:spPr>
              <a:xfrm>
                <a:off x="991498" y="1887111"/>
                <a:ext cx="98363" cy="137356"/>
              </a:xfrm>
              <a:custGeom>
                <a:avLst/>
                <a:gdLst>
                  <a:gd name="connsiteX0" fmla="*/ 98363 w 98363"/>
                  <a:gd name="connsiteY0" fmla="*/ 115149 h 137356"/>
                  <a:gd name="connsiteX1" fmla="*/ 98233 w 98363"/>
                  <a:gd name="connsiteY1" fmla="*/ 119525 h 137356"/>
                  <a:gd name="connsiteX2" fmla="*/ 97776 w 98363"/>
                  <a:gd name="connsiteY2" fmla="*/ 122595 h 137356"/>
                  <a:gd name="connsiteX3" fmla="*/ 96927 w 98363"/>
                  <a:gd name="connsiteY3" fmla="*/ 124816 h 137356"/>
                  <a:gd name="connsiteX4" fmla="*/ 95294 w 98363"/>
                  <a:gd name="connsiteY4" fmla="*/ 126906 h 137356"/>
                  <a:gd name="connsiteX5" fmla="*/ 90918 w 98363"/>
                  <a:gd name="connsiteY5" fmla="*/ 129910 h 137356"/>
                  <a:gd name="connsiteX6" fmla="*/ 83015 w 98363"/>
                  <a:gd name="connsiteY6" fmla="*/ 133437 h 137356"/>
                  <a:gd name="connsiteX7" fmla="*/ 72303 w 98363"/>
                  <a:gd name="connsiteY7" fmla="*/ 136246 h 137356"/>
                  <a:gd name="connsiteX8" fmla="*/ 59305 w 98363"/>
                  <a:gd name="connsiteY8" fmla="*/ 137356 h 137356"/>
                  <a:gd name="connsiteX9" fmla="*/ 34617 w 98363"/>
                  <a:gd name="connsiteY9" fmla="*/ 133111 h 137356"/>
                  <a:gd name="connsiteX10" fmla="*/ 15937 w 98363"/>
                  <a:gd name="connsiteY10" fmla="*/ 120505 h 137356"/>
                  <a:gd name="connsiteX11" fmla="*/ 4115 w 98363"/>
                  <a:gd name="connsiteY11" fmla="*/ 99604 h 137356"/>
                  <a:gd name="connsiteX12" fmla="*/ 0 w 98363"/>
                  <a:gd name="connsiteY12" fmla="*/ 70409 h 137356"/>
                  <a:gd name="connsiteX13" fmla="*/ 4507 w 98363"/>
                  <a:gd name="connsiteY13" fmla="*/ 40299 h 137356"/>
                  <a:gd name="connsiteX14" fmla="*/ 17178 w 98363"/>
                  <a:gd name="connsiteY14" fmla="*/ 18223 h 137356"/>
                  <a:gd name="connsiteX15" fmla="*/ 36641 w 98363"/>
                  <a:gd name="connsiteY15" fmla="*/ 4637 h 137356"/>
                  <a:gd name="connsiteX16" fmla="*/ 61657 w 98363"/>
                  <a:gd name="connsiteY16" fmla="*/ 0 h 137356"/>
                  <a:gd name="connsiteX17" fmla="*/ 72368 w 98363"/>
                  <a:gd name="connsiteY17" fmla="*/ 914 h 137356"/>
                  <a:gd name="connsiteX18" fmla="*/ 81904 w 98363"/>
                  <a:gd name="connsiteY18" fmla="*/ 3331 h 137356"/>
                  <a:gd name="connsiteX19" fmla="*/ 89742 w 98363"/>
                  <a:gd name="connsiteY19" fmla="*/ 6793 h 137356"/>
                  <a:gd name="connsiteX20" fmla="*/ 94641 w 98363"/>
                  <a:gd name="connsiteY20" fmla="*/ 10124 h 137356"/>
                  <a:gd name="connsiteX21" fmla="*/ 96535 w 98363"/>
                  <a:gd name="connsiteY21" fmla="*/ 12410 h 137356"/>
                  <a:gd name="connsiteX22" fmla="*/ 97384 w 98363"/>
                  <a:gd name="connsiteY22" fmla="*/ 14761 h 137356"/>
                  <a:gd name="connsiteX23" fmla="*/ 97841 w 98363"/>
                  <a:gd name="connsiteY23" fmla="*/ 18157 h 137356"/>
                  <a:gd name="connsiteX24" fmla="*/ 97972 w 98363"/>
                  <a:gd name="connsiteY24" fmla="*/ 22991 h 137356"/>
                  <a:gd name="connsiteX25" fmla="*/ 97776 w 98363"/>
                  <a:gd name="connsiteY25" fmla="*/ 28216 h 137356"/>
                  <a:gd name="connsiteX26" fmla="*/ 97057 w 98363"/>
                  <a:gd name="connsiteY26" fmla="*/ 31743 h 137356"/>
                  <a:gd name="connsiteX27" fmla="*/ 95816 w 98363"/>
                  <a:gd name="connsiteY27" fmla="*/ 33702 h 137356"/>
                  <a:gd name="connsiteX28" fmla="*/ 94183 w 98363"/>
                  <a:gd name="connsiteY28" fmla="*/ 34290 h 137356"/>
                  <a:gd name="connsiteX29" fmla="*/ 90264 w 98363"/>
                  <a:gd name="connsiteY29" fmla="*/ 32461 h 137356"/>
                  <a:gd name="connsiteX30" fmla="*/ 84125 w 98363"/>
                  <a:gd name="connsiteY30" fmla="*/ 28477 h 137356"/>
                  <a:gd name="connsiteX31" fmla="*/ 75177 w 98363"/>
                  <a:gd name="connsiteY31" fmla="*/ 24493 h 137356"/>
                  <a:gd name="connsiteX32" fmla="*/ 62767 w 98363"/>
                  <a:gd name="connsiteY32" fmla="*/ 22664 h 137356"/>
                  <a:gd name="connsiteX33" fmla="*/ 48659 w 98363"/>
                  <a:gd name="connsiteY33" fmla="*/ 25930 h 137356"/>
                  <a:gd name="connsiteX34" fmla="*/ 38078 w 98363"/>
                  <a:gd name="connsiteY34" fmla="*/ 35204 h 137356"/>
                  <a:gd name="connsiteX35" fmla="*/ 31416 w 98363"/>
                  <a:gd name="connsiteY35" fmla="*/ 49770 h 137356"/>
                  <a:gd name="connsiteX36" fmla="*/ 29130 w 98363"/>
                  <a:gd name="connsiteY36" fmla="*/ 68972 h 137356"/>
                  <a:gd name="connsiteX37" fmla="*/ 31547 w 98363"/>
                  <a:gd name="connsiteY37" fmla="*/ 89285 h 137356"/>
                  <a:gd name="connsiteX38" fmla="*/ 38405 w 98363"/>
                  <a:gd name="connsiteY38" fmla="*/ 103393 h 137356"/>
                  <a:gd name="connsiteX39" fmla="*/ 49182 w 98363"/>
                  <a:gd name="connsiteY39" fmla="*/ 111688 h 137356"/>
                  <a:gd name="connsiteX40" fmla="*/ 63420 w 98363"/>
                  <a:gd name="connsiteY40" fmla="*/ 114431 h 137356"/>
                  <a:gd name="connsiteX41" fmla="*/ 75830 w 98363"/>
                  <a:gd name="connsiteY41" fmla="*/ 112733 h 137356"/>
                  <a:gd name="connsiteX42" fmla="*/ 84843 w 98363"/>
                  <a:gd name="connsiteY42" fmla="*/ 109010 h 137356"/>
                  <a:gd name="connsiteX43" fmla="*/ 90983 w 98363"/>
                  <a:gd name="connsiteY43" fmla="*/ 105287 h 137356"/>
                  <a:gd name="connsiteX44" fmla="*/ 94706 w 98363"/>
                  <a:gd name="connsiteY44" fmla="*/ 103654 h 137356"/>
                  <a:gd name="connsiteX45" fmla="*/ 96339 w 98363"/>
                  <a:gd name="connsiteY45" fmla="*/ 104046 h 137356"/>
                  <a:gd name="connsiteX46" fmla="*/ 97384 w 98363"/>
                  <a:gd name="connsiteY46" fmla="*/ 105679 h 137356"/>
                  <a:gd name="connsiteX47" fmla="*/ 97972 w 98363"/>
                  <a:gd name="connsiteY47" fmla="*/ 109140 h 137356"/>
                  <a:gd name="connsiteX48" fmla="*/ 98168 w 98363"/>
                  <a:gd name="connsiteY48" fmla="*/ 115084 h 137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98363" h="137356">
                    <a:moveTo>
                      <a:pt x="98363" y="115149"/>
                    </a:moveTo>
                    <a:cubicBezTo>
                      <a:pt x="98363" y="116847"/>
                      <a:pt x="98363" y="118350"/>
                      <a:pt x="98233" y="119525"/>
                    </a:cubicBezTo>
                    <a:cubicBezTo>
                      <a:pt x="98102" y="120701"/>
                      <a:pt x="97972" y="121746"/>
                      <a:pt x="97776" y="122595"/>
                    </a:cubicBezTo>
                    <a:cubicBezTo>
                      <a:pt x="97580" y="123444"/>
                      <a:pt x="97318" y="124163"/>
                      <a:pt x="96927" y="124816"/>
                    </a:cubicBezTo>
                    <a:cubicBezTo>
                      <a:pt x="96600" y="125404"/>
                      <a:pt x="96012" y="126122"/>
                      <a:pt x="95294" y="126906"/>
                    </a:cubicBezTo>
                    <a:cubicBezTo>
                      <a:pt x="94510" y="127690"/>
                      <a:pt x="93073" y="128735"/>
                      <a:pt x="90918" y="129910"/>
                    </a:cubicBezTo>
                    <a:cubicBezTo>
                      <a:pt x="88762" y="131151"/>
                      <a:pt x="86150" y="132327"/>
                      <a:pt x="83015" y="133437"/>
                    </a:cubicBezTo>
                    <a:cubicBezTo>
                      <a:pt x="79879" y="134548"/>
                      <a:pt x="76353" y="135527"/>
                      <a:pt x="72303" y="136246"/>
                    </a:cubicBezTo>
                    <a:cubicBezTo>
                      <a:pt x="68319" y="137030"/>
                      <a:pt x="63943" y="137356"/>
                      <a:pt x="59305" y="137356"/>
                    </a:cubicBezTo>
                    <a:cubicBezTo>
                      <a:pt x="50161" y="137356"/>
                      <a:pt x="41997" y="135919"/>
                      <a:pt x="34617" y="133111"/>
                    </a:cubicBezTo>
                    <a:cubicBezTo>
                      <a:pt x="27301" y="130302"/>
                      <a:pt x="21031" y="126122"/>
                      <a:pt x="15937" y="120505"/>
                    </a:cubicBezTo>
                    <a:cubicBezTo>
                      <a:pt x="10842" y="114888"/>
                      <a:pt x="6858" y="107965"/>
                      <a:pt x="4115" y="99604"/>
                    </a:cubicBezTo>
                    <a:cubicBezTo>
                      <a:pt x="1372" y="91244"/>
                      <a:pt x="0" y="81512"/>
                      <a:pt x="0" y="70409"/>
                    </a:cubicBezTo>
                    <a:cubicBezTo>
                      <a:pt x="0" y="59305"/>
                      <a:pt x="1502" y="49051"/>
                      <a:pt x="4507" y="40299"/>
                    </a:cubicBezTo>
                    <a:cubicBezTo>
                      <a:pt x="7511" y="31547"/>
                      <a:pt x="11757" y="24166"/>
                      <a:pt x="17178" y="18223"/>
                    </a:cubicBezTo>
                    <a:cubicBezTo>
                      <a:pt x="22599" y="12279"/>
                      <a:pt x="29065" y="7707"/>
                      <a:pt x="36641" y="4637"/>
                    </a:cubicBezTo>
                    <a:cubicBezTo>
                      <a:pt x="44218" y="1568"/>
                      <a:pt x="52578" y="0"/>
                      <a:pt x="61657" y="0"/>
                    </a:cubicBezTo>
                    <a:cubicBezTo>
                      <a:pt x="65380" y="0"/>
                      <a:pt x="68907" y="327"/>
                      <a:pt x="72368" y="914"/>
                    </a:cubicBezTo>
                    <a:cubicBezTo>
                      <a:pt x="75765" y="1502"/>
                      <a:pt x="78965" y="2351"/>
                      <a:pt x="81904" y="3331"/>
                    </a:cubicBezTo>
                    <a:cubicBezTo>
                      <a:pt x="84843" y="4311"/>
                      <a:pt x="87456" y="5486"/>
                      <a:pt x="89742" y="6793"/>
                    </a:cubicBezTo>
                    <a:cubicBezTo>
                      <a:pt x="92093" y="8099"/>
                      <a:pt x="93726" y="9209"/>
                      <a:pt x="94641" y="10124"/>
                    </a:cubicBezTo>
                    <a:cubicBezTo>
                      <a:pt x="95555" y="11038"/>
                      <a:pt x="96208" y="11822"/>
                      <a:pt x="96535" y="12410"/>
                    </a:cubicBezTo>
                    <a:cubicBezTo>
                      <a:pt x="96861" y="12998"/>
                      <a:pt x="97122" y="13781"/>
                      <a:pt x="97384" y="14761"/>
                    </a:cubicBezTo>
                    <a:cubicBezTo>
                      <a:pt x="97580" y="15741"/>
                      <a:pt x="97710" y="16851"/>
                      <a:pt x="97841" y="18157"/>
                    </a:cubicBezTo>
                    <a:cubicBezTo>
                      <a:pt x="97972" y="19464"/>
                      <a:pt x="97972" y="21097"/>
                      <a:pt x="97972" y="22991"/>
                    </a:cubicBezTo>
                    <a:cubicBezTo>
                      <a:pt x="97972" y="25015"/>
                      <a:pt x="97906" y="26779"/>
                      <a:pt x="97776" y="28216"/>
                    </a:cubicBezTo>
                    <a:cubicBezTo>
                      <a:pt x="97645" y="29653"/>
                      <a:pt x="97384" y="30828"/>
                      <a:pt x="97057" y="31743"/>
                    </a:cubicBezTo>
                    <a:cubicBezTo>
                      <a:pt x="96731" y="32657"/>
                      <a:pt x="96273" y="33310"/>
                      <a:pt x="95816" y="33702"/>
                    </a:cubicBezTo>
                    <a:cubicBezTo>
                      <a:pt x="95359" y="34094"/>
                      <a:pt x="94771" y="34290"/>
                      <a:pt x="94183" y="34290"/>
                    </a:cubicBezTo>
                    <a:cubicBezTo>
                      <a:pt x="93138" y="34290"/>
                      <a:pt x="91832" y="33702"/>
                      <a:pt x="90264" y="32461"/>
                    </a:cubicBezTo>
                    <a:cubicBezTo>
                      <a:pt x="88697" y="31220"/>
                      <a:pt x="86672" y="29914"/>
                      <a:pt x="84125" y="28477"/>
                    </a:cubicBezTo>
                    <a:cubicBezTo>
                      <a:pt x="81643" y="26975"/>
                      <a:pt x="78639" y="25669"/>
                      <a:pt x="75177" y="24493"/>
                    </a:cubicBezTo>
                    <a:cubicBezTo>
                      <a:pt x="71715" y="23317"/>
                      <a:pt x="67600" y="22664"/>
                      <a:pt x="62767" y="22664"/>
                    </a:cubicBezTo>
                    <a:cubicBezTo>
                      <a:pt x="57477" y="22664"/>
                      <a:pt x="52774" y="23774"/>
                      <a:pt x="48659" y="25930"/>
                    </a:cubicBezTo>
                    <a:cubicBezTo>
                      <a:pt x="44479" y="28085"/>
                      <a:pt x="40952" y="31155"/>
                      <a:pt x="38078" y="35204"/>
                    </a:cubicBezTo>
                    <a:cubicBezTo>
                      <a:pt x="35139" y="39189"/>
                      <a:pt x="32984" y="44087"/>
                      <a:pt x="31416" y="49770"/>
                    </a:cubicBezTo>
                    <a:cubicBezTo>
                      <a:pt x="29914" y="55452"/>
                      <a:pt x="29130" y="61853"/>
                      <a:pt x="29130" y="68972"/>
                    </a:cubicBezTo>
                    <a:cubicBezTo>
                      <a:pt x="29130" y="76810"/>
                      <a:pt x="29914" y="83537"/>
                      <a:pt x="31547" y="89285"/>
                    </a:cubicBezTo>
                    <a:cubicBezTo>
                      <a:pt x="33180" y="95032"/>
                      <a:pt x="35466" y="99735"/>
                      <a:pt x="38405" y="103393"/>
                    </a:cubicBezTo>
                    <a:cubicBezTo>
                      <a:pt x="41344" y="107050"/>
                      <a:pt x="45002" y="109859"/>
                      <a:pt x="49182" y="111688"/>
                    </a:cubicBezTo>
                    <a:cubicBezTo>
                      <a:pt x="53362" y="113516"/>
                      <a:pt x="58130" y="114431"/>
                      <a:pt x="63420" y="114431"/>
                    </a:cubicBezTo>
                    <a:cubicBezTo>
                      <a:pt x="68188" y="114431"/>
                      <a:pt x="72368" y="113843"/>
                      <a:pt x="75830" y="112733"/>
                    </a:cubicBezTo>
                    <a:cubicBezTo>
                      <a:pt x="79292" y="111622"/>
                      <a:pt x="82296" y="110381"/>
                      <a:pt x="84843" y="109010"/>
                    </a:cubicBezTo>
                    <a:cubicBezTo>
                      <a:pt x="87325" y="107638"/>
                      <a:pt x="89415" y="106397"/>
                      <a:pt x="90983" y="105287"/>
                    </a:cubicBezTo>
                    <a:cubicBezTo>
                      <a:pt x="92616" y="104177"/>
                      <a:pt x="93857" y="103654"/>
                      <a:pt x="94706" y="103654"/>
                    </a:cubicBezTo>
                    <a:cubicBezTo>
                      <a:pt x="95359" y="103654"/>
                      <a:pt x="95947" y="103785"/>
                      <a:pt x="96339" y="104046"/>
                    </a:cubicBezTo>
                    <a:cubicBezTo>
                      <a:pt x="96731" y="104307"/>
                      <a:pt x="97122" y="104895"/>
                      <a:pt x="97384" y="105679"/>
                    </a:cubicBezTo>
                    <a:cubicBezTo>
                      <a:pt x="97645" y="106462"/>
                      <a:pt x="97841" y="107638"/>
                      <a:pt x="97972" y="109140"/>
                    </a:cubicBezTo>
                    <a:cubicBezTo>
                      <a:pt x="98102" y="110643"/>
                      <a:pt x="98168" y="112602"/>
                      <a:pt x="98168" y="115084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E9293242-C88D-9EA1-3D42-F7B8524E0D01}"/>
                  </a:ext>
                </a:extLst>
              </p:cNvPr>
              <p:cNvSpPr/>
              <p:nvPr/>
            </p:nvSpPr>
            <p:spPr>
              <a:xfrm>
                <a:off x="1109325" y="1888613"/>
                <a:ext cx="73217" cy="133763"/>
              </a:xfrm>
              <a:custGeom>
                <a:avLst/>
                <a:gdLst>
                  <a:gd name="connsiteX0" fmla="*/ 73087 w 73217"/>
                  <a:gd name="connsiteY0" fmla="*/ 122464 h 133763"/>
                  <a:gd name="connsiteX1" fmla="*/ 72826 w 73217"/>
                  <a:gd name="connsiteY1" fmla="*/ 127624 h 133763"/>
                  <a:gd name="connsiteX2" fmla="*/ 72042 w 73217"/>
                  <a:gd name="connsiteY2" fmla="*/ 131151 h 133763"/>
                  <a:gd name="connsiteX3" fmla="*/ 70735 w 73217"/>
                  <a:gd name="connsiteY3" fmla="*/ 133176 h 133763"/>
                  <a:gd name="connsiteX4" fmla="*/ 68907 w 73217"/>
                  <a:gd name="connsiteY4" fmla="*/ 133764 h 133763"/>
                  <a:gd name="connsiteX5" fmla="*/ 7968 w 73217"/>
                  <a:gd name="connsiteY5" fmla="*/ 133764 h 133763"/>
                  <a:gd name="connsiteX6" fmla="*/ 2286 w 73217"/>
                  <a:gd name="connsiteY6" fmla="*/ 131739 h 133763"/>
                  <a:gd name="connsiteX7" fmla="*/ 0 w 73217"/>
                  <a:gd name="connsiteY7" fmla="*/ 125208 h 133763"/>
                  <a:gd name="connsiteX8" fmla="*/ 0 w 73217"/>
                  <a:gd name="connsiteY8" fmla="*/ 4376 h 133763"/>
                  <a:gd name="connsiteX9" fmla="*/ 653 w 73217"/>
                  <a:gd name="connsiteY9" fmla="*/ 2547 h 133763"/>
                  <a:gd name="connsiteX10" fmla="*/ 2874 w 73217"/>
                  <a:gd name="connsiteY10" fmla="*/ 1176 h 133763"/>
                  <a:gd name="connsiteX11" fmla="*/ 7054 w 73217"/>
                  <a:gd name="connsiteY11" fmla="*/ 326 h 133763"/>
                  <a:gd name="connsiteX12" fmla="*/ 13585 w 73217"/>
                  <a:gd name="connsiteY12" fmla="*/ 0 h 133763"/>
                  <a:gd name="connsiteX13" fmla="*/ 20182 w 73217"/>
                  <a:gd name="connsiteY13" fmla="*/ 326 h 133763"/>
                  <a:gd name="connsiteX14" fmla="*/ 24297 w 73217"/>
                  <a:gd name="connsiteY14" fmla="*/ 1176 h 133763"/>
                  <a:gd name="connsiteX15" fmla="*/ 26518 w 73217"/>
                  <a:gd name="connsiteY15" fmla="*/ 2547 h 133763"/>
                  <a:gd name="connsiteX16" fmla="*/ 27171 w 73217"/>
                  <a:gd name="connsiteY16" fmla="*/ 4376 h 133763"/>
                  <a:gd name="connsiteX17" fmla="*/ 27171 w 73217"/>
                  <a:gd name="connsiteY17" fmla="*/ 111426 h 133763"/>
                  <a:gd name="connsiteX18" fmla="*/ 69037 w 73217"/>
                  <a:gd name="connsiteY18" fmla="*/ 111426 h 133763"/>
                  <a:gd name="connsiteX19" fmla="*/ 70866 w 73217"/>
                  <a:gd name="connsiteY19" fmla="*/ 112014 h 133763"/>
                  <a:gd name="connsiteX20" fmla="*/ 72172 w 73217"/>
                  <a:gd name="connsiteY20" fmla="*/ 113843 h 133763"/>
                  <a:gd name="connsiteX21" fmla="*/ 72956 w 73217"/>
                  <a:gd name="connsiteY21" fmla="*/ 117239 h 133763"/>
                  <a:gd name="connsiteX22" fmla="*/ 73217 w 73217"/>
                  <a:gd name="connsiteY22" fmla="*/ 122399 h 13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3217" h="133763">
                    <a:moveTo>
                      <a:pt x="73087" y="122464"/>
                    </a:moveTo>
                    <a:cubicBezTo>
                      <a:pt x="73087" y="124489"/>
                      <a:pt x="73021" y="126253"/>
                      <a:pt x="72826" y="127624"/>
                    </a:cubicBezTo>
                    <a:cubicBezTo>
                      <a:pt x="72630" y="128996"/>
                      <a:pt x="72368" y="130172"/>
                      <a:pt x="72042" y="131151"/>
                    </a:cubicBezTo>
                    <a:cubicBezTo>
                      <a:pt x="71715" y="132066"/>
                      <a:pt x="71258" y="132719"/>
                      <a:pt x="70735" y="133176"/>
                    </a:cubicBezTo>
                    <a:cubicBezTo>
                      <a:pt x="70213" y="133568"/>
                      <a:pt x="69625" y="133764"/>
                      <a:pt x="68907" y="133764"/>
                    </a:cubicBezTo>
                    <a:lnTo>
                      <a:pt x="7968" y="133764"/>
                    </a:lnTo>
                    <a:cubicBezTo>
                      <a:pt x="5682" y="133764"/>
                      <a:pt x="3788" y="133111"/>
                      <a:pt x="2286" y="131739"/>
                    </a:cubicBezTo>
                    <a:cubicBezTo>
                      <a:pt x="718" y="130367"/>
                      <a:pt x="0" y="128212"/>
                      <a:pt x="0" y="125208"/>
                    </a:cubicBezTo>
                    <a:lnTo>
                      <a:pt x="0" y="4376"/>
                    </a:lnTo>
                    <a:cubicBezTo>
                      <a:pt x="0" y="3723"/>
                      <a:pt x="196" y="3070"/>
                      <a:pt x="653" y="2547"/>
                    </a:cubicBezTo>
                    <a:cubicBezTo>
                      <a:pt x="1110" y="2025"/>
                      <a:pt x="1829" y="1567"/>
                      <a:pt x="2874" y="1176"/>
                    </a:cubicBezTo>
                    <a:cubicBezTo>
                      <a:pt x="3919" y="849"/>
                      <a:pt x="5290" y="588"/>
                      <a:pt x="7054" y="326"/>
                    </a:cubicBezTo>
                    <a:cubicBezTo>
                      <a:pt x="8817" y="131"/>
                      <a:pt x="10973" y="0"/>
                      <a:pt x="13585" y="0"/>
                    </a:cubicBezTo>
                    <a:cubicBezTo>
                      <a:pt x="16198" y="0"/>
                      <a:pt x="18484" y="131"/>
                      <a:pt x="20182" y="326"/>
                    </a:cubicBezTo>
                    <a:cubicBezTo>
                      <a:pt x="21880" y="523"/>
                      <a:pt x="23252" y="784"/>
                      <a:pt x="24297" y="1176"/>
                    </a:cubicBezTo>
                    <a:cubicBezTo>
                      <a:pt x="25342" y="1502"/>
                      <a:pt x="26060" y="1959"/>
                      <a:pt x="26518" y="2547"/>
                    </a:cubicBezTo>
                    <a:cubicBezTo>
                      <a:pt x="26975" y="3135"/>
                      <a:pt x="27171" y="3723"/>
                      <a:pt x="27171" y="4376"/>
                    </a:cubicBezTo>
                    <a:lnTo>
                      <a:pt x="27171" y="111426"/>
                    </a:lnTo>
                    <a:lnTo>
                      <a:pt x="69037" y="111426"/>
                    </a:lnTo>
                    <a:cubicBezTo>
                      <a:pt x="69690" y="111426"/>
                      <a:pt x="70344" y="111622"/>
                      <a:pt x="70866" y="112014"/>
                    </a:cubicBezTo>
                    <a:cubicBezTo>
                      <a:pt x="71389" y="112406"/>
                      <a:pt x="71780" y="112994"/>
                      <a:pt x="72172" y="113843"/>
                    </a:cubicBezTo>
                    <a:cubicBezTo>
                      <a:pt x="72499" y="114692"/>
                      <a:pt x="72760" y="115802"/>
                      <a:pt x="72956" y="117239"/>
                    </a:cubicBezTo>
                    <a:cubicBezTo>
                      <a:pt x="73152" y="118611"/>
                      <a:pt x="73217" y="120374"/>
                      <a:pt x="73217" y="122399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37485DAD-DF1E-8045-D401-E5089443953E}"/>
                  </a:ext>
                </a:extLst>
              </p:cNvPr>
              <p:cNvSpPr/>
              <p:nvPr/>
            </p:nvSpPr>
            <p:spPr>
              <a:xfrm>
                <a:off x="1198348" y="1889332"/>
                <a:ext cx="78899" cy="133110"/>
              </a:xfrm>
              <a:custGeom>
                <a:avLst/>
                <a:gdLst>
                  <a:gd name="connsiteX0" fmla="*/ 78834 w 78899"/>
                  <a:gd name="connsiteY0" fmla="*/ 122464 h 133110"/>
                  <a:gd name="connsiteX1" fmla="*/ 78573 w 78899"/>
                  <a:gd name="connsiteY1" fmla="*/ 127428 h 133110"/>
                  <a:gd name="connsiteX2" fmla="*/ 77789 w 78899"/>
                  <a:gd name="connsiteY2" fmla="*/ 130694 h 133110"/>
                  <a:gd name="connsiteX3" fmla="*/ 76483 w 78899"/>
                  <a:gd name="connsiteY3" fmla="*/ 132523 h 133110"/>
                  <a:gd name="connsiteX4" fmla="*/ 74785 w 78899"/>
                  <a:gd name="connsiteY4" fmla="*/ 133111 h 133110"/>
                  <a:gd name="connsiteX5" fmla="*/ 7968 w 78899"/>
                  <a:gd name="connsiteY5" fmla="*/ 133111 h 133110"/>
                  <a:gd name="connsiteX6" fmla="*/ 2286 w 78899"/>
                  <a:gd name="connsiteY6" fmla="*/ 131086 h 133110"/>
                  <a:gd name="connsiteX7" fmla="*/ 0 w 78899"/>
                  <a:gd name="connsiteY7" fmla="*/ 124554 h 133110"/>
                  <a:gd name="connsiteX8" fmla="*/ 0 w 78899"/>
                  <a:gd name="connsiteY8" fmla="*/ 8556 h 133110"/>
                  <a:gd name="connsiteX9" fmla="*/ 2286 w 78899"/>
                  <a:gd name="connsiteY9" fmla="*/ 2025 h 133110"/>
                  <a:gd name="connsiteX10" fmla="*/ 7968 w 78899"/>
                  <a:gd name="connsiteY10" fmla="*/ 0 h 133110"/>
                  <a:gd name="connsiteX11" fmla="*/ 74393 w 78899"/>
                  <a:gd name="connsiteY11" fmla="*/ 0 h 133110"/>
                  <a:gd name="connsiteX12" fmla="*/ 76026 w 78899"/>
                  <a:gd name="connsiteY12" fmla="*/ 522 h 133110"/>
                  <a:gd name="connsiteX13" fmla="*/ 77267 w 78899"/>
                  <a:gd name="connsiteY13" fmla="*/ 2351 h 133110"/>
                  <a:gd name="connsiteX14" fmla="*/ 78051 w 78899"/>
                  <a:gd name="connsiteY14" fmla="*/ 5617 h 133110"/>
                  <a:gd name="connsiteX15" fmla="*/ 78312 w 78899"/>
                  <a:gd name="connsiteY15" fmla="*/ 10712 h 133110"/>
                  <a:gd name="connsiteX16" fmla="*/ 78051 w 78899"/>
                  <a:gd name="connsiteY16" fmla="*/ 15610 h 133110"/>
                  <a:gd name="connsiteX17" fmla="*/ 77267 w 78899"/>
                  <a:gd name="connsiteY17" fmla="*/ 18876 h 133110"/>
                  <a:gd name="connsiteX18" fmla="*/ 76026 w 78899"/>
                  <a:gd name="connsiteY18" fmla="*/ 20705 h 133110"/>
                  <a:gd name="connsiteX19" fmla="*/ 74393 w 78899"/>
                  <a:gd name="connsiteY19" fmla="*/ 21292 h 133110"/>
                  <a:gd name="connsiteX20" fmla="*/ 26910 w 78899"/>
                  <a:gd name="connsiteY20" fmla="*/ 21292 h 133110"/>
                  <a:gd name="connsiteX21" fmla="*/ 26910 w 78899"/>
                  <a:gd name="connsiteY21" fmla="*/ 53754 h 133110"/>
                  <a:gd name="connsiteX22" fmla="*/ 67078 w 78899"/>
                  <a:gd name="connsiteY22" fmla="*/ 53754 h 133110"/>
                  <a:gd name="connsiteX23" fmla="*/ 68776 w 78899"/>
                  <a:gd name="connsiteY23" fmla="*/ 54342 h 133110"/>
                  <a:gd name="connsiteX24" fmla="*/ 70082 w 78899"/>
                  <a:gd name="connsiteY24" fmla="*/ 56105 h 133110"/>
                  <a:gd name="connsiteX25" fmla="*/ 70866 w 78899"/>
                  <a:gd name="connsiteY25" fmla="*/ 59305 h 133110"/>
                  <a:gd name="connsiteX26" fmla="*/ 71127 w 78899"/>
                  <a:gd name="connsiteY26" fmla="*/ 64204 h 133110"/>
                  <a:gd name="connsiteX27" fmla="*/ 70866 w 78899"/>
                  <a:gd name="connsiteY27" fmla="*/ 69168 h 133110"/>
                  <a:gd name="connsiteX28" fmla="*/ 70082 w 78899"/>
                  <a:gd name="connsiteY28" fmla="*/ 72303 h 133110"/>
                  <a:gd name="connsiteX29" fmla="*/ 68776 w 78899"/>
                  <a:gd name="connsiteY29" fmla="*/ 74001 h 133110"/>
                  <a:gd name="connsiteX30" fmla="*/ 67078 w 78899"/>
                  <a:gd name="connsiteY30" fmla="*/ 74524 h 133110"/>
                  <a:gd name="connsiteX31" fmla="*/ 26910 w 78899"/>
                  <a:gd name="connsiteY31" fmla="*/ 74524 h 133110"/>
                  <a:gd name="connsiteX32" fmla="*/ 26910 w 78899"/>
                  <a:gd name="connsiteY32" fmla="*/ 112079 h 133110"/>
                  <a:gd name="connsiteX33" fmla="*/ 74850 w 78899"/>
                  <a:gd name="connsiteY33" fmla="*/ 112079 h 133110"/>
                  <a:gd name="connsiteX34" fmla="*/ 76548 w 78899"/>
                  <a:gd name="connsiteY34" fmla="*/ 112667 h 133110"/>
                  <a:gd name="connsiteX35" fmla="*/ 77855 w 78899"/>
                  <a:gd name="connsiteY35" fmla="*/ 114496 h 133110"/>
                  <a:gd name="connsiteX36" fmla="*/ 78639 w 78899"/>
                  <a:gd name="connsiteY36" fmla="*/ 117762 h 133110"/>
                  <a:gd name="connsiteX37" fmla="*/ 78900 w 78899"/>
                  <a:gd name="connsiteY37" fmla="*/ 122726 h 133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899" h="133110">
                    <a:moveTo>
                      <a:pt x="78834" y="122464"/>
                    </a:moveTo>
                    <a:cubicBezTo>
                      <a:pt x="78834" y="124424"/>
                      <a:pt x="78769" y="126122"/>
                      <a:pt x="78573" y="127428"/>
                    </a:cubicBezTo>
                    <a:cubicBezTo>
                      <a:pt x="78377" y="128735"/>
                      <a:pt x="78116" y="129845"/>
                      <a:pt x="77789" y="130694"/>
                    </a:cubicBezTo>
                    <a:cubicBezTo>
                      <a:pt x="77463" y="131543"/>
                      <a:pt x="77006" y="132131"/>
                      <a:pt x="76483" y="132523"/>
                    </a:cubicBezTo>
                    <a:cubicBezTo>
                      <a:pt x="75961" y="132915"/>
                      <a:pt x="75373" y="133111"/>
                      <a:pt x="74785" y="133111"/>
                    </a:cubicBezTo>
                    <a:lnTo>
                      <a:pt x="7968" y="133111"/>
                    </a:lnTo>
                    <a:cubicBezTo>
                      <a:pt x="5682" y="133111"/>
                      <a:pt x="3788" y="132458"/>
                      <a:pt x="2286" y="131086"/>
                    </a:cubicBezTo>
                    <a:cubicBezTo>
                      <a:pt x="718" y="129714"/>
                      <a:pt x="0" y="127559"/>
                      <a:pt x="0" y="124554"/>
                    </a:cubicBezTo>
                    <a:lnTo>
                      <a:pt x="0" y="8556"/>
                    </a:lnTo>
                    <a:cubicBezTo>
                      <a:pt x="0" y="5552"/>
                      <a:pt x="784" y="3396"/>
                      <a:pt x="2286" y="2025"/>
                    </a:cubicBezTo>
                    <a:cubicBezTo>
                      <a:pt x="3854" y="718"/>
                      <a:pt x="5748" y="0"/>
                      <a:pt x="7968" y="0"/>
                    </a:cubicBezTo>
                    <a:lnTo>
                      <a:pt x="74393" y="0"/>
                    </a:lnTo>
                    <a:cubicBezTo>
                      <a:pt x="74981" y="0"/>
                      <a:pt x="75569" y="196"/>
                      <a:pt x="76026" y="522"/>
                    </a:cubicBezTo>
                    <a:cubicBezTo>
                      <a:pt x="76483" y="849"/>
                      <a:pt x="76940" y="1437"/>
                      <a:pt x="77267" y="2351"/>
                    </a:cubicBezTo>
                    <a:cubicBezTo>
                      <a:pt x="77594" y="3200"/>
                      <a:pt x="77855" y="4311"/>
                      <a:pt x="78051" y="5617"/>
                    </a:cubicBezTo>
                    <a:cubicBezTo>
                      <a:pt x="78247" y="6989"/>
                      <a:pt x="78312" y="8621"/>
                      <a:pt x="78312" y="10712"/>
                    </a:cubicBezTo>
                    <a:cubicBezTo>
                      <a:pt x="78312" y="12606"/>
                      <a:pt x="78247" y="14238"/>
                      <a:pt x="78051" y="15610"/>
                    </a:cubicBezTo>
                    <a:cubicBezTo>
                      <a:pt x="77855" y="16916"/>
                      <a:pt x="77594" y="18027"/>
                      <a:pt x="77267" y="18876"/>
                    </a:cubicBezTo>
                    <a:cubicBezTo>
                      <a:pt x="76940" y="19725"/>
                      <a:pt x="76483" y="20313"/>
                      <a:pt x="76026" y="20705"/>
                    </a:cubicBezTo>
                    <a:cubicBezTo>
                      <a:pt x="75569" y="21097"/>
                      <a:pt x="74981" y="21292"/>
                      <a:pt x="74393" y="21292"/>
                    </a:cubicBezTo>
                    <a:lnTo>
                      <a:pt x="26910" y="21292"/>
                    </a:lnTo>
                    <a:lnTo>
                      <a:pt x="26910" y="53754"/>
                    </a:lnTo>
                    <a:lnTo>
                      <a:pt x="67078" y="53754"/>
                    </a:lnTo>
                    <a:cubicBezTo>
                      <a:pt x="67666" y="53754"/>
                      <a:pt x="68254" y="53950"/>
                      <a:pt x="68776" y="54342"/>
                    </a:cubicBezTo>
                    <a:cubicBezTo>
                      <a:pt x="69299" y="54733"/>
                      <a:pt x="69690" y="55321"/>
                      <a:pt x="70082" y="56105"/>
                    </a:cubicBezTo>
                    <a:cubicBezTo>
                      <a:pt x="70409" y="56889"/>
                      <a:pt x="70670" y="57934"/>
                      <a:pt x="70866" y="59305"/>
                    </a:cubicBezTo>
                    <a:cubicBezTo>
                      <a:pt x="71062" y="60677"/>
                      <a:pt x="71127" y="62245"/>
                      <a:pt x="71127" y="64204"/>
                    </a:cubicBezTo>
                    <a:cubicBezTo>
                      <a:pt x="71127" y="66163"/>
                      <a:pt x="71062" y="67862"/>
                      <a:pt x="70866" y="69168"/>
                    </a:cubicBezTo>
                    <a:cubicBezTo>
                      <a:pt x="70670" y="70474"/>
                      <a:pt x="70409" y="71519"/>
                      <a:pt x="70082" y="72303"/>
                    </a:cubicBezTo>
                    <a:cubicBezTo>
                      <a:pt x="69756" y="73087"/>
                      <a:pt x="69299" y="73675"/>
                      <a:pt x="68776" y="74001"/>
                    </a:cubicBezTo>
                    <a:cubicBezTo>
                      <a:pt x="68254" y="74328"/>
                      <a:pt x="67666" y="74524"/>
                      <a:pt x="67078" y="74524"/>
                    </a:cubicBezTo>
                    <a:lnTo>
                      <a:pt x="26910" y="74524"/>
                    </a:lnTo>
                    <a:lnTo>
                      <a:pt x="26910" y="112079"/>
                    </a:lnTo>
                    <a:lnTo>
                      <a:pt x="74850" y="112079"/>
                    </a:lnTo>
                    <a:cubicBezTo>
                      <a:pt x="75438" y="112079"/>
                      <a:pt x="76026" y="112275"/>
                      <a:pt x="76548" y="112667"/>
                    </a:cubicBezTo>
                    <a:cubicBezTo>
                      <a:pt x="77071" y="113059"/>
                      <a:pt x="77463" y="113647"/>
                      <a:pt x="77855" y="114496"/>
                    </a:cubicBezTo>
                    <a:cubicBezTo>
                      <a:pt x="78181" y="115345"/>
                      <a:pt x="78443" y="116390"/>
                      <a:pt x="78639" y="117762"/>
                    </a:cubicBezTo>
                    <a:cubicBezTo>
                      <a:pt x="78834" y="119068"/>
                      <a:pt x="78900" y="120766"/>
                      <a:pt x="78900" y="122726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ED0650DB-465E-226D-4555-F373B5A4EDED}"/>
                  </a:ext>
                </a:extLst>
              </p:cNvPr>
              <p:cNvSpPr/>
              <p:nvPr/>
            </p:nvSpPr>
            <p:spPr>
              <a:xfrm>
                <a:off x="1286655" y="1888875"/>
                <a:ext cx="122459" cy="134221"/>
              </a:xfrm>
              <a:custGeom>
                <a:avLst/>
                <a:gdLst>
                  <a:gd name="connsiteX0" fmla="*/ 120830 w 122459"/>
                  <a:gd name="connsiteY0" fmla="*/ 123444 h 134221"/>
                  <a:gd name="connsiteX1" fmla="*/ 122397 w 122459"/>
                  <a:gd name="connsiteY1" fmla="*/ 129322 h 134221"/>
                  <a:gd name="connsiteX2" fmla="*/ 121548 w 122459"/>
                  <a:gd name="connsiteY2" fmla="*/ 132588 h 134221"/>
                  <a:gd name="connsiteX3" fmla="*/ 117564 w 122459"/>
                  <a:gd name="connsiteY3" fmla="*/ 133894 h 134221"/>
                  <a:gd name="connsiteX4" fmla="*/ 109661 w 122459"/>
                  <a:gd name="connsiteY4" fmla="*/ 134156 h 134221"/>
                  <a:gd name="connsiteX5" fmla="*/ 101497 w 122459"/>
                  <a:gd name="connsiteY5" fmla="*/ 134025 h 134221"/>
                  <a:gd name="connsiteX6" fmla="*/ 97055 w 122459"/>
                  <a:gd name="connsiteY6" fmla="*/ 133437 h 134221"/>
                  <a:gd name="connsiteX7" fmla="*/ 94900 w 122459"/>
                  <a:gd name="connsiteY7" fmla="*/ 132131 h 134221"/>
                  <a:gd name="connsiteX8" fmla="*/ 93855 w 122459"/>
                  <a:gd name="connsiteY8" fmla="*/ 129976 h 134221"/>
                  <a:gd name="connsiteX9" fmla="*/ 84907 w 122459"/>
                  <a:gd name="connsiteY9" fmla="*/ 103262 h 134221"/>
                  <a:gd name="connsiteX10" fmla="*/ 34942 w 122459"/>
                  <a:gd name="connsiteY10" fmla="*/ 103262 h 134221"/>
                  <a:gd name="connsiteX11" fmla="*/ 26516 w 122459"/>
                  <a:gd name="connsiteY11" fmla="*/ 129257 h 134221"/>
                  <a:gd name="connsiteX12" fmla="*/ 25406 w 122459"/>
                  <a:gd name="connsiteY12" fmla="*/ 131674 h 134221"/>
                  <a:gd name="connsiteX13" fmla="*/ 23250 w 122459"/>
                  <a:gd name="connsiteY13" fmla="*/ 133241 h 134221"/>
                  <a:gd name="connsiteX14" fmla="*/ 19005 w 122459"/>
                  <a:gd name="connsiteY14" fmla="*/ 134025 h 134221"/>
                  <a:gd name="connsiteX15" fmla="*/ 11886 w 122459"/>
                  <a:gd name="connsiteY15" fmla="*/ 134221 h 134221"/>
                  <a:gd name="connsiteX16" fmla="*/ 4505 w 122459"/>
                  <a:gd name="connsiteY16" fmla="*/ 133894 h 134221"/>
                  <a:gd name="connsiteX17" fmla="*/ 782 w 122459"/>
                  <a:gd name="connsiteY17" fmla="*/ 132392 h 134221"/>
                  <a:gd name="connsiteX18" fmla="*/ 64 w 122459"/>
                  <a:gd name="connsiteY18" fmla="*/ 129061 h 134221"/>
                  <a:gd name="connsiteX19" fmla="*/ 1631 w 122459"/>
                  <a:gd name="connsiteY19" fmla="*/ 123314 h 134221"/>
                  <a:gd name="connsiteX20" fmla="*/ 42649 w 122459"/>
                  <a:gd name="connsiteY20" fmla="*/ 5290 h 134221"/>
                  <a:gd name="connsiteX21" fmla="*/ 44086 w 122459"/>
                  <a:gd name="connsiteY21" fmla="*/ 2482 h 134221"/>
                  <a:gd name="connsiteX22" fmla="*/ 46698 w 122459"/>
                  <a:gd name="connsiteY22" fmla="*/ 849 h 134221"/>
                  <a:gd name="connsiteX23" fmla="*/ 51662 w 122459"/>
                  <a:gd name="connsiteY23" fmla="*/ 131 h 134221"/>
                  <a:gd name="connsiteX24" fmla="*/ 60088 w 122459"/>
                  <a:gd name="connsiteY24" fmla="*/ 0 h 134221"/>
                  <a:gd name="connsiteX25" fmla="*/ 69754 w 122459"/>
                  <a:gd name="connsiteY25" fmla="*/ 131 h 134221"/>
                  <a:gd name="connsiteX26" fmla="*/ 75371 w 122459"/>
                  <a:gd name="connsiteY26" fmla="*/ 849 h 134221"/>
                  <a:gd name="connsiteX27" fmla="*/ 78245 w 122459"/>
                  <a:gd name="connsiteY27" fmla="*/ 2547 h 134221"/>
                  <a:gd name="connsiteX28" fmla="*/ 79747 w 122459"/>
                  <a:gd name="connsiteY28" fmla="*/ 5617 h 134221"/>
                  <a:gd name="connsiteX29" fmla="*/ 120895 w 122459"/>
                  <a:gd name="connsiteY29" fmla="*/ 123510 h 134221"/>
                  <a:gd name="connsiteX30" fmla="*/ 59761 w 122459"/>
                  <a:gd name="connsiteY30" fmla="*/ 25865 h 134221"/>
                  <a:gd name="connsiteX31" fmla="*/ 59630 w 122459"/>
                  <a:gd name="connsiteY31" fmla="*/ 25865 h 134221"/>
                  <a:gd name="connsiteX32" fmla="*/ 40820 w 122459"/>
                  <a:gd name="connsiteY32" fmla="*/ 82427 h 134221"/>
                  <a:gd name="connsiteX33" fmla="*/ 78572 w 122459"/>
                  <a:gd name="connsiteY33" fmla="*/ 82427 h 134221"/>
                  <a:gd name="connsiteX34" fmla="*/ 59761 w 122459"/>
                  <a:gd name="connsiteY34" fmla="*/ 25865 h 13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59" h="134221">
                    <a:moveTo>
                      <a:pt x="120830" y="123444"/>
                    </a:moveTo>
                    <a:cubicBezTo>
                      <a:pt x="121679" y="125926"/>
                      <a:pt x="122136" y="127886"/>
                      <a:pt x="122397" y="129322"/>
                    </a:cubicBezTo>
                    <a:cubicBezTo>
                      <a:pt x="122593" y="130759"/>
                      <a:pt x="122332" y="131870"/>
                      <a:pt x="121548" y="132588"/>
                    </a:cubicBezTo>
                    <a:cubicBezTo>
                      <a:pt x="120765" y="133307"/>
                      <a:pt x="119458" y="133764"/>
                      <a:pt x="117564" y="133894"/>
                    </a:cubicBezTo>
                    <a:cubicBezTo>
                      <a:pt x="115670" y="134090"/>
                      <a:pt x="112992" y="134156"/>
                      <a:pt x="109661" y="134156"/>
                    </a:cubicBezTo>
                    <a:cubicBezTo>
                      <a:pt x="106330" y="134156"/>
                      <a:pt x="103456" y="134156"/>
                      <a:pt x="101497" y="134025"/>
                    </a:cubicBezTo>
                    <a:cubicBezTo>
                      <a:pt x="99537" y="133894"/>
                      <a:pt x="98035" y="133699"/>
                      <a:pt x="97055" y="133437"/>
                    </a:cubicBezTo>
                    <a:cubicBezTo>
                      <a:pt x="96010" y="133111"/>
                      <a:pt x="95292" y="132719"/>
                      <a:pt x="94900" y="132131"/>
                    </a:cubicBezTo>
                    <a:cubicBezTo>
                      <a:pt x="94508" y="131543"/>
                      <a:pt x="94116" y="130890"/>
                      <a:pt x="93855" y="129976"/>
                    </a:cubicBezTo>
                    <a:lnTo>
                      <a:pt x="84907" y="103262"/>
                    </a:lnTo>
                    <a:lnTo>
                      <a:pt x="34942" y="103262"/>
                    </a:lnTo>
                    <a:lnTo>
                      <a:pt x="26516" y="129257"/>
                    </a:lnTo>
                    <a:cubicBezTo>
                      <a:pt x="26255" y="130237"/>
                      <a:pt x="25863" y="131021"/>
                      <a:pt x="25406" y="131674"/>
                    </a:cubicBezTo>
                    <a:cubicBezTo>
                      <a:pt x="24948" y="132327"/>
                      <a:pt x="24230" y="132849"/>
                      <a:pt x="23250" y="133241"/>
                    </a:cubicBezTo>
                    <a:cubicBezTo>
                      <a:pt x="22271" y="133633"/>
                      <a:pt x="20834" y="133894"/>
                      <a:pt x="19005" y="134025"/>
                    </a:cubicBezTo>
                    <a:cubicBezTo>
                      <a:pt x="17176" y="134156"/>
                      <a:pt x="14825" y="134221"/>
                      <a:pt x="11886" y="134221"/>
                    </a:cubicBezTo>
                    <a:cubicBezTo>
                      <a:pt x="8750" y="134221"/>
                      <a:pt x="6269" y="134090"/>
                      <a:pt x="4505" y="133894"/>
                    </a:cubicBezTo>
                    <a:cubicBezTo>
                      <a:pt x="2742" y="133699"/>
                      <a:pt x="1501" y="133176"/>
                      <a:pt x="782" y="132392"/>
                    </a:cubicBezTo>
                    <a:cubicBezTo>
                      <a:pt x="129" y="131608"/>
                      <a:pt x="-132" y="130498"/>
                      <a:pt x="64" y="129061"/>
                    </a:cubicBezTo>
                    <a:cubicBezTo>
                      <a:pt x="260" y="127624"/>
                      <a:pt x="782" y="125730"/>
                      <a:pt x="1631" y="123314"/>
                    </a:cubicBezTo>
                    <a:lnTo>
                      <a:pt x="42649" y="5290"/>
                    </a:lnTo>
                    <a:cubicBezTo>
                      <a:pt x="43040" y="4115"/>
                      <a:pt x="43563" y="3200"/>
                      <a:pt x="44086" y="2482"/>
                    </a:cubicBezTo>
                    <a:cubicBezTo>
                      <a:pt x="44608" y="1764"/>
                      <a:pt x="45522" y="1241"/>
                      <a:pt x="46698" y="849"/>
                    </a:cubicBezTo>
                    <a:cubicBezTo>
                      <a:pt x="47874" y="457"/>
                      <a:pt x="49572" y="261"/>
                      <a:pt x="51662" y="131"/>
                    </a:cubicBezTo>
                    <a:cubicBezTo>
                      <a:pt x="53817" y="0"/>
                      <a:pt x="56626" y="0"/>
                      <a:pt x="60088" y="0"/>
                    </a:cubicBezTo>
                    <a:cubicBezTo>
                      <a:pt x="64137" y="0"/>
                      <a:pt x="67337" y="0"/>
                      <a:pt x="69754" y="131"/>
                    </a:cubicBezTo>
                    <a:cubicBezTo>
                      <a:pt x="72171" y="261"/>
                      <a:pt x="74000" y="457"/>
                      <a:pt x="75371" y="849"/>
                    </a:cubicBezTo>
                    <a:cubicBezTo>
                      <a:pt x="76743" y="1241"/>
                      <a:pt x="77657" y="1764"/>
                      <a:pt x="78245" y="2547"/>
                    </a:cubicBezTo>
                    <a:cubicBezTo>
                      <a:pt x="78833" y="3331"/>
                      <a:pt x="79355" y="4311"/>
                      <a:pt x="79747" y="5617"/>
                    </a:cubicBezTo>
                    <a:lnTo>
                      <a:pt x="120895" y="123510"/>
                    </a:lnTo>
                    <a:close/>
                    <a:moveTo>
                      <a:pt x="59761" y="25865"/>
                    </a:moveTo>
                    <a:lnTo>
                      <a:pt x="59630" y="25865"/>
                    </a:lnTo>
                    <a:lnTo>
                      <a:pt x="40820" y="82427"/>
                    </a:lnTo>
                    <a:lnTo>
                      <a:pt x="78572" y="82427"/>
                    </a:lnTo>
                    <a:lnTo>
                      <a:pt x="59761" y="25865"/>
                    </a:ln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DA37CDA4-1F76-F170-3F40-193CC4A3755E}"/>
                  </a:ext>
                </a:extLst>
              </p:cNvPr>
              <p:cNvSpPr/>
              <p:nvPr/>
            </p:nvSpPr>
            <p:spPr>
              <a:xfrm>
                <a:off x="1426034" y="1889071"/>
                <a:ext cx="109728" cy="134025"/>
              </a:xfrm>
              <a:custGeom>
                <a:avLst/>
                <a:gdLst>
                  <a:gd name="connsiteX0" fmla="*/ 109728 w 109728"/>
                  <a:gd name="connsiteY0" fmla="*/ 123836 h 134025"/>
                  <a:gd name="connsiteX1" fmla="*/ 108879 w 109728"/>
                  <a:gd name="connsiteY1" fmla="*/ 128081 h 134025"/>
                  <a:gd name="connsiteX2" fmla="*/ 106658 w 109728"/>
                  <a:gd name="connsiteY2" fmla="*/ 131151 h 134025"/>
                  <a:gd name="connsiteX3" fmla="*/ 103393 w 109728"/>
                  <a:gd name="connsiteY3" fmla="*/ 132980 h 134025"/>
                  <a:gd name="connsiteX4" fmla="*/ 99539 w 109728"/>
                  <a:gd name="connsiteY4" fmla="*/ 133568 h 134025"/>
                  <a:gd name="connsiteX5" fmla="*/ 88044 w 109728"/>
                  <a:gd name="connsiteY5" fmla="*/ 133568 h 134025"/>
                  <a:gd name="connsiteX6" fmla="*/ 81839 w 109728"/>
                  <a:gd name="connsiteY6" fmla="*/ 132849 h 134025"/>
                  <a:gd name="connsiteX7" fmla="*/ 77006 w 109728"/>
                  <a:gd name="connsiteY7" fmla="*/ 130237 h 134025"/>
                  <a:gd name="connsiteX8" fmla="*/ 72760 w 109728"/>
                  <a:gd name="connsiteY8" fmla="*/ 125077 h 134025"/>
                  <a:gd name="connsiteX9" fmla="*/ 68123 w 109728"/>
                  <a:gd name="connsiteY9" fmla="*/ 116717 h 134025"/>
                  <a:gd name="connsiteX10" fmla="*/ 35009 w 109728"/>
                  <a:gd name="connsiteY10" fmla="*/ 54538 h 134025"/>
                  <a:gd name="connsiteX11" fmla="*/ 29130 w 109728"/>
                  <a:gd name="connsiteY11" fmla="*/ 42585 h 134025"/>
                  <a:gd name="connsiteX12" fmla="*/ 23774 w 109728"/>
                  <a:gd name="connsiteY12" fmla="*/ 30110 h 134025"/>
                  <a:gd name="connsiteX13" fmla="*/ 23578 w 109728"/>
                  <a:gd name="connsiteY13" fmla="*/ 30110 h 134025"/>
                  <a:gd name="connsiteX14" fmla="*/ 24166 w 109728"/>
                  <a:gd name="connsiteY14" fmla="*/ 44871 h 134025"/>
                  <a:gd name="connsiteX15" fmla="*/ 24362 w 109728"/>
                  <a:gd name="connsiteY15" fmla="*/ 60024 h 134025"/>
                  <a:gd name="connsiteX16" fmla="*/ 24362 w 109728"/>
                  <a:gd name="connsiteY16" fmla="*/ 129649 h 134025"/>
                  <a:gd name="connsiteX17" fmla="*/ 23774 w 109728"/>
                  <a:gd name="connsiteY17" fmla="*/ 131478 h 134025"/>
                  <a:gd name="connsiteX18" fmla="*/ 21815 w 109728"/>
                  <a:gd name="connsiteY18" fmla="*/ 132849 h 134025"/>
                  <a:gd name="connsiteX19" fmla="*/ 18092 w 109728"/>
                  <a:gd name="connsiteY19" fmla="*/ 133699 h 134025"/>
                  <a:gd name="connsiteX20" fmla="*/ 12018 w 109728"/>
                  <a:gd name="connsiteY20" fmla="*/ 134025 h 134025"/>
                  <a:gd name="connsiteX21" fmla="*/ 6074 w 109728"/>
                  <a:gd name="connsiteY21" fmla="*/ 133699 h 134025"/>
                  <a:gd name="connsiteX22" fmla="*/ 2351 w 109728"/>
                  <a:gd name="connsiteY22" fmla="*/ 132849 h 134025"/>
                  <a:gd name="connsiteX23" fmla="*/ 523 w 109728"/>
                  <a:gd name="connsiteY23" fmla="*/ 131478 h 134025"/>
                  <a:gd name="connsiteX24" fmla="*/ 0 w 109728"/>
                  <a:gd name="connsiteY24" fmla="*/ 129649 h 134025"/>
                  <a:gd name="connsiteX25" fmla="*/ 0 w 109728"/>
                  <a:gd name="connsiteY25" fmla="*/ 10058 h 134025"/>
                  <a:gd name="connsiteX26" fmla="*/ 2809 w 109728"/>
                  <a:gd name="connsiteY26" fmla="*/ 2809 h 134025"/>
                  <a:gd name="connsiteX27" fmla="*/ 9732 w 109728"/>
                  <a:gd name="connsiteY27" fmla="*/ 392 h 134025"/>
                  <a:gd name="connsiteX28" fmla="*/ 24232 w 109728"/>
                  <a:gd name="connsiteY28" fmla="*/ 392 h 134025"/>
                  <a:gd name="connsiteX29" fmla="*/ 30828 w 109728"/>
                  <a:gd name="connsiteY29" fmla="*/ 1045 h 134025"/>
                  <a:gd name="connsiteX30" fmla="*/ 35596 w 109728"/>
                  <a:gd name="connsiteY30" fmla="*/ 3266 h 134025"/>
                  <a:gd name="connsiteX31" fmla="*/ 39581 w 109728"/>
                  <a:gd name="connsiteY31" fmla="*/ 7511 h 134025"/>
                  <a:gd name="connsiteX32" fmla="*/ 43369 w 109728"/>
                  <a:gd name="connsiteY32" fmla="*/ 14239 h 134025"/>
                  <a:gd name="connsiteX33" fmla="*/ 69299 w 109728"/>
                  <a:gd name="connsiteY33" fmla="*/ 62898 h 134025"/>
                  <a:gd name="connsiteX34" fmla="*/ 73805 w 109728"/>
                  <a:gd name="connsiteY34" fmla="*/ 71585 h 134025"/>
                  <a:gd name="connsiteX35" fmla="*/ 78051 w 109728"/>
                  <a:gd name="connsiteY35" fmla="*/ 80141 h 134025"/>
                  <a:gd name="connsiteX36" fmla="*/ 82035 w 109728"/>
                  <a:gd name="connsiteY36" fmla="*/ 88501 h 134025"/>
                  <a:gd name="connsiteX37" fmla="*/ 85823 w 109728"/>
                  <a:gd name="connsiteY37" fmla="*/ 96731 h 134025"/>
                  <a:gd name="connsiteX38" fmla="*/ 85954 w 109728"/>
                  <a:gd name="connsiteY38" fmla="*/ 96731 h 134025"/>
                  <a:gd name="connsiteX39" fmla="*/ 85497 w 109728"/>
                  <a:gd name="connsiteY39" fmla="*/ 81708 h 134025"/>
                  <a:gd name="connsiteX40" fmla="*/ 85366 w 109728"/>
                  <a:gd name="connsiteY40" fmla="*/ 66817 h 134025"/>
                  <a:gd name="connsiteX41" fmla="*/ 85366 w 109728"/>
                  <a:gd name="connsiteY41" fmla="*/ 4376 h 134025"/>
                  <a:gd name="connsiteX42" fmla="*/ 85954 w 109728"/>
                  <a:gd name="connsiteY42" fmla="*/ 2547 h 134025"/>
                  <a:gd name="connsiteX43" fmla="*/ 87978 w 109728"/>
                  <a:gd name="connsiteY43" fmla="*/ 1110 h 134025"/>
                  <a:gd name="connsiteX44" fmla="*/ 91767 w 109728"/>
                  <a:gd name="connsiteY44" fmla="*/ 261 h 134025"/>
                  <a:gd name="connsiteX45" fmla="*/ 97841 w 109728"/>
                  <a:gd name="connsiteY45" fmla="*/ 0 h 134025"/>
                  <a:gd name="connsiteX46" fmla="*/ 103719 w 109728"/>
                  <a:gd name="connsiteY46" fmla="*/ 261 h 134025"/>
                  <a:gd name="connsiteX47" fmla="*/ 107377 w 109728"/>
                  <a:gd name="connsiteY47" fmla="*/ 1110 h 134025"/>
                  <a:gd name="connsiteX48" fmla="*/ 109206 w 109728"/>
                  <a:gd name="connsiteY48" fmla="*/ 2547 h 134025"/>
                  <a:gd name="connsiteX49" fmla="*/ 109728 w 109728"/>
                  <a:gd name="connsiteY49" fmla="*/ 4376 h 134025"/>
                  <a:gd name="connsiteX50" fmla="*/ 109728 w 109728"/>
                  <a:gd name="connsiteY50" fmla="*/ 123967 h 1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09728" h="134025">
                    <a:moveTo>
                      <a:pt x="109728" y="123836"/>
                    </a:moveTo>
                    <a:cubicBezTo>
                      <a:pt x="109728" y="125404"/>
                      <a:pt x="109467" y="126841"/>
                      <a:pt x="108879" y="128081"/>
                    </a:cubicBezTo>
                    <a:cubicBezTo>
                      <a:pt x="108357" y="129322"/>
                      <a:pt x="107573" y="130368"/>
                      <a:pt x="106658" y="131151"/>
                    </a:cubicBezTo>
                    <a:cubicBezTo>
                      <a:pt x="105744" y="132000"/>
                      <a:pt x="104634" y="132588"/>
                      <a:pt x="103393" y="132980"/>
                    </a:cubicBezTo>
                    <a:cubicBezTo>
                      <a:pt x="102152" y="133372"/>
                      <a:pt x="100845" y="133568"/>
                      <a:pt x="99539" y="133568"/>
                    </a:cubicBezTo>
                    <a:lnTo>
                      <a:pt x="88044" y="133568"/>
                    </a:lnTo>
                    <a:cubicBezTo>
                      <a:pt x="85627" y="133568"/>
                      <a:pt x="83537" y="133307"/>
                      <a:pt x="81839" y="132849"/>
                    </a:cubicBezTo>
                    <a:cubicBezTo>
                      <a:pt x="80075" y="132392"/>
                      <a:pt x="78508" y="131478"/>
                      <a:pt x="77006" y="130237"/>
                    </a:cubicBezTo>
                    <a:cubicBezTo>
                      <a:pt x="75503" y="128996"/>
                      <a:pt x="74132" y="127232"/>
                      <a:pt x="72760" y="125077"/>
                    </a:cubicBezTo>
                    <a:cubicBezTo>
                      <a:pt x="71389" y="122922"/>
                      <a:pt x="69821" y="120113"/>
                      <a:pt x="68123" y="116717"/>
                    </a:cubicBezTo>
                    <a:lnTo>
                      <a:pt x="35009" y="54538"/>
                    </a:lnTo>
                    <a:cubicBezTo>
                      <a:pt x="33114" y="50815"/>
                      <a:pt x="31155" y="46830"/>
                      <a:pt x="29130" y="42585"/>
                    </a:cubicBezTo>
                    <a:cubicBezTo>
                      <a:pt x="27171" y="38274"/>
                      <a:pt x="25342" y="34159"/>
                      <a:pt x="23774" y="30110"/>
                    </a:cubicBezTo>
                    <a:lnTo>
                      <a:pt x="23578" y="30110"/>
                    </a:lnTo>
                    <a:cubicBezTo>
                      <a:pt x="23840" y="35074"/>
                      <a:pt x="24036" y="39972"/>
                      <a:pt x="24166" y="44871"/>
                    </a:cubicBezTo>
                    <a:cubicBezTo>
                      <a:pt x="24297" y="49770"/>
                      <a:pt x="24362" y="54799"/>
                      <a:pt x="24362" y="60024"/>
                    </a:cubicBezTo>
                    <a:lnTo>
                      <a:pt x="24362" y="129649"/>
                    </a:lnTo>
                    <a:cubicBezTo>
                      <a:pt x="24362" y="130302"/>
                      <a:pt x="24166" y="130955"/>
                      <a:pt x="23774" y="131478"/>
                    </a:cubicBezTo>
                    <a:cubicBezTo>
                      <a:pt x="23383" y="132000"/>
                      <a:pt x="22729" y="132458"/>
                      <a:pt x="21815" y="132849"/>
                    </a:cubicBezTo>
                    <a:cubicBezTo>
                      <a:pt x="20901" y="133241"/>
                      <a:pt x="19660" y="133503"/>
                      <a:pt x="18092" y="133699"/>
                    </a:cubicBezTo>
                    <a:cubicBezTo>
                      <a:pt x="16525" y="133894"/>
                      <a:pt x="14500" y="134025"/>
                      <a:pt x="12018" y="134025"/>
                    </a:cubicBezTo>
                    <a:cubicBezTo>
                      <a:pt x="9536" y="134025"/>
                      <a:pt x="7642" y="133894"/>
                      <a:pt x="6074" y="133699"/>
                    </a:cubicBezTo>
                    <a:cubicBezTo>
                      <a:pt x="4507" y="133503"/>
                      <a:pt x="3266" y="133176"/>
                      <a:pt x="2351" y="132849"/>
                    </a:cubicBezTo>
                    <a:cubicBezTo>
                      <a:pt x="1437" y="132458"/>
                      <a:pt x="849" y="132000"/>
                      <a:pt x="523" y="131478"/>
                    </a:cubicBezTo>
                    <a:cubicBezTo>
                      <a:pt x="196" y="130955"/>
                      <a:pt x="0" y="130302"/>
                      <a:pt x="0" y="129649"/>
                    </a:cubicBezTo>
                    <a:lnTo>
                      <a:pt x="0" y="10058"/>
                    </a:lnTo>
                    <a:cubicBezTo>
                      <a:pt x="0" y="6858"/>
                      <a:pt x="914" y="4441"/>
                      <a:pt x="2809" y="2809"/>
                    </a:cubicBezTo>
                    <a:cubicBezTo>
                      <a:pt x="4703" y="1176"/>
                      <a:pt x="6989" y="392"/>
                      <a:pt x="9732" y="392"/>
                    </a:cubicBezTo>
                    <a:lnTo>
                      <a:pt x="24232" y="392"/>
                    </a:lnTo>
                    <a:cubicBezTo>
                      <a:pt x="26844" y="392"/>
                      <a:pt x="29000" y="588"/>
                      <a:pt x="30828" y="1045"/>
                    </a:cubicBezTo>
                    <a:cubicBezTo>
                      <a:pt x="32657" y="1502"/>
                      <a:pt x="34225" y="2221"/>
                      <a:pt x="35596" y="3266"/>
                    </a:cubicBezTo>
                    <a:cubicBezTo>
                      <a:pt x="36968" y="4311"/>
                      <a:pt x="38340" y="5748"/>
                      <a:pt x="39581" y="7511"/>
                    </a:cubicBezTo>
                    <a:cubicBezTo>
                      <a:pt x="40821" y="9340"/>
                      <a:pt x="42062" y="11561"/>
                      <a:pt x="43369" y="14239"/>
                    </a:cubicBezTo>
                    <a:lnTo>
                      <a:pt x="69299" y="62898"/>
                    </a:lnTo>
                    <a:cubicBezTo>
                      <a:pt x="70801" y="65837"/>
                      <a:pt x="72303" y="68711"/>
                      <a:pt x="73805" y="71585"/>
                    </a:cubicBezTo>
                    <a:cubicBezTo>
                      <a:pt x="75307" y="74458"/>
                      <a:pt x="76679" y="77267"/>
                      <a:pt x="78051" y="80141"/>
                    </a:cubicBezTo>
                    <a:cubicBezTo>
                      <a:pt x="79422" y="83015"/>
                      <a:pt x="80729" y="85758"/>
                      <a:pt x="82035" y="88501"/>
                    </a:cubicBezTo>
                    <a:cubicBezTo>
                      <a:pt x="83341" y="91244"/>
                      <a:pt x="84582" y="93987"/>
                      <a:pt x="85823" y="96731"/>
                    </a:cubicBezTo>
                    <a:lnTo>
                      <a:pt x="85954" y="96731"/>
                    </a:lnTo>
                    <a:cubicBezTo>
                      <a:pt x="85758" y="91963"/>
                      <a:pt x="85562" y="86933"/>
                      <a:pt x="85497" y="81708"/>
                    </a:cubicBezTo>
                    <a:cubicBezTo>
                      <a:pt x="85431" y="76483"/>
                      <a:pt x="85366" y="71519"/>
                      <a:pt x="85366" y="66817"/>
                    </a:cubicBezTo>
                    <a:lnTo>
                      <a:pt x="85366" y="4376"/>
                    </a:lnTo>
                    <a:cubicBezTo>
                      <a:pt x="85366" y="3723"/>
                      <a:pt x="85562" y="3070"/>
                      <a:pt x="85954" y="2547"/>
                    </a:cubicBezTo>
                    <a:cubicBezTo>
                      <a:pt x="86346" y="2025"/>
                      <a:pt x="87064" y="1502"/>
                      <a:pt x="87978" y="1110"/>
                    </a:cubicBezTo>
                    <a:cubicBezTo>
                      <a:pt x="88958" y="718"/>
                      <a:pt x="90199" y="392"/>
                      <a:pt x="91767" y="261"/>
                    </a:cubicBezTo>
                    <a:cubicBezTo>
                      <a:pt x="93334" y="65"/>
                      <a:pt x="95359" y="0"/>
                      <a:pt x="97841" y="0"/>
                    </a:cubicBezTo>
                    <a:cubicBezTo>
                      <a:pt x="100192" y="0"/>
                      <a:pt x="102152" y="65"/>
                      <a:pt x="103719" y="261"/>
                    </a:cubicBezTo>
                    <a:cubicBezTo>
                      <a:pt x="105287" y="457"/>
                      <a:pt x="106528" y="718"/>
                      <a:pt x="107377" y="1110"/>
                    </a:cubicBezTo>
                    <a:cubicBezTo>
                      <a:pt x="108226" y="1502"/>
                      <a:pt x="108814" y="2025"/>
                      <a:pt x="109206" y="2547"/>
                    </a:cubicBezTo>
                    <a:cubicBezTo>
                      <a:pt x="109532" y="3070"/>
                      <a:pt x="109728" y="3723"/>
                      <a:pt x="109728" y="4376"/>
                    </a:cubicBezTo>
                    <a:lnTo>
                      <a:pt x="109728" y="123967"/>
                    </a:ln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D108B39B-E470-BFD5-9484-8C591927E8E0}"/>
                  </a:ext>
                </a:extLst>
              </p:cNvPr>
              <p:cNvSpPr/>
              <p:nvPr/>
            </p:nvSpPr>
            <p:spPr>
              <a:xfrm>
                <a:off x="1612376" y="1889397"/>
                <a:ext cx="91244" cy="133633"/>
              </a:xfrm>
              <a:custGeom>
                <a:avLst/>
                <a:gdLst>
                  <a:gd name="connsiteX0" fmla="*/ 91114 w 91244"/>
                  <a:gd name="connsiteY0" fmla="*/ 40364 h 133633"/>
                  <a:gd name="connsiteX1" fmla="*/ 87586 w 91244"/>
                  <a:gd name="connsiteY1" fmla="*/ 60220 h 133633"/>
                  <a:gd name="connsiteX2" fmla="*/ 77397 w 91244"/>
                  <a:gd name="connsiteY2" fmla="*/ 74785 h 133633"/>
                  <a:gd name="connsiteX3" fmla="*/ 61004 w 91244"/>
                  <a:gd name="connsiteY3" fmla="*/ 83798 h 133633"/>
                  <a:gd name="connsiteX4" fmla="*/ 38144 w 91244"/>
                  <a:gd name="connsiteY4" fmla="*/ 86868 h 133633"/>
                  <a:gd name="connsiteX5" fmla="*/ 27040 w 91244"/>
                  <a:gd name="connsiteY5" fmla="*/ 86868 h 133633"/>
                  <a:gd name="connsiteX6" fmla="*/ 27040 w 91244"/>
                  <a:gd name="connsiteY6" fmla="*/ 129322 h 133633"/>
                  <a:gd name="connsiteX7" fmla="*/ 26387 w 91244"/>
                  <a:gd name="connsiteY7" fmla="*/ 131151 h 133633"/>
                  <a:gd name="connsiteX8" fmla="*/ 24166 w 91244"/>
                  <a:gd name="connsiteY8" fmla="*/ 132458 h 133633"/>
                  <a:gd name="connsiteX9" fmla="*/ 20051 w 91244"/>
                  <a:gd name="connsiteY9" fmla="*/ 133307 h 133633"/>
                  <a:gd name="connsiteX10" fmla="*/ 13455 w 91244"/>
                  <a:gd name="connsiteY10" fmla="*/ 133633 h 133633"/>
                  <a:gd name="connsiteX11" fmla="*/ 6923 w 91244"/>
                  <a:gd name="connsiteY11" fmla="*/ 133307 h 133633"/>
                  <a:gd name="connsiteX12" fmla="*/ 2743 w 91244"/>
                  <a:gd name="connsiteY12" fmla="*/ 132458 h 133633"/>
                  <a:gd name="connsiteX13" fmla="*/ 588 w 91244"/>
                  <a:gd name="connsiteY13" fmla="*/ 131151 h 133633"/>
                  <a:gd name="connsiteX14" fmla="*/ 0 w 91244"/>
                  <a:gd name="connsiteY14" fmla="*/ 129322 h 133633"/>
                  <a:gd name="connsiteX15" fmla="*/ 0 w 91244"/>
                  <a:gd name="connsiteY15" fmla="*/ 9667 h 133633"/>
                  <a:gd name="connsiteX16" fmla="*/ 2547 w 91244"/>
                  <a:gd name="connsiteY16" fmla="*/ 2417 h 133633"/>
                  <a:gd name="connsiteX17" fmla="*/ 9209 w 91244"/>
                  <a:gd name="connsiteY17" fmla="*/ 0 h 133633"/>
                  <a:gd name="connsiteX18" fmla="*/ 40560 w 91244"/>
                  <a:gd name="connsiteY18" fmla="*/ 0 h 133633"/>
                  <a:gd name="connsiteX19" fmla="*/ 49574 w 91244"/>
                  <a:gd name="connsiteY19" fmla="*/ 327 h 133633"/>
                  <a:gd name="connsiteX20" fmla="*/ 59828 w 91244"/>
                  <a:gd name="connsiteY20" fmla="*/ 1894 h 133633"/>
                  <a:gd name="connsiteX21" fmla="*/ 71911 w 91244"/>
                  <a:gd name="connsiteY21" fmla="*/ 6270 h 133633"/>
                  <a:gd name="connsiteX22" fmla="*/ 82361 w 91244"/>
                  <a:gd name="connsiteY22" fmla="*/ 14369 h 133633"/>
                  <a:gd name="connsiteX23" fmla="*/ 88958 w 91244"/>
                  <a:gd name="connsiteY23" fmla="*/ 25799 h 133633"/>
                  <a:gd name="connsiteX24" fmla="*/ 91244 w 91244"/>
                  <a:gd name="connsiteY24" fmla="*/ 40430 h 133633"/>
                  <a:gd name="connsiteX25" fmla="*/ 62832 w 91244"/>
                  <a:gd name="connsiteY25" fmla="*/ 42324 h 133633"/>
                  <a:gd name="connsiteX26" fmla="*/ 60350 w 91244"/>
                  <a:gd name="connsiteY26" fmla="*/ 30828 h 133633"/>
                  <a:gd name="connsiteX27" fmla="*/ 54276 w 91244"/>
                  <a:gd name="connsiteY27" fmla="*/ 24166 h 133633"/>
                  <a:gd name="connsiteX28" fmla="*/ 46700 w 91244"/>
                  <a:gd name="connsiteY28" fmla="*/ 21423 h 133633"/>
                  <a:gd name="connsiteX29" fmla="*/ 38535 w 91244"/>
                  <a:gd name="connsiteY29" fmla="*/ 20835 h 133633"/>
                  <a:gd name="connsiteX30" fmla="*/ 27040 w 91244"/>
                  <a:gd name="connsiteY30" fmla="*/ 20835 h 133633"/>
                  <a:gd name="connsiteX31" fmla="*/ 27040 w 91244"/>
                  <a:gd name="connsiteY31" fmla="*/ 65968 h 133633"/>
                  <a:gd name="connsiteX32" fmla="*/ 39189 w 91244"/>
                  <a:gd name="connsiteY32" fmla="*/ 65968 h 133633"/>
                  <a:gd name="connsiteX33" fmla="*/ 50031 w 91244"/>
                  <a:gd name="connsiteY33" fmla="*/ 64204 h 133633"/>
                  <a:gd name="connsiteX34" fmla="*/ 57150 w 91244"/>
                  <a:gd name="connsiteY34" fmla="*/ 59305 h 133633"/>
                  <a:gd name="connsiteX35" fmla="*/ 61330 w 91244"/>
                  <a:gd name="connsiteY35" fmla="*/ 51794 h 133633"/>
                  <a:gd name="connsiteX36" fmla="*/ 62767 w 91244"/>
                  <a:gd name="connsiteY36" fmla="*/ 42258 h 133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1244" h="133633">
                    <a:moveTo>
                      <a:pt x="91114" y="40364"/>
                    </a:moveTo>
                    <a:cubicBezTo>
                      <a:pt x="91114" y="47810"/>
                      <a:pt x="89938" y="54472"/>
                      <a:pt x="87586" y="60220"/>
                    </a:cubicBezTo>
                    <a:cubicBezTo>
                      <a:pt x="85235" y="65968"/>
                      <a:pt x="81839" y="70801"/>
                      <a:pt x="77397" y="74785"/>
                    </a:cubicBezTo>
                    <a:cubicBezTo>
                      <a:pt x="72956" y="78704"/>
                      <a:pt x="67470" y="81708"/>
                      <a:pt x="61004" y="83798"/>
                    </a:cubicBezTo>
                    <a:cubicBezTo>
                      <a:pt x="54537" y="85888"/>
                      <a:pt x="46896" y="86868"/>
                      <a:pt x="38144" y="86868"/>
                    </a:cubicBezTo>
                    <a:lnTo>
                      <a:pt x="27040" y="86868"/>
                    </a:lnTo>
                    <a:lnTo>
                      <a:pt x="27040" y="129322"/>
                    </a:lnTo>
                    <a:cubicBezTo>
                      <a:pt x="27040" y="129976"/>
                      <a:pt x="26844" y="130629"/>
                      <a:pt x="26387" y="131151"/>
                    </a:cubicBezTo>
                    <a:cubicBezTo>
                      <a:pt x="25930" y="131674"/>
                      <a:pt x="25211" y="132131"/>
                      <a:pt x="24166" y="132458"/>
                    </a:cubicBezTo>
                    <a:cubicBezTo>
                      <a:pt x="23121" y="132784"/>
                      <a:pt x="21750" y="133045"/>
                      <a:pt x="20051" y="133307"/>
                    </a:cubicBezTo>
                    <a:cubicBezTo>
                      <a:pt x="18353" y="133503"/>
                      <a:pt x="16133" y="133633"/>
                      <a:pt x="13455" y="133633"/>
                    </a:cubicBezTo>
                    <a:cubicBezTo>
                      <a:pt x="10777" y="133633"/>
                      <a:pt x="8687" y="133503"/>
                      <a:pt x="6923" y="133307"/>
                    </a:cubicBezTo>
                    <a:cubicBezTo>
                      <a:pt x="5160" y="133111"/>
                      <a:pt x="3788" y="132849"/>
                      <a:pt x="2743" y="132458"/>
                    </a:cubicBezTo>
                    <a:cubicBezTo>
                      <a:pt x="1698" y="132131"/>
                      <a:pt x="980" y="131674"/>
                      <a:pt x="588" y="131151"/>
                    </a:cubicBezTo>
                    <a:cubicBezTo>
                      <a:pt x="196" y="130629"/>
                      <a:pt x="0" y="129976"/>
                      <a:pt x="0" y="129322"/>
                    </a:cubicBezTo>
                    <a:lnTo>
                      <a:pt x="0" y="9667"/>
                    </a:lnTo>
                    <a:cubicBezTo>
                      <a:pt x="0" y="6466"/>
                      <a:pt x="849" y="4049"/>
                      <a:pt x="2547" y="2417"/>
                    </a:cubicBezTo>
                    <a:cubicBezTo>
                      <a:pt x="4245" y="784"/>
                      <a:pt x="6466" y="0"/>
                      <a:pt x="9209" y="0"/>
                    </a:cubicBezTo>
                    <a:lnTo>
                      <a:pt x="40560" y="0"/>
                    </a:lnTo>
                    <a:cubicBezTo>
                      <a:pt x="43695" y="0"/>
                      <a:pt x="46700" y="131"/>
                      <a:pt x="49574" y="327"/>
                    </a:cubicBezTo>
                    <a:cubicBezTo>
                      <a:pt x="52447" y="588"/>
                      <a:pt x="55844" y="1110"/>
                      <a:pt x="59828" y="1894"/>
                    </a:cubicBezTo>
                    <a:cubicBezTo>
                      <a:pt x="63812" y="2678"/>
                      <a:pt x="67862" y="4115"/>
                      <a:pt x="71911" y="6270"/>
                    </a:cubicBezTo>
                    <a:cubicBezTo>
                      <a:pt x="75961" y="8426"/>
                      <a:pt x="79488" y="11103"/>
                      <a:pt x="82361" y="14369"/>
                    </a:cubicBezTo>
                    <a:cubicBezTo>
                      <a:pt x="85235" y="17635"/>
                      <a:pt x="87456" y="21423"/>
                      <a:pt x="88958" y="25799"/>
                    </a:cubicBezTo>
                    <a:cubicBezTo>
                      <a:pt x="90460" y="30175"/>
                      <a:pt x="91244" y="35009"/>
                      <a:pt x="91244" y="40430"/>
                    </a:cubicBezTo>
                    <a:close/>
                    <a:moveTo>
                      <a:pt x="62832" y="42324"/>
                    </a:moveTo>
                    <a:cubicBezTo>
                      <a:pt x="62832" y="37686"/>
                      <a:pt x="62049" y="33833"/>
                      <a:pt x="60350" y="30828"/>
                    </a:cubicBezTo>
                    <a:cubicBezTo>
                      <a:pt x="58718" y="27824"/>
                      <a:pt x="56693" y="25603"/>
                      <a:pt x="54276" y="24166"/>
                    </a:cubicBezTo>
                    <a:cubicBezTo>
                      <a:pt x="51860" y="22729"/>
                      <a:pt x="49378" y="21815"/>
                      <a:pt x="46700" y="21423"/>
                    </a:cubicBezTo>
                    <a:cubicBezTo>
                      <a:pt x="44022" y="21031"/>
                      <a:pt x="41344" y="20835"/>
                      <a:pt x="38535" y="20835"/>
                    </a:cubicBezTo>
                    <a:lnTo>
                      <a:pt x="27040" y="20835"/>
                    </a:lnTo>
                    <a:lnTo>
                      <a:pt x="27040" y="65968"/>
                    </a:lnTo>
                    <a:lnTo>
                      <a:pt x="39189" y="65968"/>
                    </a:lnTo>
                    <a:cubicBezTo>
                      <a:pt x="43499" y="65968"/>
                      <a:pt x="47092" y="65380"/>
                      <a:pt x="50031" y="64204"/>
                    </a:cubicBezTo>
                    <a:cubicBezTo>
                      <a:pt x="52970" y="63028"/>
                      <a:pt x="55321" y="61395"/>
                      <a:pt x="57150" y="59305"/>
                    </a:cubicBezTo>
                    <a:cubicBezTo>
                      <a:pt x="58979" y="57215"/>
                      <a:pt x="60416" y="54733"/>
                      <a:pt x="61330" y="51794"/>
                    </a:cubicBezTo>
                    <a:cubicBezTo>
                      <a:pt x="62245" y="48855"/>
                      <a:pt x="62767" y="45720"/>
                      <a:pt x="62767" y="42258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9055A09C-3346-26EC-D79C-48FFBA6338A7}"/>
                  </a:ext>
                </a:extLst>
              </p:cNvPr>
              <p:cNvSpPr/>
              <p:nvPr/>
            </p:nvSpPr>
            <p:spPr>
              <a:xfrm>
                <a:off x="1718186" y="1886915"/>
                <a:ext cx="125926" cy="137748"/>
              </a:xfrm>
              <a:custGeom>
                <a:avLst/>
                <a:gdLst>
                  <a:gd name="connsiteX0" fmla="*/ 125926 w 125926"/>
                  <a:gd name="connsiteY0" fmla="*/ 67404 h 137748"/>
                  <a:gd name="connsiteX1" fmla="*/ 121811 w 125926"/>
                  <a:gd name="connsiteY1" fmla="*/ 96992 h 137748"/>
                  <a:gd name="connsiteX2" fmla="*/ 109598 w 125926"/>
                  <a:gd name="connsiteY2" fmla="*/ 119133 h 137748"/>
                  <a:gd name="connsiteX3" fmla="*/ 89481 w 125926"/>
                  <a:gd name="connsiteY3" fmla="*/ 132980 h 137748"/>
                  <a:gd name="connsiteX4" fmla="*/ 61787 w 125926"/>
                  <a:gd name="connsiteY4" fmla="*/ 137748 h 137748"/>
                  <a:gd name="connsiteX5" fmla="*/ 34682 w 125926"/>
                  <a:gd name="connsiteY5" fmla="*/ 133699 h 137748"/>
                  <a:gd name="connsiteX6" fmla="*/ 15414 w 125926"/>
                  <a:gd name="connsiteY6" fmla="*/ 121289 h 137748"/>
                  <a:gd name="connsiteX7" fmla="*/ 3854 w 125926"/>
                  <a:gd name="connsiteY7" fmla="*/ 100127 h 137748"/>
                  <a:gd name="connsiteX8" fmla="*/ 0 w 125926"/>
                  <a:gd name="connsiteY8" fmla="*/ 69690 h 137748"/>
                  <a:gd name="connsiteX9" fmla="*/ 4115 w 125926"/>
                  <a:gd name="connsiteY9" fmla="*/ 40626 h 137748"/>
                  <a:gd name="connsiteX10" fmla="*/ 16329 w 125926"/>
                  <a:gd name="connsiteY10" fmla="*/ 18680 h 137748"/>
                  <a:gd name="connsiteX11" fmla="*/ 36445 w 125926"/>
                  <a:gd name="connsiteY11" fmla="*/ 4833 h 137748"/>
                  <a:gd name="connsiteX12" fmla="*/ 64269 w 125926"/>
                  <a:gd name="connsiteY12" fmla="*/ 0 h 137748"/>
                  <a:gd name="connsiteX13" fmla="*/ 90918 w 125926"/>
                  <a:gd name="connsiteY13" fmla="*/ 3984 h 137748"/>
                  <a:gd name="connsiteX14" fmla="*/ 110251 w 125926"/>
                  <a:gd name="connsiteY14" fmla="*/ 16329 h 137748"/>
                  <a:gd name="connsiteX15" fmla="*/ 121942 w 125926"/>
                  <a:gd name="connsiteY15" fmla="*/ 37360 h 137748"/>
                  <a:gd name="connsiteX16" fmla="*/ 125926 w 125926"/>
                  <a:gd name="connsiteY16" fmla="*/ 67339 h 137748"/>
                  <a:gd name="connsiteX17" fmla="*/ 97580 w 125926"/>
                  <a:gd name="connsiteY17" fmla="*/ 68841 h 137748"/>
                  <a:gd name="connsiteX18" fmla="*/ 95947 w 125926"/>
                  <a:gd name="connsiteY18" fmla="*/ 49770 h 137748"/>
                  <a:gd name="connsiteX19" fmla="*/ 90330 w 125926"/>
                  <a:gd name="connsiteY19" fmla="*/ 35074 h 137748"/>
                  <a:gd name="connsiteX20" fmla="*/ 79814 w 125926"/>
                  <a:gd name="connsiteY20" fmla="*/ 25603 h 137748"/>
                  <a:gd name="connsiteX21" fmla="*/ 63355 w 125926"/>
                  <a:gd name="connsiteY21" fmla="*/ 22272 h 137748"/>
                  <a:gd name="connsiteX22" fmla="*/ 46700 w 125926"/>
                  <a:gd name="connsiteY22" fmla="*/ 25995 h 137748"/>
                  <a:gd name="connsiteX23" fmla="*/ 35923 w 125926"/>
                  <a:gd name="connsiteY23" fmla="*/ 36054 h 137748"/>
                  <a:gd name="connsiteX24" fmla="*/ 30110 w 125926"/>
                  <a:gd name="connsiteY24" fmla="*/ 50684 h 137748"/>
                  <a:gd name="connsiteX25" fmla="*/ 28412 w 125926"/>
                  <a:gd name="connsiteY25" fmla="*/ 68384 h 137748"/>
                  <a:gd name="connsiteX26" fmla="*/ 30045 w 125926"/>
                  <a:gd name="connsiteY26" fmla="*/ 87978 h 137748"/>
                  <a:gd name="connsiteX27" fmla="*/ 35596 w 125926"/>
                  <a:gd name="connsiteY27" fmla="*/ 102805 h 137748"/>
                  <a:gd name="connsiteX28" fmla="*/ 46112 w 125926"/>
                  <a:gd name="connsiteY28" fmla="*/ 112210 h 137748"/>
                  <a:gd name="connsiteX29" fmla="*/ 62636 w 125926"/>
                  <a:gd name="connsiteY29" fmla="*/ 115476 h 137748"/>
                  <a:gd name="connsiteX30" fmla="*/ 79292 w 125926"/>
                  <a:gd name="connsiteY30" fmla="*/ 111753 h 137748"/>
                  <a:gd name="connsiteX31" fmla="*/ 90068 w 125926"/>
                  <a:gd name="connsiteY31" fmla="*/ 101695 h 137748"/>
                  <a:gd name="connsiteX32" fmla="*/ 95881 w 125926"/>
                  <a:gd name="connsiteY32" fmla="*/ 86868 h 137748"/>
                  <a:gd name="connsiteX33" fmla="*/ 97580 w 125926"/>
                  <a:gd name="connsiteY33" fmla="*/ 68841 h 137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25926" h="137748">
                    <a:moveTo>
                      <a:pt x="125926" y="67404"/>
                    </a:moveTo>
                    <a:cubicBezTo>
                      <a:pt x="125926" y="78443"/>
                      <a:pt x="124554" y="88305"/>
                      <a:pt x="121811" y="96992"/>
                    </a:cubicBezTo>
                    <a:cubicBezTo>
                      <a:pt x="119068" y="105679"/>
                      <a:pt x="115019" y="113059"/>
                      <a:pt x="109598" y="119133"/>
                    </a:cubicBezTo>
                    <a:cubicBezTo>
                      <a:pt x="104176" y="125208"/>
                      <a:pt x="97449" y="129845"/>
                      <a:pt x="89481" y="132980"/>
                    </a:cubicBezTo>
                    <a:cubicBezTo>
                      <a:pt x="81512" y="136181"/>
                      <a:pt x="72238" y="137748"/>
                      <a:pt x="61787" y="137748"/>
                    </a:cubicBezTo>
                    <a:cubicBezTo>
                      <a:pt x="51337" y="137748"/>
                      <a:pt x="42389" y="136376"/>
                      <a:pt x="34682" y="133699"/>
                    </a:cubicBezTo>
                    <a:cubicBezTo>
                      <a:pt x="26975" y="131021"/>
                      <a:pt x="20509" y="126841"/>
                      <a:pt x="15414" y="121289"/>
                    </a:cubicBezTo>
                    <a:cubicBezTo>
                      <a:pt x="10254" y="115737"/>
                      <a:pt x="6401" y="108683"/>
                      <a:pt x="3854" y="100127"/>
                    </a:cubicBezTo>
                    <a:cubicBezTo>
                      <a:pt x="1306" y="91571"/>
                      <a:pt x="0" y="81382"/>
                      <a:pt x="0" y="69690"/>
                    </a:cubicBezTo>
                    <a:cubicBezTo>
                      <a:pt x="0" y="58914"/>
                      <a:pt x="1372" y="49247"/>
                      <a:pt x="4115" y="40626"/>
                    </a:cubicBezTo>
                    <a:cubicBezTo>
                      <a:pt x="6858" y="32004"/>
                      <a:pt x="10907" y="24689"/>
                      <a:pt x="16329" y="18680"/>
                    </a:cubicBezTo>
                    <a:cubicBezTo>
                      <a:pt x="21750" y="12671"/>
                      <a:pt x="28477" y="8034"/>
                      <a:pt x="36445" y="4833"/>
                    </a:cubicBezTo>
                    <a:cubicBezTo>
                      <a:pt x="44414" y="1633"/>
                      <a:pt x="53688" y="0"/>
                      <a:pt x="64269" y="0"/>
                    </a:cubicBezTo>
                    <a:cubicBezTo>
                      <a:pt x="74850" y="0"/>
                      <a:pt x="83211" y="1372"/>
                      <a:pt x="90918" y="3984"/>
                    </a:cubicBezTo>
                    <a:cubicBezTo>
                      <a:pt x="98625" y="6597"/>
                      <a:pt x="105091" y="10777"/>
                      <a:pt x="110251" y="16329"/>
                    </a:cubicBezTo>
                    <a:cubicBezTo>
                      <a:pt x="115410" y="21880"/>
                      <a:pt x="119329" y="28869"/>
                      <a:pt x="121942" y="37360"/>
                    </a:cubicBezTo>
                    <a:cubicBezTo>
                      <a:pt x="124554" y="45851"/>
                      <a:pt x="125926" y="55844"/>
                      <a:pt x="125926" y="67339"/>
                    </a:cubicBezTo>
                    <a:close/>
                    <a:moveTo>
                      <a:pt x="97580" y="68841"/>
                    </a:moveTo>
                    <a:cubicBezTo>
                      <a:pt x="97580" y="61853"/>
                      <a:pt x="97057" y="55517"/>
                      <a:pt x="95947" y="49770"/>
                    </a:cubicBezTo>
                    <a:cubicBezTo>
                      <a:pt x="94836" y="44022"/>
                      <a:pt x="93008" y="39123"/>
                      <a:pt x="90330" y="35074"/>
                    </a:cubicBezTo>
                    <a:cubicBezTo>
                      <a:pt x="87717" y="31024"/>
                      <a:pt x="84190" y="27824"/>
                      <a:pt x="79814" y="25603"/>
                    </a:cubicBezTo>
                    <a:cubicBezTo>
                      <a:pt x="75438" y="23383"/>
                      <a:pt x="69952" y="22272"/>
                      <a:pt x="63355" y="22272"/>
                    </a:cubicBezTo>
                    <a:cubicBezTo>
                      <a:pt x="56758" y="22272"/>
                      <a:pt x="51141" y="23513"/>
                      <a:pt x="46700" y="25995"/>
                    </a:cubicBezTo>
                    <a:cubicBezTo>
                      <a:pt x="42258" y="28477"/>
                      <a:pt x="38666" y="31808"/>
                      <a:pt x="35923" y="36054"/>
                    </a:cubicBezTo>
                    <a:cubicBezTo>
                      <a:pt x="33180" y="40234"/>
                      <a:pt x="31220" y="45132"/>
                      <a:pt x="30110" y="50684"/>
                    </a:cubicBezTo>
                    <a:cubicBezTo>
                      <a:pt x="29000" y="56301"/>
                      <a:pt x="28412" y="62179"/>
                      <a:pt x="28412" y="68384"/>
                    </a:cubicBezTo>
                    <a:cubicBezTo>
                      <a:pt x="28412" y="75634"/>
                      <a:pt x="28934" y="82165"/>
                      <a:pt x="30045" y="87978"/>
                    </a:cubicBezTo>
                    <a:cubicBezTo>
                      <a:pt x="31155" y="93791"/>
                      <a:pt x="32984" y="98690"/>
                      <a:pt x="35596" y="102805"/>
                    </a:cubicBezTo>
                    <a:cubicBezTo>
                      <a:pt x="38209" y="106920"/>
                      <a:pt x="41671" y="110055"/>
                      <a:pt x="46112" y="112210"/>
                    </a:cubicBezTo>
                    <a:cubicBezTo>
                      <a:pt x="50488" y="114366"/>
                      <a:pt x="56040" y="115476"/>
                      <a:pt x="62636" y="115476"/>
                    </a:cubicBezTo>
                    <a:cubicBezTo>
                      <a:pt x="69233" y="115476"/>
                      <a:pt x="74850" y="114235"/>
                      <a:pt x="79292" y="111753"/>
                    </a:cubicBezTo>
                    <a:cubicBezTo>
                      <a:pt x="83733" y="109271"/>
                      <a:pt x="87325" y="105940"/>
                      <a:pt x="90068" y="101695"/>
                    </a:cubicBezTo>
                    <a:cubicBezTo>
                      <a:pt x="92812" y="97449"/>
                      <a:pt x="94771" y="92485"/>
                      <a:pt x="95881" y="86868"/>
                    </a:cubicBezTo>
                    <a:cubicBezTo>
                      <a:pt x="96992" y="81186"/>
                      <a:pt x="97580" y="75177"/>
                      <a:pt x="97580" y="68841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72C9A08A-EF5C-83DB-D7D5-A0E4D842957E}"/>
                  </a:ext>
                </a:extLst>
              </p:cNvPr>
              <p:cNvSpPr/>
              <p:nvPr/>
            </p:nvSpPr>
            <p:spPr>
              <a:xfrm>
                <a:off x="1854163" y="1888613"/>
                <a:ext cx="181608" cy="134482"/>
              </a:xfrm>
              <a:custGeom>
                <a:avLst/>
                <a:gdLst>
                  <a:gd name="connsiteX0" fmla="*/ 150165 w 181608"/>
                  <a:gd name="connsiteY0" fmla="*/ 126906 h 134482"/>
                  <a:gd name="connsiteX1" fmla="*/ 148467 w 181608"/>
                  <a:gd name="connsiteY1" fmla="*/ 130890 h 134482"/>
                  <a:gd name="connsiteX2" fmla="*/ 145201 w 181608"/>
                  <a:gd name="connsiteY2" fmla="*/ 133176 h 134482"/>
                  <a:gd name="connsiteX3" fmla="*/ 139649 w 181608"/>
                  <a:gd name="connsiteY3" fmla="*/ 134221 h 134482"/>
                  <a:gd name="connsiteX4" fmla="*/ 131028 w 181608"/>
                  <a:gd name="connsiteY4" fmla="*/ 134482 h 134482"/>
                  <a:gd name="connsiteX5" fmla="*/ 121622 w 181608"/>
                  <a:gd name="connsiteY5" fmla="*/ 134221 h 134482"/>
                  <a:gd name="connsiteX6" fmla="*/ 116005 w 181608"/>
                  <a:gd name="connsiteY6" fmla="*/ 133176 h 134482"/>
                  <a:gd name="connsiteX7" fmla="*/ 113001 w 181608"/>
                  <a:gd name="connsiteY7" fmla="*/ 130890 h 134482"/>
                  <a:gd name="connsiteX8" fmla="*/ 111564 w 181608"/>
                  <a:gd name="connsiteY8" fmla="*/ 126906 h 134482"/>
                  <a:gd name="connsiteX9" fmla="*/ 90271 w 181608"/>
                  <a:gd name="connsiteY9" fmla="*/ 42585 h 134482"/>
                  <a:gd name="connsiteX10" fmla="*/ 90076 w 181608"/>
                  <a:gd name="connsiteY10" fmla="*/ 42585 h 134482"/>
                  <a:gd name="connsiteX11" fmla="*/ 69893 w 181608"/>
                  <a:gd name="connsiteY11" fmla="*/ 126906 h 134482"/>
                  <a:gd name="connsiteX12" fmla="*/ 68457 w 181608"/>
                  <a:gd name="connsiteY12" fmla="*/ 130759 h 134482"/>
                  <a:gd name="connsiteX13" fmla="*/ 65517 w 181608"/>
                  <a:gd name="connsiteY13" fmla="*/ 133045 h 134482"/>
                  <a:gd name="connsiteX14" fmla="*/ 60096 w 181608"/>
                  <a:gd name="connsiteY14" fmla="*/ 134156 h 134482"/>
                  <a:gd name="connsiteX15" fmla="*/ 51018 w 181608"/>
                  <a:gd name="connsiteY15" fmla="*/ 134417 h 134482"/>
                  <a:gd name="connsiteX16" fmla="*/ 41482 w 181608"/>
                  <a:gd name="connsiteY16" fmla="*/ 134156 h 134482"/>
                  <a:gd name="connsiteX17" fmla="*/ 35865 w 181608"/>
                  <a:gd name="connsiteY17" fmla="*/ 133111 h 134482"/>
                  <a:gd name="connsiteX18" fmla="*/ 32860 w 181608"/>
                  <a:gd name="connsiteY18" fmla="*/ 130825 h 134482"/>
                  <a:gd name="connsiteX19" fmla="*/ 31293 w 181608"/>
                  <a:gd name="connsiteY19" fmla="*/ 126841 h 134482"/>
                  <a:gd name="connsiteX20" fmla="*/ 1052 w 181608"/>
                  <a:gd name="connsiteY20" fmla="*/ 10777 h 134482"/>
                  <a:gd name="connsiteX21" fmla="*/ 7 w 181608"/>
                  <a:gd name="connsiteY21" fmla="*/ 4964 h 134482"/>
                  <a:gd name="connsiteX22" fmla="*/ 1183 w 181608"/>
                  <a:gd name="connsiteY22" fmla="*/ 1698 h 134482"/>
                  <a:gd name="connsiteX23" fmla="*/ 5428 w 181608"/>
                  <a:gd name="connsiteY23" fmla="*/ 326 h 134482"/>
                  <a:gd name="connsiteX24" fmla="*/ 13592 w 181608"/>
                  <a:gd name="connsiteY24" fmla="*/ 65 h 134482"/>
                  <a:gd name="connsiteX25" fmla="*/ 21234 w 181608"/>
                  <a:gd name="connsiteY25" fmla="*/ 196 h 134482"/>
                  <a:gd name="connsiteX26" fmla="*/ 25480 w 181608"/>
                  <a:gd name="connsiteY26" fmla="*/ 914 h 134482"/>
                  <a:gd name="connsiteX27" fmla="*/ 27439 w 181608"/>
                  <a:gd name="connsiteY27" fmla="*/ 2547 h 134482"/>
                  <a:gd name="connsiteX28" fmla="*/ 28288 w 181608"/>
                  <a:gd name="connsiteY28" fmla="*/ 5552 h 134482"/>
                  <a:gd name="connsiteX29" fmla="*/ 51605 w 181608"/>
                  <a:gd name="connsiteY29" fmla="*/ 107442 h 134482"/>
                  <a:gd name="connsiteX30" fmla="*/ 51736 w 181608"/>
                  <a:gd name="connsiteY30" fmla="*/ 107442 h 134482"/>
                  <a:gd name="connsiteX31" fmla="*/ 75968 w 181608"/>
                  <a:gd name="connsiteY31" fmla="*/ 6270 h 134482"/>
                  <a:gd name="connsiteX32" fmla="*/ 77078 w 181608"/>
                  <a:gd name="connsiteY32" fmla="*/ 3070 h 134482"/>
                  <a:gd name="connsiteX33" fmla="*/ 79364 w 181608"/>
                  <a:gd name="connsiteY33" fmla="*/ 1176 h 134482"/>
                  <a:gd name="connsiteX34" fmla="*/ 83740 w 181608"/>
                  <a:gd name="connsiteY34" fmla="*/ 261 h 134482"/>
                  <a:gd name="connsiteX35" fmla="*/ 91121 w 181608"/>
                  <a:gd name="connsiteY35" fmla="*/ 0 h 134482"/>
                  <a:gd name="connsiteX36" fmla="*/ 98958 w 181608"/>
                  <a:gd name="connsiteY36" fmla="*/ 196 h 134482"/>
                  <a:gd name="connsiteX37" fmla="*/ 103465 w 181608"/>
                  <a:gd name="connsiteY37" fmla="*/ 1045 h 134482"/>
                  <a:gd name="connsiteX38" fmla="*/ 105751 w 181608"/>
                  <a:gd name="connsiteY38" fmla="*/ 2939 h 134482"/>
                  <a:gd name="connsiteX39" fmla="*/ 106861 w 181608"/>
                  <a:gd name="connsiteY39" fmla="*/ 6205 h 134482"/>
                  <a:gd name="connsiteX40" fmla="*/ 131942 w 181608"/>
                  <a:gd name="connsiteY40" fmla="*/ 107377 h 134482"/>
                  <a:gd name="connsiteX41" fmla="*/ 132138 w 181608"/>
                  <a:gd name="connsiteY41" fmla="*/ 107377 h 134482"/>
                  <a:gd name="connsiteX42" fmla="*/ 155455 w 181608"/>
                  <a:gd name="connsiteY42" fmla="*/ 5813 h 134482"/>
                  <a:gd name="connsiteX43" fmla="*/ 156304 w 181608"/>
                  <a:gd name="connsiteY43" fmla="*/ 3004 h 134482"/>
                  <a:gd name="connsiteX44" fmla="*/ 158264 w 181608"/>
                  <a:gd name="connsiteY44" fmla="*/ 1176 h 134482"/>
                  <a:gd name="connsiteX45" fmla="*/ 162379 w 181608"/>
                  <a:gd name="connsiteY45" fmla="*/ 261 h 134482"/>
                  <a:gd name="connsiteX46" fmla="*/ 169890 w 181608"/>
                  <a:gd name="connsiteY46" fmla="*/ 0 h 134482"/>
                  <a:gd name="connsiteX47" fmla="*/ 176944 w 181608"/>
                  <a:gd name="connsiteY47" fmla="*/ 261 h 134482"/>
                  <a:gd name="connsiteX48" fmla="*/ 180601 w 181608"/>
                  <a:gd name="connsiteY48" fmla="*/ 1633 h 134482"/>
                  <a:gd name="connsiteX49" fmla="*/ 181581 w 181608"/>
                  <a:gd name="connsiteY49" fmla="*/ 4964 h 134482"/>
                  <a:gd name="connsiteX50" fmla="*/ 180471 w 181608"/>
                  <a:gd name="connsiteY50" fmla="*/ 10973 h 134482"/>
                  <a:gd name="connsiteX51" fmla="*/ 149904 w 181608"/>
                  <a:gd name="connsiteY51" fmla="*/ 126710 h 134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81608" h="134482">
                    <a:moveTo>
                      <a:pt x="150165" y="126906"/>
                    </a:moveTo>
                    <a:cubicBezTo>
                      <a:pt x="149773" y="128539"/>
                      <a:pt x="149185" y="129845"/>
                      <a:pt x="148467" y="130890"/>
                    </a:cubicBezTo>
                    <a:cubicBezTo>
                      <a:pt x="147748" y="131935"/>
                      <a:pt x="146638" y="132653"/>
                      <a:pt x="145201" y="133176"/>
                    </a:cubicBezTo>
                    <a:cubicBezTo>
                      <a:pt x="143764" y="133699"/>
                      <a:pt x="141935" y="134025"/>
                      <a:pt x="139649" y="134221"/>
                    </a:cubicBezTo>
                    <a:cubicBezTo>
                      <a:pt x="137363" y="134417"/>
                      <a:pt x="134489" y="134482"/>
                      <a:pt x="131028" y="134482"/>
                    </a:cubicBezTo>
                    <a:cubicBezTo>
                      <a:pt x="127109" y="134482"/>
                      <a:pt x="123974" y="134417"/>
                      <a:pt x="121622" y="134221"/>
                    </a:cubicBezTo>
                    <a:cubicBezTo>
                      <a:pt x="119271" y="134025"/>
                      <a:pt x="117377" y="133699"/>
                      <a:pt x="116005" y="133176"/>
                    </a:cubicBezTo>
                    <a:cubicBezTo>
                      <a:pt x="114634" y="132653"/>
                      <a:pt x="113654" y="131935"/>
                      <a:pt x="113001" y="130890"/>
                    </a:cubicBezTo>
                    <a:cubicBezTo>
                      <a:pt x="112348" y="129845"/>
                      <a:pt x="111891" y="128604"/>
                      <a:pt x="111564" y="126906"/>
                    </a:cubicBezTo>
                    <a:lnTo>
                      <a:pt x="90271" y="42585"/>
                    </a:lnTo>
                    <a:lnTo>
                      <a:pt x="90076" y="42585"/>
                    </a:lnTo>
                    <a:lnTo>
                      <a:pt x="69893" y="126906"/>
                    </a:lnTo>
                    <a:cubicBezTo>
                      <a:pt x="69567" y="128473"/>
                      <a:pt x="69044" y="129780"/>
                      <a:pt x="68457" y="130759"/>
                    </a:cubicBezTo>
                    <a:cubicBezTo>
                      <a:pt x="67869" y="131739"/>
                      <a:pt x="66889" y="132523"/>
                      <a:pt x="65517" y="133045"/>
                    </a:cubicBezTo>
                    <a:cubicBezTo>
                      <a:pt x="64211" y="133568"/>
                      <a:pt x="62382" y="133960"/>
                      <a:pt x="60096" y="134156"/>
                    </a:cubicBezTo>
                    <a:cubicBezTo>
                      <a:pt x="57810" y="134352"/>
                      <a:pt x="54740" y="134417"/>
                      <a:pt x="51018" y="134417"/>
                    </a:cubicBezTo>
                    <a:cubicBezTo>
                      <a:pt x="47033" y="134417"/>
                      <a:pt x="43898" y="134352"/>
                      <a:pt x="41482" y="134156"/>
                    </a:cubicBezTo>
                    <a:cubicBezTo>
                      <a:pt x="39065" y="133960"/>
                      <a:pt x="37236" y="133633"/>
                      <a:pt x="35865" y="133111"/>
                    </a:cubicBezTo>
                    <a:cubicBezTo>
                      <a:pt x="34493" y="132588"/>
                      <a:pt x="33513" y="131870"/>
                      <a:pt x="32860" y="130825"/>
                    </a:cubicBezTo>
                    <a:cubicBezTo>
                      <a:pt x="32272" y="129845"/>
                      <a:pt x="31750" y="128539"/>
                      <a:pt x="31293" y="126841"/>
                    </a:cubicBezTo>
                    <a:lnTo>
                      <a:pt x="1052" y="10777"/>
                    </a:lnTo>
                    <a:cubicBezTo>
                      <a:pt x="464" y="8295"/>
                      <a:pt x="72" y="6401"/>
                      <a:pt x="7" y="4964"/>
                    </a:cubicBezTo>
                    <a:cubicBezTo>
                      <a:pt x="-58" y="3527"/>
                      <a:pt x="334" y="2482"/>
                      <a:pt x="1183" y="1698"/>
                    </a:cubicBezTo>
                    <a:cubicBezTo>
                      <a:pt x="2032" y="914"/>
                      <a:pt x="3469" y="457"/>
                      <a:pt x="5428" y="326"/>
                    </a:cubicBezTo>
                    <a:cubicBezTo>
                      <a:pt x="7388" y="131"/>
                      <a:pt x="10131" y="65"/>
                      <a:pt x="13592" y="65"/>
                    </a:cubicBezTo>
                    <a:cubicBezTo>
                      <a:pt x="16793" y="65"/>
                      <a:pt x="19340" y="65"/>
                      <a:pt x="21234" y="196"/>
                    </a:cubicBezTo>
                    <a:cubicBezTo>
                      <a:pt x="23128" y="326"/>
                      <a:pt x="24565" y="523"/>
                      <a:pt x="25480" y="914"/>
                    </a:cubicBezTo>
                    <a:cubicBezTo>
                      <a:pt x="26459" y="1306"/>
                      <a:pt x="27113" y="1829"/>
                      <a:pt x="27439" y="2547"/>
                    </a:cubicBezTo>
                    <a:cubicBezTo>
                      <a:pt x="27766" y="3266"/>
                      <a:pt x="28027" y="4245"/>
                      <a:pt x="28288" y="5552"/>
                    </a:cubicBezTo>
                    <a:lnTo>
                      <a:pt x="51605" y="107442"/>
                    </a:lnTo>
                    <a:lnTo>
                      <a:pt x="51736" y="107442"/>
                    </a:lnTo>
                    <a:lnTo>
                      <a:pt x="75968" y="6270"/>
                    </a:lnTo>
                    <a:cubicBezTo>
                      <a:pt x="76229" y="4964"/>
                      <a:pt x="76621" y="3919"/>
                      <a:pt x="77078" y="3070"/>
                    </a:cubicBezTo>
                    <a:cubicBezTo>
                      <a:pt x="77535" y="2221"/>
                      <a:pt x="78254" y="1633"/>
                      <a:pt x="79364" y="1176"/>
                    </a:cubicBezTo>
                    <a:cubicBezTo>
                      <a:pt x="80409" y="718"/>
                      <a:pt x="81911" y="392"/>
                      <a:pt x="83740" y="261"/>
                    </a:cubicBezTo>
                    <a:cubicBezTo>
                      <a:pt x="85569" y="65"/>
                      <a:pt x="88051" y="0"/>
                      <a:pt x="91121" y="0"/>
                    </a:cubicBezTo>
                    <a:cubicBezTo>
                      <a:pt x="94386" y="0"/>
                      <a:pt x="97064" y="65"/>
                      <a:pt x="98958" y="196"/>
                    </a:cubicBezTo>
                    <a:cubicBezTo>
                      <a:pt x="100918" y="326"/>
                      <a:pt x="102420" y="653"/>
                      <a:pt x="103465" y="1045"/>
                    </a:cubicBezTo>
                    <a:cubicBezTo>
                      <a:pt x="104510" y="1502"/>
                      <a:pt x="105294" y="2155"/>
                      <a:pt x="105751" y="2939"/>
                    </a:cubicBezTo>
                    <a:cubicBezTo>
                      <a:pt x="106208" y="3788"/>
                      <a:pt x="106600" y="4833"/>
                      <a:pt x="106861" y="6205"/>
                    </a:cubicBezTo>
                    <a:lnTo>
                      <a:pt x="131942" y="107377"/>
                    </a:lnTo>
                    <a:lnTo>
                      <a:pt x="132138" y="107377"/>
                    </a:lnTo>
                    <a:lnTo>
                      <a:pt x="155455" y="5813"/>
                    </a:lnTo>
                    <a:cubicBezTo>
                      <a:pt x="155651" y="4703"/>
                      <a:pt x="155912" y="3788"/>
                      <a:pt x="156304" y="3004"/>
                    </a:cubicBezTo>
                    <a:cubicBezTo>
                      <a:pt x="156631" y="2221"/>
                      <a:pt x="157284" y="1567"/>
                      <a:pt x="158264" y="1176"/>
                    </a:cubicBezTo>
                    <a:cubicBezTo>
                      <a:pt x="159243" y="718"/>
                      <a:pt x="160615" y="392"/>
                      <a:pt x="162379" y="261"/>
                    </a:cubicBezTo>
                    <a:cubicBezTo>
                      <a:pt x="164142" y="65"/>
                      <a:pt x="166689" y="0"/>
                      <a:pt x="169890" y="0"/>
                    </a:cubicBezTo>
                    <a:cubicBezTo>
                      <a:pt x="172894" y="0"/>
                      <a:pt x="175245" y="65"/>
                      <a:pt x="176944" y="261"/>
                    </a:cubicBezTo>
                    <a:cubicBezTo>
                      <a:pt x="178642" y="457"/>
                      <a:pt x="179818" y="914"/>
                      <a:pt x="180601" y="1633"/>
                    </a:cubicBezTo>
                    <a:cubicBezTo>
                      <a:pt x="181385" y="2417"/>
                      <a:pt x="181712" y="3527"/>
                      <a:pt x="181581" y="4964"/>
                    </a:cubicBezTo>
                    <a:cubicBezTo>
                      <a:pt x="181450" y="6401"/>
                      <a:pt x="181124" y="8426"/>
                      <a:pt x="180471" y="10973"/>
                    </a:cubicBezTo>
                    <a:lnTo>
                      <a:pt x="149904" y="126710"/>
                    </a:ln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07F4C2D3-FFCD-6179-EECC-65217D759FBA}"/>
                  </a:ext>
                </a:extLst>
              </p:cNvPr>
              <p:cNvSpPr/>
              <p:nvPr/>
            </p:nvSpPr>
            <p:spPr>
              <a:xfrm>
                <a:off x="2055142" y="1889332"/>
                <a:ext cx="78899" cy="133110"/>
              </a:xfrm>
              <a:custGeom>
                <a:avLst/>
                <a:gdLst>
                  <a:gd name="connsiteX0" fmla="*/ 78834 w 78899"/>
                  <a:gd name="connsiteY0" fmla="*/ 122464 h 133110"/>
                  <a:gd name="connsiteX1" fmla="*/ 78573 w 78899"/>
                  <a:gd name="connsiteY1" fmla="*/ 127428 h 133110"/>
                  <a:gd name="connsiteX2" fmla="*/ 77789 w 78899"/>
                  <a:gd name="connsiteY2" fmla="*/ 130694 h 133110"/>
                  <a:gd name="connsiteX3" fmla="*/ 76483 w 78899"/>
                  <a:gd name="connsiteY3" fmla="*/ 132523 h 133110"/>
                  <a:gd name="connsiteX4" fmla="*/ 74785 w 78899"/>
                  <a:gd name="connsiteY4" fmla="*/ 133111 h 133110"/>
                  <a:gd name="connsiteX5" fmla="*/ 7968 w 78899"/>
                  <a:gd name="connsiteY5" fmla="*/ 133111 h 133110"/>
                  <a:gd name="connsiteX6" fmla="*/ 2286 w 78899"/>
                  <a:gd name="connsiteY6" fmla="*/ 131086 h 133110"/>
                  <a:gd name="connsiteX7" fmla="*/ 0 w 78899"/>
                  <a:gd name="connsiteY7" fmla="*/ 124554 h 133110"/>
                  <a:gd name="connsiteX8" fmla="*/ 0 w 78899"/>
                  <a:gd name="connsiteY8" fmla="*/ 8556 h 133110"/>
                  <a:gd name="connsiteX9" fmla="*/ 2286 w 78899"/>
                  <a:gd name="connsiteY9" fmla="*/ 2025 h 133110"/>
                  <a:gd name="connsiteX10" fmla="*/ 7968 w 78899"/>
                  <a:gd name="connsiteY10" fmla="*/ 0 h 133110"/>
                  <a:gd name="connsiteX11" fmla="*/ 74393 w 78899"/>
                  <a:gd name="connsiteY11" fmla="*/ 0 h 133110"/>
                  <a:gd name="connsiteX12" fmla="*/ 76026 w 78899"/>
                  <a:gd name="connsiteY12" fmla="*/ 522 h 133110"/>
                  <a:gd name="connsiteX13" fmla="*/ 77267 w 78899"/>
                  <a:gd name="connsiteY13" fmla="*/ 2351 h 133110"/>
                  <a:gd name="connsiteX14" fmla="*/ 78051 w 78899"/>
                  <a:gd name="connsiteY14" fmla="*/ 5617 h 133110"/>
                  <a:gd name="connsiteX15" fmla="*/ 78312 w 78899"/>
                  <a:gd name="connsiteY15" fmla="*/ 10712 h 133110"/>
                  <a:gd name="connsiteX16" fmla="*/ 78051 w 78899"/>
                  <a:gd name="connsiteY16" fmla="*/ 15610 h 133110"/>
                  <a:gd name="connsiteX17" fmla="*/ 77267 w 78899"/>
                  <a:gd name="connsiteY17" fmla="*/ 18876 h 133110"/>
                  <a:gd name="connsiteX18" fmla="*/ 76026 w 78899"/>
                  <a:gd name="connsiteY18" fmla="*/ 20705 h 133110"/>
                  <a:gd name="connsiteX19" fmla="*/ 74393 w 78899"/>
                  <a:gd name="connsiteY19" fmla="*/ 21292 h 133110"/>
                  <a:gd name="connsiteX20" fmla="*/ 26909 w 78899"/>
                  <a:gd name="connsiteY20" fmla="*/ 21292 h 133110"/>
                  <a:gd name="connsiteX21" fmla="*/ 26909 w 78899"/>
                  <a:gd name="connsiteY21" fmla="*/ 53754 h 133110"/>
                  <a:gd name="connsiteX22" fmla="*/ 67143 w 78899"/>
                  <a:gd name="connsiteY22" fmla="*/ 53754 h 133110"/>
                  <a:gd name="connsiteX23" fmla="*/ 68841 w 78899"/>
                  <a:gd name="connsiteY23" fmla="*/ 54342 h 133110"/>
                  <a:gd name="connsiteX24" fmla="*/ 70148 w 78899"/>
                  <a:gd name="connsiteY24" fmla="*/ 56105 h 133110"/>
                  <a:gd name="connsiteX25" fmla="*/ 70931 w 78899"/>
                  <a:gd name="connsiteY25" fmla="*/ 59305 h 133110"/>
                  <a:gd name="connsiteX26" fmla="*/ 71193 w 78899"/>
                  <a:gd name="connsiteY26" fmla="*/ 64204 h 133110"/>
                  <a:gd name="connsiteX27" fmla="*/ 70931 w 78899"/>
                  <a:gd name="connsiteY27" fmla="*/ 69168 h 133110"/>
                  <a:gd name="connsiteX28" fmla="*/ 70148 w 78899"/>
                  <a:gd name="connsiteY28" fmla="*/ 72303 h 133110"/>
                  <a:gd name="connsiteX29" fmla="*/ 68841 w 78899"/>
                  <a:gd name="connsiteY29" fmla="*/ 74001 h 133110"/>
                  <a:gd name="connsiteX30" fmla="*/ 67143 w 78899"/>
                  <a:gd name="connsiteY30" fmla="*/ 74524 h 133110"/>
                  <a:gd name="connsiteX31" fmla="*/ 26909 w 78899"/>
                  <a:gd name="connsiteY31" fmla="*/ 74524 h 133110"/>
                  <a:gd name="connsiteX32" fmla="*/ 26909 w 78899"/>
                  <a:gd name="connsiteY32" fmla="*/ 112079 h 133110"/>
                  <a:gd name="connsiteX33" fmla="*/ 74850 w 78899"/>
                  <a:gd name="connsiteY33" fmla="*/ 112079 h 133110"/>
                  <a:gd name="connsiteX34" fmla="*/ 76548 w 78899"/>
                  <a:gd name="connsiteY34" fmla="*/ 112667 h 133110"/>
                  <a:gd name="connsiteX35" fmla="*/ 77855 w 78899"/>
                  <a:gd name="connsiteY35" fmla="*/ 114496 h 133110"/>
                  <a:gd name="connsiteX36" fmla="*/ 78639 w 78899"/>
                  <a:gd name="connsiteY36" fmla="*/ 117762 h 133110"/>
                  <a:gd name="connsiteX37" fmla="*/ 78900 w 78899"/>
                  <a:gd name="connsiteY37" fmla="*/ 122726 h 133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899" h="133110">
                    <a:moveTo>
                      <a:pt x="78834" y="122464"/>
                    </a:moveTo>
                    <a:cubicBezTo>
                      <a:pt x="78834" y="124424"/>
                      <a:pt x="78769" y="126122"/>
                      <a:pt x="78573" y="127428"/>
                    </a:cubicBezTo>
                    <a:cubicBezTo>
                      <a:pt x="78377" y="128735"/>
                      <a:pt x="78116" y="129845"/>
                      <a:pt x="77789" y="130694"/>
                    </a:cubicBezTo>
                    <a:cubicBezTo>
                      <a:pt x="77463" y="131543"/>
                      <a:pt x="77006" y="132131"/>
                      <a:pt x="76483" y="132523"/>
                    </a:cubicBezTo>
                    <a:cubicBezTo>
                      <a:pt x="75961" y="132915"/>
                      <a:pt x="75373" y="133111"/>
                      <a:pt x="74785" y="133111"/>
                    </a:cubicBezTo>
                    <a:lnTo>
                      <a:pt x="7968" y="133111"/>
                    </a:lnTo>
                    <a:cubicBezTo>
                      <a:pt x="5682" y="133111"/>
                      <a:pt x="3788" y="132458"/>
                      <a:pt x="2286" y="131086"/>
                    </a:cubicBezTo>
                    <a:cubicBezTo>
                      <a:pt x="718" y="129714"/>
                      <a:pt x="0" y="127559"/>
                      <a:pt x="0" y="124554"/>
                    </a:cubicBezTo>
                    <a:lnTo>
                      <a:pt x="0" y="8556"/>
                    </a:lnTo>
                    <a:cubicBezTo>
                      <a:pt x="0" y="5552"/>
                      <a:pt x="784" y="3396"/>
                      <a:pt x="2286" y="2025"/>
                    </a:cubicBezTo>
                    <a:cubicBezTo>
                      <a:pt x="3854" y="718"/>
                      <a:pt x="5748" y="0"/>
                      <a:pt x="7968" y="0"/>
                    </a:cubicBezTo>
                    <a:lnTo>
                      <a:pt x="74393" y="0"/>
                    </a:lnTo>
                    <a:cubicBezTo>
                      <a:pt x="74981" y="0"/>
                      <a:pt x="75569" y="196"/>
                      <a:pt x="76026" y="522"/>
                    </a:cubicBezTo>
                    <a:cubicBezTo>
                      <a:pt x="76483" y="849"/>
                      <a:pt x="76940" y="1437"/>
                      <a:pt x="77267" y="2351"/>
                    </a:cubicBezTo>
                    <a:cubicBezTo>
                      <a:pt x="77594" y="3200"/>
                      <a:pt x="77855" y="4311"/>
                      <a:pt x="78051" y="5617"/>
                    </a:cubicBezTo>
                    <a:cubicBezTo>
                      <a:pt x="78247" y="6989"/>
                      <a:pt x="78312" y="8621"/>
                      <a:pt x="78312" y="10712"/>
                    </a:cubicBezTo>
                    <a:cubicBezTo>
                      <a:pt x="78312" y="12606"/>
                      <a:pt x="78247" y="14238"/>
                      <a:pt x="78051" y="15610"/>
                    </a:cubicBezTo>
                    <a:cubicBezTo>
                      <a:pt x="77855" y="16916"/>
                      <a:pt x="77594" y="18027"/>
                      <a:pt x="77267" y="18876"/>
                    </a:cubicBezTo>
                    <a:cubicBezTo>
                      <a:pt x="76940" y="19725"/>
                      <a:pt x="76483" y="20313"/>
                      <a:pt x="76026" y="20705"/>
                    </a:cubicBezTo>
                    <a:cubicBezTo>
                      <a:pt x="75569" y="21097"/>
                      <a:pt x="74981" y="21292"/>
                      <a:pt x="74393" y="21292"/>
                    </a:cubicBezTo>
                    <a:lnTo>
                      <a:pt x="26909" y="21292"/>
                    </a:lnTo>
                    <a:lnTo>
                      <a:pt x="26909" y="53754"/>
                    </a:lnTo>
                    <a:lnTo>
                      <a:pt x="67143" y="53754"/>
                    </a:lnTo>
                    <a:cubicBezTo>
                      <a:pt x="67731" y="53754"/>
                      <a:pt x="68319" y="53950"/>
                      <a:pt x="68841" y="54342"/>
                    </a:cubicBezTo>
                    <a:cubicBezTo>
                      <a:pt x="69364" y="54733"/>
                      <a:pt x="69756" y="55321"/>
                      <a:pt x="70148" y="56105"/>
                    </a:cubicBezTo>
                    <a:cubicBezTo>
                      <a:pt x="70474" y="56889"/>
                      <a:pt x="70735" y="57934"/>
                      <a:pt x="70931" y="59305"/>
                    </a:cubicBezTo>
                    <a:cubicBezTo>
                      <a:pt x="71127" y="60677"/>
                      <a:pt x="71193" y="62245"/>
                      <a:pt x="71193" y="64204"/>
                    </a:cubicBezTo>
                    <a:cubicBezTo>
                      <a:pt x="71193" y="66163"/>
                      <a:pt x="71127" y="67862"/>
                      <a:pt x="70931" y="69168"/>
                    </a:cubicBezTo>
                    <a:cubicBezTo>
                      <a:pt x="70735" y="70474"/>
                      <a:pt x="70474" y="71519"/>
                      <a:pt x="70148" y="72303"/>
                    </a:cubicBezTo>
                    <a:cubicBezTo>
                      <a:pt x="69821" y="73087"/>
                      <a:pt x="69364" y="73675"/>
                      <a:pt x="68841" y="74001"/>
                    </a:cubicBezTo>
                    <a:cubicBezTo>
                      <a:pt x="68319" y="74328"/>
                      <a:pt x="67731" y="74524"/>
                      <a:pt x="67143" y="74524"/>
                    </a:cubicBezTo>
                    <a:lnTo>
                      <a:pt x="26909" y="74524"/>
                    </a:lnTo>
                    <a:lnTo>
                      <a:pt x="26909" y="112079"/>
                    </a:lnTo>
                    <a:lnTo>
                      <a:pt x="74850" y="112079"/>
                    </a:lnTo>
                    <a:cubicBezTo>
                      <a:pt x="75438" y="112079"/>
                      <a:pt x="76026" y="112275"/>
                      <a:pt x="76548" y="112667"/>
                    </a:cubicBezTo>
                    <a:cubicBezTo>
                      <a:pt x="77071" y="113059"/>
                      <a:pt x="77463" y="113647"/>
                      <a:pt x="77855" y="114496"/>
                    </a:cubicBezTo>
                    <a:cubicBezTo>
                      <a:pt x="78247" y="115345"/>
                      <a:pt x="78443" y="116390"/>
                      <a:pt x="78639" y="117762"/>
                    </a:cubicBezTo>
                    <a:cubicBezTo>
                      <a:pt x="78834" y="119068"/>
                      <a:pt x="78900" y="120766"/>
                      <a:pt x="78900" y="122726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2CF6FD6C-285E-19B8-2221-DF2D2BEF46A1}"/>
                  </a:ext>
                </a:extLst>
              </p:cNvPr>
              <p:cNvSpPr/>
              <p:nvPr/>
            </p:nvSpPr>
            <p:spPr>
              <a:xfrm>
                <a:off x="2157817" y="1889332"/>
                <a:ext cx="98755" cy="133698"/>
              </a:xfrm>
              <a:custGeom>
                <a:avLst/>
                <a:gdLst>
                  <a:gd name="connsiteX0" fmla="*/ 98690 w 98755"/>
                  <a:gd name="connsiteY0" fmla="*/ 129584 h 133698"/>
                  <a:gd name="connsiteX1" fmla="*/ 98298 w 98755"/>
                  <a:gd name="connsiteY1" fmla="*/ 131478 h 133698"/>
                  <a:gd name="connsiteX2" fmla="*/ 96339 w 98755"/>
                  <a:gd name="connsiteY2" fmla="*/ 132784 h 133698"/>
                  <a:gd name="connsiteX3" fmla="*/ 91832 w 98755"/>
                  <a:gd name="connsiteY3" fmla="*/ 133503 h 133698"/>
                  <a:gd name="connsiteX4" fmla="*/ 83733 w 98755"/>
                  <a:gd name="connsiteY4" fmla="*/ 133699 h 133698"/>
                  <a:gd name="connsiteX5" fmla="*/ 76875 w 98755"/>
                  <a:gd name="connsiteY5" fmla="*/ 133503 h 133698"/>
                  <a:gd name="connsiteX6" fmla="*/ 72825 w 98755"/>
                  <a:gd name="connsiteY6" fmla="*/ 132719 h 133698"/>
                  <a:gd name="connsiteX7" fmla="*/ 70735 w 98755"/>
                  <a:gd name="connsiteY7" fmla="*/ 131282 h 133698"/>
                  <a:gd name="connsiteX8" fmla="*/ 69690 w 98755"/>
                  <a:gd name="connsiteY8" fmla="*/ 129192 h 133698"/>
                  <a:gd name="connsiteX9" fmla="*/ 57738 w 98755"/>
                  <a:gd name="connsiteY9" fmla="*/ 99474 h 133698"/>
                  <a:gd name="connsiteX10" fmla="*/ 53492 w 98755"/>
                  <a:gd name="connsiteY10" fmla="*/ 90526 h 133698"/>
                  <a:gd name="connsiteX11" fmla="*/ 48920 w 98755"/>
                  <a:gd name="connsiteY11" fmla="*/ 83994 h 133698"/>
                  <a:gd name="connsiteX12" fmla="*/ 43108 w 98755"/>
                  <a:gd name="connsiteY12" fmla="*/ 80010 h 133698"/>
                  <a:gd name="connsiteX13" fmla="*/ 35466 w 98755"/>
                  <a:gd name="connsiteY13" fmla="*/ 78704 h 133698"/>
                  <a:gd name="connsiteX14" fmla="*/ 27040 w 98755"/>
                  <a:gd name="connsiteY14" fmla="*/ 78704 h 133698"/>
                  <a:gd name="connsiteX15" fmla="*/ 27040 w 98755"/>
                  <a:gd name="connsiteY15" fmla="*/ 129388 h 133698"/>
                  <a:gd name="connsiteX16" fmla="*/ 26387 w 98755"/>
                  <a:gd name="connsiteY16" fmla="*/ 131217 h 133698"/>
                  <a:gd name="connsiteX17" fmla="*/ 24166 w 98755"/>
                  <a:gd name="connsiteY17" fmla="*/ 132523 h 133698"/>
                  <a:gd name="connsiteX18" fmla="*/ 20052 w 98755"/>
                  <a:gd name="connsiteY18" fmla="*/ 133372 h 133698"/>
                  <a:gd name="connsiteX19" fmla="*/ 13455 w 98755"/>
                  <a:gd name="connsiteY19" fmla="*/ 133699 h 133698"/>
                  <a:gd name="connsiteX20" fmla="*/ 6923 w 98755"/>
                  <a:gd name="connsiteY20" fmla="*/ 133372 h 133698"/>
                  <a:gd name="connsiteX21" fmla="*/ 2743 w 98755"/>
                  <a:gd name="connsiteY21" fmla="*/ 132523 h 133698"/>
                  <a:gd name="connsiteX22" fmla="*/ 588 w 98755"/>
                  <a:gd name="connsiteY22" fmla="*/ 131217 h 133698"/>
                  <a:gd name="connsiteX23" fmla="*/ 0 w 98755"/>
                  <a:gd name="connsiteY23" fmla="*/ 129388 h 133698"/>
                  <a:gd name="connsiteX24" fmla="*/ 0 w 98755"/>
                  <a:gd name="connsiteY24" fmla="*/ 8556 h 133698"/>
                  <a:gd name="connsiteX25" fmla="*/ 2286 w 98755"/>
                  <a:gd name="connsiteY25" fmla="*/ 2025 h 133698"/>
                  <a:gd name="connsiteX26" fmla="*/ 7968 w 98755"/>
                  <a:gd name="connsiteY26" fmla="*/ 0 h 133698"/>
                  <a:gd name="connsiteX27" fmla="*/ 42389 w 98755"/>
                  <a:gd name="connsiteY27" fmla="*/ 0 h 133698"/>
                  <a:gd name="connsiteX28" fmla="*/ 51011 w 98755"/>
                  <a:gd name="connsiteY28" fmla="*/ 196 h 133698"/>
                  <a:gd name="connsiteX29" fmla="*/ 57150 w 98755"/>
                  <a:gd name="connsiteY29" fmla="*/ 718 h 133698"/>
                  <a:gd name="connsiteX30" fmla="*/ 71585 w 98755"/>
                  <a:gd name="connsiteY30" fmla="*/ 4637 h 133698"/>
                  <a:gd name="connsiteX31" fmla="*/ 82492 w 98755"/>
                  <a:gd name="connsiteY31" fmla="*/ 11887 h 133698"/>
                  <a:gd name="connsiteX32" fmla="*/ 89350 w 98755"/>
                  <a:gd name="connsiteY32" fmla="*/ 22468 h 133698"/>
                  <a:gd name="connsiteX33" fmla="*/ 91701 w 98755"/>
                  <a:gd name="connsiteY33" fmla="*/ 36511 h 133698"/>
                  <a:gd name="connsiteX34" fmla="*/ 90003 w 98755"/>
                  <a:gd name="connsiteY34" fmla="*/ 48724 h 133698"/>
                  <a:gd name="connsiteX35" fmla="*/ 85039 w 98755"/>
                  <a:gd name="connsiteY35" fmla="*/ 58522 h 133698"/>
                  <a:gd name="connsiteX36" fmla="*/ 76940 w 98755"/>
                  <a:gd name="connsiteY36" fmla="*/ 66033 h 133698"/>
                  <a:gd name="connsiteX37" fmla="*/ 65968 w 98755"/>
                  <a:gd name="connsiteY37" fmla="*/ 71193 h 133698"/>
                  <a:gd name="connsiteX38" fmla="*/ 71585 w 98755"/>
                  <a:gd name="connsiteY38" fmla="*/ 74720 h 133698"/>
                  <a:gd name="connsiteX39" fmla="*/ 76548 w 98755"/>
                  <a:gd name="connsiteY39" fmla="*/ 79684 h 133698"/>
                  <a:gd name="connsiteX40" fmla="*/ 80925 w 98755"/>
                  <a:gd name="connsiteY40" fmla="*/ 86346 h 133698"/>
                  <a:gd name="connsiteX41" fmla="*/ 84909 w 98755"/>
                  <a:gd name="connsiteY41" fmla="*/ 94836 h 133698"/>
                  <a:gd name="connsiteX42" fmla="*/ 96143 w 98755"/>
                  <a:gd name="connsiteY42" fmla="*/ 121028 h 133698"/>
                  <a:gd name="connsiteX43" fmla="*/ 98233 w 98755"/>
                  <a:gd name="connsiteY43" fmla="*/ 126710 h 133698"/>
                  <a:gd name="connsiteX44" fmla="*/ 98755 w 98755"/>
                  <a:gd name="connsiteY44" fmla="*/ 129518 h 133698"/>
                  <a:gd name="connsiteX45" fmla="*/ 63812 w 98755"/>
                  <a:gd name="connsiteY45" fmla="*/ 39319 h 133698"/>
                  <a:gd name="connsiteX46" fmla="*/ 60808 w 98755"/>
                  <a:gd name="connsiteY46" fmla="*/ 28216 h 133698"/>
                  <a:gd name="connsiteX47" fmla="*/ 51011 w 98755"/>
                  <a:gd name="connsiteY47" fmla="*/ 21815 h 133698"/>
                  <a:gd name="connsiteX48" fmla="*/ 46308 w 98755"/>
                  <a:gd name="connsiteY48" fmla="*/ 20966 h 133698"/>
                  <a:gd name="connsiteX49" fmla="*/ 39058 w 98755"/>
                  <a:gd name="connsiteY49" fmla="*/ 20639 h 133698"/>
                  <a:gd name="connsiteX50" fmla="*/ 26909 w 98755"/>
                  <a:gd name="connsiteY50" fmla="*/ 20639 h 133698"/>
                  <a:gd name="connsiteX51" fmla="*/ 26909 w 98755"/>
                  <a:gd name="connsiteY51" fmla="*/ 58391 h 133698"/>
                  <a:gd name="connsiteX52" fmla="*/ 40691 w 98755"/>
                  <a:gd name="connsiteY52" fmla="*/ 58391 h 133698"/>
                  <a:gd name="connsiteX53" fmla="*/ 50749 w 98755"/>
                  <a:gd name="connsiteY53" fmla="*/ 57019 h 133698"/>
                  <a:gd name="connsiteX54" fmla="*/ 57934 w 98755"/>
                  <a:gd name="connsiteY54" fmla="*/ 53101 h 133698"/>
                  <a:gd name="connsiteX55" fmla="*/ 62245 w 98755"/>
                  <a:gd name="connsiteY55" fmla="*/ 47092 h 133698"/>
                  <a:gd name="connsiteX56" fmla="*/ 63682 w 98755"/>
                  <a:gd name="connsiteY56" fmla="*/ 39254 h 133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98755" h="133698">
                    <a:moveTo>
                      <a:pt x="98690" y="129584"/>
                    </a:moveTo>
                    <a:cubicBezTo>
                      <a:pt x="98690" y="130367"/>
                      <a:pt x="98559" y="130955"/>
                      <a:pt x="98298" y="131478"/>
                    </a:cubicBezTo>
                    <a:cubicBezTo>
                      <a:pt x="98037" y="132000"/>
                      <a:pt x="97384" y="132392"/>
                      <a:pt x="96339" y="132784"/>
                    </a:cubicBezTo>
                    <a:cubicBezTo>
                      <a:pt x="95294" y="133111"/>
                      <a:pt x="93791" y="133372"/>
                      <a:pt x="91832" y="133503"/>
                    </a:cubicBezTo>
                    <a:cubicBezTo>
                      <a:pt x="89873" y="133633"/>
                      <a:pt x="87129" y="133699"/>
                      <a:pt x="83733" y="133699"/>
                    </a:cubicBezTo>
                    <a:cubicBezTo>
                      <a:pt x="80859" y="133699"/>
                      <a:pt x="78573" y="133633"/>
                      <a:pt x="76875" y="133503"/>
                    </a:cubicBezTo>
                    <a:cubicBezTo>
                      <a:pt x="75177" y="133372"/>
                      <a:pt x="73805" y="133111"/>
                      <a:pt x="72825" y="132719"/>
                    </a:cubicBezTo>
                    <a:cubicBezTo>
                      <a:pt x="71846" y="132327"/>
                      <a:pt x="71127" y="131870"/>
                      <a:pt x="70735" y="131282"/>
                    </a:cubicBezTo>
                    <a:cubicBezTo>
                      <a:pt x="70344" y="130694"/>
                      <a:pt x="69952" y="129976"/>
                      <a:pt x="69690" y="129192"/>
                    </a:cubicBezTo>
                    <a:lnTo>
                      <a:pt x="57738" y="99474"/>
                    </a:lnTo>
                    <a:cubicBezTo>
                      <a:pt x="56301" y="96143"/>
                      <a:pt x="54864" y="93138"/>
                      <a:pt x="53492" y="90526"/>
                    </a:cubicBezTo>
                    <a:cubicBezTo>
                      <a:pt x="52121" y="87913"/>
                      <a:pt x="50619" y="85758"/>
                      <a:pt x="48920" y="83994"/>
                    </a:cubicBezTo>
                    <a:cubicBezTo>
                      <a:pt x="47222" y="82231"/>
                      <a:pt x="45328" y="80925"/>
                      <a:pt x="43108" y="80010"/>
                    </a:cubicBezTo>
                    <a:cubicBezTo>
                      <a:pt x="40887" y="79096"/>
                      <a:pt x="38405" y="78704"/>
                      <a:pt x="35466" y="78704"/>
                    </a:cubicBezTo>
                    <a:lnTo>
                      <a:pt x="27040" y="78704"/>
                    </a:lnTo>
                    <a:lnTo>
                      <a:pt x="27040" y="129388"/>
                    </a:lnTo>
                    <a:cubicBezTo>
                      <a:pt x="27040" y="130041"/>
                      <a:pt x="26844" y="130694"/>
                      <a:pt x="26387" y="131217"/>
                    </a:cubicBezTo>
                    <a:cubicBezTo>
                      <a:pt x="25930" y="131739"/>
                      <a:pt x="25211" y="132196"/>
                      <a:pt x="24166" y="132523"/>
                    </a:cubicBezTo>
                    <a:cubicBezTo>
                      <a:pt x="23121" y="132849"/>
                      <a:pt x="21750" y="133111"/>
                      <a:pt x="20052" y="133372"/>
                    </a:cubicBezTo>
                    <a:cubicBezTo>
                      <a:pt x="18353" y="133568"/>
                      <a:pt x="16133" y="133699"/>
                      <a:pt x="13455" y="133699"/>
                    </a:cubicBezTo>
                    <a:cubicBezTo>
                      <a:pt x="10777" y="133699"/>
                      <a:pt x="8687" y="133568"/>
                      <a:pt x="6923" y="133372"/>
                    </a:cubicBezTo>
                    <a:cubicBezTo>
                      <a:pt x="5160" y="133176"/>
                      <a:pt x="3788" y="132915"/>
                      <a:pt x="2743" y="132523"/>
                    </a:cubicBezTo>
                    <a:cubicBezTo>
                      <a:pt x="1698" y="132196"/>
                      <a:pt x="980" y="131739"/>
                      <a:pt x="588" y="131217"/>
                    </a:cubicBezTo>
                    <a:cubicBezTo>
                      <a:pt x="196" y="130694"/>
                      <a:pt x="0" y="130041"/>
                      <a:pt x="0" y="129388"/>
                    </a:cubicBezTo>
                    <a:lnTo>
                      <a:pt x="0" y="8556"/>
                    </a:lnTo>
                    <a:cubicBezTo>
                      <a:pt x="0" y="5552"/>
                      <a:pt x="784" y="3396"/>
                      <a:pt x="2286" y="2025"/>
                    </a:cubicBezTo>
                    <a:cubicBezTo>
                      <a:pt x="3854" y="718"/>
                      <a:pt x="5748" y="0"/>
                      <a:pt x="7968" y="0"/>
                    </a:cubicBezTo>
                    <a:lnTo>
                      <a:pt x="42389" y="0"/>
                    </a:lnTo>
                    <a:cubicBezTo>
                      <a:pt x="45916" y="0"/>
                      <a:pt x="48790" y="65"/>
                      <a:pt x="51011" y="196"/>
                    </a:cubicBezTo>
                    <a:cubicBezTo>
                      <a:pt x="53297" y="326"/>
                      <a:pt x="55321" y="522"/>
                      <a:pt x="57150" y="718"/>
                    </a:cubicBezTo>
                    <a:cubicBezTo>
                      <a:pt x="62506" y="1502"/>
                      <a:pt x="67339" y="2743"/>
                      <a:pt x="71585" y="4637"/>
                    </a:cubicBezTo>
                    <a:cubicBezTo>
                      <a:pt x="75895" y="6466"/>
                      <a:pt x="79488" y="8883"/>
                      <a:pt x="82492" y="11887"/>
                    </a:cubicBezTo>
                    <a:cubicBezTo>
                      <a:pt x="85496" y="14892"/>
                      <a:pt x="87717" y="18419"/>
                      <a:pt x="89350" y="22468"/>
                    </a:cubicBezTo>
                    <a:cubicBezTo>
                      <a:pt x="90918" y="26518"/>
                      <a:pt x="91701" y="31220"/>
                      <a:pt x="91701" y="36511"/>
                    </a:cubicBezTo>
                    <a:cubicBezTo>
                      <a:pt x="91701" y="40952"/>
                      <a:pt x="91114" y="45002"/>
                      <a:pt x="90003" y="48724"/>
                    </a:cubicBezTo>
                    <a:cubicBezTo>
                      <a:pt x="88893" y="52382"/>
                      <a:pt x="87195" y="55648"/>
                      <a:pt x="85039" y="58522"/>
                    </a:cubicBezTo>
                    <a:cubicBezTo>
                      <a:pt x="82819" y="61395"/>
                      <a:pt x="80141" y="63877"/>
                      <a:pt x="76940" y="66033"/>
                    </a:cubicBezTo>
                    <a:cubicBezTo>
                      <a:pt x="73740" y="68188"/>
                      <a:pt x="70082" y="69886"/>
                      <a:pt x="65968" y="71193"/>
                    </a:cubicBezTo>
                    <a:cubicBezTo>
                      <a:pt x="67927" y="72172"/>
                      <a:pt x="69821" y="73348"/>
                      <a:pt x="71585" y="74720"/>
                    </a:cubicBezTo>
                    <a:cubicBezTo>
                      <a:pt x="73348" y="76091"/>
                      <a:pt x="74981" y="77724"/>
                      <a:pt x="76548" y="79684"/>
                    </a:cubicBezTo>
                    <a:cubicBezTo>
                      <a:pt x="78116" y="81643"/>
                      <a:pt x="79553" y="83864"/>
                      <a:pt x="80925" y="86346"/>
                    </a:cubicBezTo>
                    <a:cubicBezTo>
                      <a:pt x="82296" y="88827"/>
                      <a:pt x="83602" y="91701"/>
                      <a:pt x="84909" y="94836"/>
                    </a:cubicBezTo>
                    <a:lnTo>
                      <a:pt x="96143" y="121028"/>
                    </a:lnTo>
                    <a:cubicBezTo>
                      <a:pt x="97188" y="123640"/>
                      <a:pt x="97841" y="125534"/>
                      <a:pt x="98233" y="126710"/>
                    </a:cubicBezTo>
                    <a:cubicBezTo>
                      <a:pt x="98559" y="127885"/>
                      <a:pt x="98755" y="128865"/>
                      <a:pt x="98755" y="129518"/>
                    </a:cubicBezTo>
                    <a:close/>
                    <a:moveTo>
                      <a:pt x="63812" y="39319"/>
                    </a:moveTo>
                    <a:cubicBezTo>
                      <a:pt x="63812" y="34943"/>
                      <a:pt x="62832" y="31220"/>
                      <a:pt x="60808" y="28216"/>
                    </a:cubicBezTo>
                    <a:cubicBezTo>
                      <a:pt x="58848" y="25211"/>
                      <a:pt x="55582" y="23056"/>
                      <a:pt x="51011" y="21815"/>
                    </a:cubicBezTo>
                    <a:cubicBezTo>
                      <a:pt x="49639" y="21488"/>
                      <a:pt x="48071" y="21227"/>
                      <a:pt x="46308" y="20966"/>
                    </a:cubicBezTo>
                    <a:cubicBezTo>
                      <a:pt x="44544" y="20705"/>
                      <a:pt x="42128" y="20639"/>
                      <a:pt x="39058" y="20639"/>
                    </a:cubicBezTo>
                    <a:lnTo>
                      <a:pt x="26909" y="20639"/>
                    </a:lnTo>
                    <a:lnTo>
                      <a:pt x="26909" y="58391"/>
                    </a:lnTo>
                    <a:lnTo>
                      <a:pt x="40691" y="58391"/>
                    </a:lnTo>
                    <a:cubicBezTo>
                      <a:pt x="44544" y="58391"/>
                      <a:pt x="47875" y="57934"/>
                      <a:pt x="50749" y="57019"/>
                    </a:cubicBezTo>
                    <a:cubicBezTo>
                      <a:pt x="53623" y="56105"/>
                      <a:pt x="56040" y="54799"/>
                      <a:pt x="57934" y="53101"/>
                    </a:cubicBezTo>
                    <a:cubicBezTo>
                      <a:pt x="59828" y="51402"/>
                      <a:pt x="61265" y="49443"/>
                      <a:pt x="62245" y="47092"/>
                    </a:cubicBezTo>
                    <a:cubicBezTo>
                      <a:pt x="63224" y="44740"/>
                      <a:pt x="63682" y="42193"/>
                      <a:pt x="63682" y="39254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23E4B9F8-9FEC-AED8-1022-B7E0DE3DCD41}"/>
                  </a:ext>
                </a:extLst>
              </p:cNvPr>
              <p:cNvSpPr/>
              <p:nvPr/>
            </p:nvSpPr>
            <p:spPr>
              <a:xfrm>
                <a:off x="1157919" y="2101408"/>
                <a:ext cx="97579" cy="126056"/>
              </a:xfrm>
              <a:custGeom>
                <a:avLst/>
                <a:gdLst>
                  <a:gd name="connsiteX0" fmla="*/ 97580 w 97579"/>
                  <a:gd name="connsiteY0" fmla="*/ 122007 h 126056"/>
                  <a:gd name="connsiteX1" fmla="*/ 96927 w 97579"/>
                  <a:gd name="connsiteY1" fmla="*/ 123771 h 126056"/>
                  <a:gd name="connsiteX2" fmla="*/ 94836 w 97579"/>
                  <a:gd name="connsiteY2" fmla="*/ 125012 h 126056"/>
                  <a:gd name="connsiteX3" fmla="*/ 90983 w 97579"/>
                  <a:gd name="connsiteY3" fmla="*/ 125795 h 126056"/>
                  <a:gd name="connsiteX4" fmla="*/ 84909 w 97579"/>
                  <a:gd name="connsiteY4" fmla="*/ 126057 h 126056"/>
                  <a:gd name="connsiteX5" fmla="*/ 78704 w 97579"/>
                  <a:gd name="connsiteY5" fmla="*/ 125795 h 126056"/>
                  <a:gd name="connsiteX6" fmla="*/ 74850 w 97579"/>
                  <a:gd name="connsiteY6" fmla="*/ 125012 h 126056"/>
                  <a:gd name="connsiteX7" fmla="*/ 72825 w 97579"/>
                  <a:gd name="connsiteY7" fmla="*/ 123771 h 126056"/>
                  <a:gd name="connsiteX8" fmla="*/ 72172 w 97579"/>
                  <a:gd name="connsiteY8" fmla="*/ 122007 h 126056"/>
                  <a:gd name="connsiteX9" fmla="*/ 72172 w 97579"/>
                  <a:gd name="connsiteY9" fmla="*/ 71519 h 126056"/>
                  <a:gd name="connsiteX10" fmla="*/ 25473 w 97579"/>
                  <a:gd name="connsiteY10" fmla="*/ 71519 h 126056"/>
                  <a:gd name="connsiteX11" fmla="*/ 25473 w 97579"/>
                  <a:gd name="connsiteY11" fmla="*/ 122007 h 126056"/>
                  <a:gd name="connsiteX12" fmla="*/ 24885 w 97579"/>
                  <a:gd name="connsiteY12" fmla="*/ 123771 h 126056"/>
                  <a:gd name="connsiteX13" fmla="*/ 22860 w 97579"/>
                  <a:gd name="connsiteY13" fmla="*/ 125012 h 126056"/>
                  <a:gd name="connsiteX14" fmla="*/ 19006 w 97579"/>
                  <a:gd name="connsiteY14" fmla="*/ 125795 h 126056"/>
                  <a:gd name="connsiteX15" fmla="*/ 12802 w 97579"/>
                  <a:gd name="connsiteY15" fmla="*/ 126057 h 126056"/>
                  <a:gd name="connsiteX16" fmla="*/ 6662 w 97579"/>
                  <a:gd name="connsiteY16" fmla="*/ 125795 h 126056"/>
                  <a:gd name="connsiteX17" fmla="*/ 2743 w 97579"/>
                  <a:gd name="connsiteY17" fmla="*/ 125012 h 126056"/>
                  <a:gd name="connsiteX18" fmla="*/ 653 w 97579"/>
                  <a:gd name="connsiteY18" fmla="*/ 123771 h 126056"/>
                  <a:gd name="connsiteX19" fmla="*/ 0 w 97579"/>
                  <a:gd name="connsiteY19" fmla="*/ 122007 h 126056"/>
                  <a:gd name="connsiteX20" fmla="*/ 0 w 97579"/>
                  <a:gd name="connsiteY20" fmla="*/ 4049 h 126056"/>
                  <a:gd name="connsiteX21" fmla="*/ 653 w 97579"/>
                  <a:gd name="connsiteY21" fmla="*/ 2286 h 126056"/>
                  <a:gd name="connsiteX22" fmla="*/ 2743 w 97579"/>
                  <a:gd name="connsiteY22" fmla="*/ 1045 h 126056"/>
                  <a:gd name="connsiteX23" fmla="*/ 6662 w 97579"/>
                  <a:gd name="connsiteY23" fmla="*/ 261 h 126056"/>
                  <a:gd name="connsiteX24" fmla="*/ 12802 w 97579"/>
                  <a:gd name="connsiteY24" fmla="*/ 0 h 126056"/>
                  <a:gd name="connsiteX25" fmla="*/ 19006 w 97579"/>
                  <a:gd name="connsiteY25" fmla="*/ 261 h 126056"/>
                  <a:gd name="connsiteX26" fmla="*/ 22860 w 97579"/>
                  <a:gd name="connsiteY26" fmla="*/ 1045 h 126056"/>
                  <a:gd name="connsiteX27" fmla="*/ 24885 w 97579"/>
                  <a:gd name="connsiteY27" fmla="*/ 2286 h 126056"/>
                  <a:gd name="connsiteX28" fmla="*/ 25473 w 97579"/>
                  <a:gd name="connsiteY28" fmla="*/ 4049 h 126056"/>
                  <a:gd name="connsiteX29" fmla="*/ 25473 w 97579"/>
                  <a:gd name="connsiteY29" fmla="*/ 49900 h 126056"/>
                  <a:gd name="connsiteX30" fmla="*/ 72172 w 97579"/>
                  <a:gd name="connsiteY30" fmla="*/ 49900 h 126056"/>
                  <a:gd name="connsiteX31" fmla="*/ 72172 w 97579"/>
                  <a:gd name="connsiteY31" fmla="*/ 4049 h 126056"/>
                  <a:gd name="connsiteX32" fmla="*/ 72825 w 97579"/>
                  <a:gd name="connsiteY32" fmla="*/ 2286 h 126056"/>
                  <a:gd name="connsiteX33" fmla="*/ 74850 w 97579"/>
                  <a:gd name="connsiteY33" fmla="*/ 1045 h 126056"/>
                  <a:gd name="connsiteX34" fmla="*/ 78704 w 97579"/>
                  <a:gd name="connsiteY34" fmla="*/ 261 h 126056"/>
                  <a:gd name="connsiteX35" fmla="*/ 84909 w 97579"/>
                  <a:gd name="connsiteY35" fmla="*/ 0 h 126056"/>
                  <a:gd name="connsiteX36" fmla="*/ 90983 w 97579"/>
                  <a:gd name="connsiteY36" fmla="*/ 261 h 126056"/>
                  <a:gd name="connsiteX37" fmla="*/ 94836 w 97579"/>
                  <a:gd name="connsiteY37" fmla="*/ 1045 h 126056"/>
                  <a:gd name="connsiteX38" fmla="*/ 96927 w 97579"/>
                  <a:gd name="connsiteY38" fmla="*/ 2286 h 126056"/>
                  <a:gd name="connsiteX39" fmla="*/ 97580 w 97579"/>
                  <a:gd name="connsiteY39" fmla="*/ 4049 h 126056"/>
                  <a:gd name="connsiteX40" fmla="*/ 97580 w 97579"/>
                  <a:gd name="connsiteY40" fmla="*/ 122007 h 126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97579" h="126056">
                    <a:moveTo>
                      <a:pt x="97580" y="122007"/>
                    </a:moveTo>
                    <a:cubicBezTo>
                      <a:pt x="97580" y="122660"/>
                      <a:pt x="97384" y="123248"/>
                      <a:pt x="96927" y="123771"/>
                    </a:cubicBezTo>
                    <a:cubicBezTo>
                      <a:pt x="96535" y="124293"/>
                      <a:pt x="95816" y="124685"/>
                      <a:pt x="94836" y="125012"/>
                    </a:cubicBezTo>
                    <a:cubicBezTo>
                      <a:pt x="93857" y="125338"/>
                      <a:pt x="92616" y="125600"/>
                      <a:pt x="90983" y="125795"/>
                    </a:cubicBezTo>
                    <a:cubicBezTo>
                      <a:pt x="89350" y="125991"/>
                      <a:pt x="87325" y="126057"/>
                      <a:pt x="84909" y="126057"/>
                    </a:cubicBezTo>
                    <a:cubicBezTo>
                      <a:pt x="82492" y="126057"/>
                      <a:pt x="80337" y="125991"/>
                      <a:pt x="78704" y="125795"/>
                    </a:cubicBezTo>
                    <a:cubicBezTo>
                      <a:pt x="77071" y="125600"/>
                      <a:pt x="75765" y="125338"/>
                      <a:pt x="74850" y="125012"/>
                    </a:cubicBezTo>
                    <a:cubicBezTo>
                      <a:pt x="73936" y="124685"/>
                      <a:pt x="73217" y="124293"/>
                      <a:pt x="72825" y="123771"/>
                    </a:cubicBezTo>
                    <a:cubicBezTo>
                      <a:pt x="72434" y="123248"/>
                      <a:pt x="72172" y="122660"/>
                      <a:pt x="72172" y="122007"/>
                    </a:cubicBezTo>
                    <a:lnTo>
                      <a:pt x="72172" y="71519"/>
                    </a:lnTo>
                    <a:lnTo>
                      <a:pt x="25473" y="71519"/>
                    </a:lnTo>
                    <a:lnTo>
                      <a:pt x="25473" y="122007"/>
                    </a:lnTo>
                    <a:cubicBezTo>
                      <a:pt x="25473" y="122660"/>
                      <a:pt x="25277" y="123248"/>
                      <a:pt x="24885" y="123771"/>
                    </a:cubicBezTo>
                    <a:cubicBezTo>
                      <a:pt x="24493" y="124293"/>
                      <a:pt x="23840" y="124685"/>
                      <a:pt x="22860" y="125012"/>
                    </a:cubicBezTo>
                    <a:cubicBezTo>
                      <a:pt x="21880" y="125338"/>
                      <a:pt x="20639" y="125600"/>
                      <a:pt x="19006" y="125795"/>
                    </a:cubicBezTo>
                    <a:cubicBezTo>
                      <a:pt x="17374" y="125991"/>
                      <a:pt x="15349" y="126057"/>
                      <a:pt x="12802" y="126057"/>
                    </a:cubicBezTo>
                    <a:cubicBezTo>
                      <a:pt x="10254" y="126057"/>
                      <a:pt x="8295" y="125991"/>
                      <a:pt x="6662" y="125795"/>
                    </a:cubicBezTo>
                    <a:cubicBezTo>
                      <a:pt x="5029" y="125600"/>
                      <a:pt x="3723" y="125338"/>
                      <a:pt x="2743" y="125012"/>
                    </a:cubicBezTo>
                    <a:cubicBezTo>
                      <a:pt x="1763" y="124685"/>
                      <a:pt x="1110" y="124293"/>
                      <a:pt x="653" y="123771"/>
                    </a:cubicBezTo>
                    <a:cubicBezTo>
                      <a:pt x="196" y="123248"/>
                      <a:pt x="0" y="122660"/>
                      <a:pt x="0" y="122007"/>
                    </a:cubicBezTo>
                    <a:lnTo>
                      <a:pt x="0" y="4049"/>
                    </a:lnTo>
                    <a:cubicBezTo>
                      <a:pt x="0" y="3396"/>
                      <a:pt x="196" y="2808"/>
                      <a:pt x="653" y="2286"/>
                    </a:cubicBezTo>
                    <a:cubicBezTo>
                      <a:pt x="1045" y="1763"/>
                      <a:pt x="1763" y="1372"/>
                      <a:pt x="2743" y="1045"/>
                    </a:cubicBezTo>
                    <a:cubicBezTo>
                      <a:pt x="3723" y="718"/>
                      <a:pt x="5029" y="457"/>
                      <a:pt x="6662" y="261"/>
                    </a:cubicBezTo>
                    <a:cubicBezTo>
                      <a:pt x="8295" y="65"/>
                      <a:pt x="10320" y="0"/>
                      <a:pt x="12802" y="0"/>
                    </a:cubicBezTo>
                    <a:cubicBezTo>
                      <a:pt x="15284" y="0"/>
                      <a:pt x="17374" y="65"/>
                      <a:pt x="19006" y="261"/>
                    </a:cubicBezTo>
                    <a:cubicBezTo>
                      <a:pt x="20639" y="457"/>
                      <a:pt x="21880" y="718"/>
                      <a:pt x="22860" y="1045"/>
                    </a:cubicBezTo>
                    <a:cubicBezTo>
                      <a:pt x="23840" y="1372"/>
                      <a:pt x="24493" y="1763"/>
                      <a:pt x="24885" y="2286"/>
                    </a:cubicBezTo>
                    <a:cubicBezTo>
                      <a:pt x="25277" y="2808"/>
                      <a:pt x="25473" y="3396"/>
                      <a:pt x="25473" y="4049"/>
                    </a:cubicBezTo>
                    <a:lnTo>
                      <a:pt x="25473" y="49900"/>
                    </a:lnTo>
                    <a:lnTo>
                      <a:pt x="72172" y="49900"/>
                    </a:lnTo>
                    <a:lnTo>
                      <a:pt x="72172" y="4049"/>
                    </a:lnTo>
                    <a:cubicBezTo>
                      <a:pt x="72172" y="3396"/>
                      <a:pt x="72368" y="2808"/>
                      <a:pt x="72825" y="2286"/>
                    </a:cubicBezTo>
                    <a:cubicBezTo>
                      <a:pt x="73217" y="1763"/>
                      <a:pt x="73936" y="1372"/>
                      <a:pt x="74850" y="1045"/>
                    </a:cubicBezTo>
                    <a:cubicBezTo>
                      <a:pt x="75765" y="718"/>
                      <a:pt x="77071" y="457"/>
                      <a:pt x="78704" y="261"/>
                    </a:cubicBezTo>
                    <a:cubicBezTo>
                      <a:pt x="80337" y="65"/>
                      <a:pt x="82427" y="0"/>
                      <a:pt x="84909" y="0"/>
                    </a:cubicBezTo>
                    <a:cubicBezTo>
                      <a:pt x="87391" y="0"/>
                      <a:pt x="89350" y="65"/>
                      <a:pt x="90983" y="261"/>
                    </a:cubicBezTo>
                    <a:cubicBezTo>
                      <a:pt x="92616" y="457"/>
                      <a:pt x="93857" y="718"/>
                      <a:pt x="94836" y="1045"/>
                    </a:cubicBezTo>
                    <a:cubicBezTo>
                      <a:pt x="95816" y="1372"/>
                      <a:pt x="96469" y="1763"/>
                      <a:pt x="96927" y="2286"/>
                    </a:cubicBezTo>
                    <a:cubicBezTo>
                      <a:pt x="97318" y="2808"/>
                      <a:pt x="97580" y="3396"/>
                      <a:pt x="97580" y="4049"/>
                    </a:cubicBezTo>
                    <a:lnTo>
                      <a:pt x="97580" y="122007"/>
                    </a:ln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9B443582-00F4-DBAA-9B86-80FC16E8380F}"/>
                  </a:ext>
                </a:extLst>
              </p:cNvPr>
              <p:cNvSpPr/>
              <p:nvPr/>
            </p:nvSpPr>
            <p:spPr>
              <a:xfrm>
                <a:off x="1272458" y="2101342"/>
                <a:ext cx="98910" cy="126122"/>
              </a:xfrm>
              <a:custGeom>
                <a:avLst/>
                <a:gdLst>
                  <a:gd name="connsiteX0" fmla="*/ 62267 w 98910"/>
                  <a:gd name="connsiteY0" fmla="*/ 78181 h 126122"/>
                  <a:gd name="connsiteX1" fmla="*/ 62267 w 98910"/>
                  <a:gd name="connsiteY1" fmla="*/ 122073 h 126122"/>
                  <a:gd name="connsiteX2" fmla="*/ 61614 w 98910"/>
                  <a:gd name="connsiteY2" fmla="*/ 123836 h 126122"/>
                  <a:gd name="connsiteX3" fmla="*/ 59524 w 98910"/>
                  <a:gd name="connsiteY3" fmla="*/ 125077 h 126122"/>
                  <a:gd name="connsiteX4" fmla="*/ 55605 w 98910"/>
                  <a:gd name="connsiteY4" fmla="*/ 125861 h 126122"/>
                  <a:gd name="connsiteX5" fmla="*/ 49465 w 98910"/>
                  <a:gd name="connsiteY5" fmla="*/ 126122 h 126122"/>
                  <a:gd name="connsiteX6" fmla="*/ 43261 w 98910"/>
                  <a:gd name="connsiteY6" fmla="*/ 125861 h 126122"/>
                  <a:gd name="connsiteX7" fmla="*/ 39342 w 98910"/>
                  <a:gd name="connsiteY7" fmla="*/ 125077 h 126122"/>
                  <a:gd name="connsiteX8" fmla="*/ 37252 w 98910"/>
                  <a:gd name="connsiteY8" fmla="*/ 123836 h 126122"/>
                  <a:gd name="connsiteX9" fmla="*/ 36664 w 98910"/>
                  <a:gd name="connsiteY9" fmla="*/ 122073 h 126122"/>
                  <a:gd name="connsiteX10" fmla="*/ 36664 w 98910"/>
                  <a:gd name="connsiteY10" fmla="*/ 78181 h 126122"/>
                  <a:gd name="connsiteX11" fmla="*/ 2504 w 98910"/>
                  <a:gd name="connsiteY11" fmla="*/ 10124 h 126122"/>
                  <a:gd name="connsiteX12" fmla="*/ 153 w 98910"/>
                  <a:gd name="connsiteY12" fmla="*/ 4572 h 126122"/>
                  <a:gd name="connsiteX13" fmla="*/ 741 w 98910"/>
                  <a:gd name="connsiteY13" fmla="*/ 1568 h 126122"/>
                  <a:gd name="connsiteX14" fmla="*/ 4856 w 98910"/>
                  <a:gd name="connsiteY14" fmla="*/ 327 h 126122"/>
                  <a:gd name="connsiteX15" fmla="*/ 13151 w 98910"/>
                  <a:gd name="connsiteY15" fmla="*/ 65 h 126122"/>
                  <a:gd name="connsiteX16" fmla="*/ 20270 w 98910"/>
                  <a:gd name="connsiteY16" fmla="*/ 261 h 126122"/>
                  <a:gd name="connsiteX17" fmla="*/ 24450 w 98910"/>
                  <a:gd name="connsiteY17" fmla="*/ 980 h 126122"/>
                  <a:gd name="connsiteX18" fmla="*/ 26736 w 98910"/>
                  <a:gd name="connsiteY18" fmla="*/ 2351 h 126122"/>
                  <a:gd name="connsiteX19" fmla="*/ 28108 w 98910"/>
                  <a:gd name="connsiteY19" fmla="*/ 4572 h 126122"/>
                  <a:gd name="connsiteX20" fmla="*/ 42020 w 98910"/>
                  <a:gd name="connsiteY20" fmla="*/ 35270 h 126122"/>
                  <a:gd name="connsiteX21" fmla="*/ 46004 w 98910"/>
                  <a:gd name="connsiteY21" fmla="*/ 44610 h 126122"/>
                  <a:gd name="connsiteX22" fmla="*/ 49988 w 98910"/>
                  <a:gd name="connsiteY22" fmla="*/ 54929 h 126122"/>
                  <a:gd name="connsiteX23" fmla="*/ 50184 w 98910"/>
                  <a:gd name="connsiteY23" fmla="*/ 54929 h 126122"/>
                  <a:gd name="connsiteX24" fmla="*/ 53972 w 98910"/>
                  <a:gd name="connsiteY24" fmla="*/ 44806 h 126122"/>
                  <a:gd name="connsiteX25" fmla="*/ 57760 w 98910"/>
                  <a:gd name="connsiteY25" fmla="*/ 35466 h 126122"/>
                  <a:gd name="connsiteX26" fmla="*/ 71476 w 98910"/>
                  <a:gd name="connsiteY26" fmla="*/ 4964 h 126122"/>
                  <a:gd name="connsiteX27" fmla="*/ 72652 w 98910"/>
                  <a:gd name="connsiteY27" fmla="*/ 2482 h 126122"/>
                  <a:gd name="connsiteX28" fmla="*/ 74807 w 98910"/>
                  <a:gd name="connsiteY28" fmla="*/ 980 h 126122"/>
                  <a:gd name="connsiteX29" fmla="*/ 78792 w 98910"/>
                  <a:gd name="connsiteY29" fmla="*/ 196 h 126122"/>
                  <a:gd name="connsiteX30" fmla="*/ 85454 w 98910"/>
                  <a:gd name="connsiteY30" fmla="*/ 0 h 126122"/>
                  <a:gd name="connsiteX31" fmla="*/ 94010 w 98910"/>
                  <a:gd name="connsiteY31" fmla="*/ 261 h 126122"/>
                  <a:gd name="connsiteX32" fmla="*/ 98190 w 98910"/>
                  <a:gd name="connsiteY32" fmla="*/ 1502 h 126122"/>
                  <a:gd name="connsiteX33" fmla="*/ 98712 w 98910"/>
                  <a:gd name="connsiteY33" fmla="*/ 4507 h 126122"/>
                  <a:gd name="connsiteX34" fmla="*/ 96426 w 98910"/>
                  <a:gd name="connsiteY34" fmla="*/ 9993 h 126122"/>
                  <a:gd name="connsiteX35" fmla="*/ 62267 w 98910"/>
                  <a:gd name="connsiteY35" fmla="*/ 78051 h 126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98910" h="126122">
                    <a:moveTo>
                      <a:pt x="62267" y="78181"/>
                    </a:moveTo>
                    <a:lnTo>
                      <a:pt x="62267" y="122073"/>
                    </a:lnTo>
                    <a:cubicBezTo>
                      <a:pt x="62267" y="122726"/>
                      <a:pt x="62071" y="123314"/>
                      <a:pt x="61614" y="123836"/>
                    </a:cubicBezTo>
                    <a:cubicBezTo>
                      <a:pt x="61222" y="124359"/>
                      <a:pt x="60504" y="124751"/>
                      <a:pt x="59524" y="125077"/>
                    </a:cubicBezTo>
                    <a:cubicBezTo>
                      <a:pt x="58544" y="125404"/>
                      <a:pt x="57238" y="125665"/>
                      <a:pt x="55605" y="125861"/>
                    </a:cubicBezTo>
                    <a:cubicBezTo>
                      <a:pt x="53972" y="126057"/>
                      <a:pt x="51947" y="126122"/>
                      <a:pt x="49465" y="126122"/>
                    </a:cubicBezTo>
                    <a:cubicBezTo>
                      <a:pt x="46983" y="126122"/>
                      <a:pt x="44893" y="126057"/>
                      <a:pt x="43261" y="125861"/>
                    </a:cubicBezTo>
                    <a:cubicBezTo>
                      <a:pt x="41628" y="125665"/>
                      <a:pt x="40321" y="125404"/>
                      <a:pt x="39342" y="125077"/>
                    </a:cubicBezTo>
                    <a:cubicBezTo>
                      <a:pt x="38362" y="124751"/>
                      <a:pt x="37644" y="124359"/>
                      <a:pt x="37252" y="123836"/>
                    </a:cubicBezTo>
                    <a:cubicBezTo>
                      <a:pt x="36860" y="123314"/>
                      <a:pt x="36664" y="122726"/>
                      <a:pt x="36664" y="122073"/>
                    </a:cubicBezTo>
                    <a:lnTo>
                      <a:pt x="36664" y="78181"/>
                    </a:lnTo>
                    <a:lnTo>
                      <a:pt x="2504" y="10124"/>
                    </a:lnTo>
                    <a:cubicBezTo>
                      <a:pt x="1263" y="7707"/>
                      <a:pt x="480" y="5878"/>
                      <a:pt x="153" y="4572"/>
                    </a:cubicBezTo>
                    <a:cubicBezTo>
                      <a:pt x="-174" y="3266"/>
                      <a:pt x="22" y="2221"/>
                      <a:pt x="741" y="1568"/>
                    </a:cubicBezTo>
                    <a:cubicBezTo>
                      <a:pt x="1459" y="914"/>
                      <a:pt x="2831" y="457"/>
                      <a:pt x="4856" y="327"/>
                    </a:cubicBezTo>
                    <a:cubicBezTo>
                      <a:pt x="6880" y="196"/>
                      <a:pt x="9624" y="65"/>
                      <a:pt x="13151" y="65"/>
                    </a:cubicBezTo>
                    <a:cubicBezTo>
                      <a:pt x="16090" y="65"/>
                      <a:pt x="18441" y="65"/>
                      <a:pt x="20270" y="261"/>
                    </a:cubicBezTo>
                    <a:cubicBezTo>
                      <a:pt x="22033" y="392"/>
                      <a:pt x="23405" y="653"/>
                      <a:pt x="24450" y="980"/>
                    </a:cubicBezTo>
                    <a:cubicBezTo>
                      <a:pt x="25495" y="1306"/>
                      <a:pt x="26214" y="1764"/>
                      <a:pt x="26736" y="2351"/>
                    </a:cubicBezTo>
                    <a:cubicBezTo>
                      <a:pt x="27259" y="2939"/>
                      <a:pt x="27716" y="3658"/>
                      <a:pt x="28108" y="4572"/>
                    </a:cubicBezTo>
                    <a:lnTo>
                      <a:pt x="42020" y="35270"/>
                    </a:lnTo>
                    <a:cubicBezTo>
                      <a:pt x="43391" y="38209"/>
                      <a:pt x="44697" y="41344"/>
                      <a:pt x="46004" y="44610"/>
                    </a:cubicBezTo>
                    <a:cubicBezTo>
                      <a:pt x="47310" y="47875"/>
                      <a:pt x="48682" y="51337"/>
                      <a:pt x="49988" y="54929"/>
                    </a:cubicBezTo>
                    <a:lnTo>
                      <a:pt x="50184" y="54929"/>
                    </a:lnTo>
                    <a:cubicBezTo>
                      <a:pt x="51425" y="51468"/>
                      <a:pt x="52666" y="48071"/>
                      <a:pt x="53972" y="44806"/>
                    </a:cubicBezTo>
                    <a:cubicBezTo>
                      <a:pt x="55278" y="41540"/>
                      <a:pt x="56519" y="38405"/>
                      <a:pt x="57760" y="35466"/>
                    </a:cubicBezTo>
                    <a:lnTo>
                      <a:pt x="71476" y="4964"/>
                    </a:lnTo>
                    <a:cubicBezTo>
                      <a:pt x="71803" y="3919"/>
                      <a:pt x="72195" y="3135"/>
                      <a:pt x="72652" y="2482"/>
                    </a:cubicBezTo>
                    <a:cubicBezTo>
                      <a:pt x="73109" y="1829"/>
                      <a:pt x="73828" y="1372"/>
                      <a:pt x="74807" y="980"/>
                    </a:cubicBezTo>
                    <a:cubicBezTo>
                      <a:pt x="75787" y="588"/>
                      <a:pt x="77093" y="327"/>
                      <a:pt x="78792" y="196"/>
                    </a:cubicBezTo>
                    <a:cubicBezTo>
                      <a:pt x="80490" y="65"/>
                      <a:pt x="82710" y="0"/>
                      <a:pt x="85454" y="0"/>
                    </a:cubicBezTo>
                    <a:cubicBezTo>
                      <a:pt x="89111" y="0"/>
                      <a:pt x="91985" y="65"/>
                      <a:pt x="94010" y="261"/>
                    </a:cubicBezTo>
                    <a:cubicBezTo>
                      <a:pt x="96035" y="392"/>
                      <a:pt x="97406" y="849"/>
                      <a:pt x="98190" y="1502"/>
                    </a:cubicBezTo>
                    <a:cubicBezTo>
                      <a:pt x="98908" y="2155"/>
                      <a:pt x="99104" y="3200"/>
                      <a:pt x="98712" y="4507"/>
                    </a:cubicBezTo>
                    <a:cubicBezTo>
                      <a:pt x="98321" y="5813"/>
                      <a:pt x="97537" y="7707"/>
                      <a:pt x="96426" y="9993"/>
                    </a:cubicBezTo>
                    <a:lnTo>
                      <a:pt x="62267" y="78051"/>
                    </a:ln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3949F648-D0DF-E8C4-6053-8EC27C392019}"/>
                  </a:ext>
                </a:extLst>
              </p:cNvPr>
              <p:cNvSpPr/>
              <p:nvPr/>
            </p:nvSpPr>
            <p:spPr>
              <a:xfrm>
                <a:off x="1388544" y="2101996"/>
                <a:ext cx="103784" cy="124946"/>
              </a:xfrm>
              <a:custGeom>
                <a:avLst/>
                <a:gdLst>
                  <a:gd name="connsiteX0" fmla="*/ 103719 w 103784"/>
                  <a:gd name="connsiteY0" fmla="*/ 60677 h 124946"/>
                  <a:gd name="connsiteX1" fmla="*/ 99213 w 103784"/>
                  <a:gd name="connsiteY1" fmla="*/ 90068 h 124946"/>
                  <a:gd name="connsiteX2" fmla="*/ 86346 w 103784"/>
                  <a:gd name="connsiteY2" fmla="*/ 109989 h 124946"/>
                  <a:gd name="connsiteX3" fmla="*/ 65968 w 103784"/>
                  <a:gd name="connsiteY3" fmla="*/ 121354 h 124946"/>
                  <a:gd name="connsiteX4" fmla="*/ 37360 w 103784"/>
                  <a:gd name="connsiteY4" fmla="*/ 124946 h 124946"/>
                  <a:gd name="connsiteX5" fmla="*/ 7511 w 103784"/>
                  <a:gd name="connsiteY5" fmla="*/ 124946 h 124946"/>
                  <a:gd name="connsiteX6" fmla="*/ 2155 w 103784"/>
                  <a:gd name="connsiteY6" fmla="*/ 123052 h 124946"/>
                  <a:gd name="connsiteX7" fmla="*/ 0 w 103784"/>
                  <a:gd name="connsiteY7" fmla="*/ 116913 h 124946"/>
                  <a:gd name="connsiteX8" fmla="*/ 0 w 103784"/>
                  <a:gd name="connsiteY8" fmla="*/ 8034 h 124946"/>
                  <a:gd name="connsiteX9" fmla="*/ 2155 w 103784"/>
                  <a:gd name="connsiteY9" fmla="*/ 1894 h 124946"/>
                  <a:gd name="connsiteX10" fmla="*/ 7511 w 103784"/>
                  <a:gd name="connsiteY10" fmla="*/ 0 h 124946"/>
                  <a:gd name="connsiteX11" fmla="*/ 39580 w 103784"/>
                  <a:gd name="connsiteY11" fmla="*/ 0 h 124946"/>
                  <a:gd name="connsiteX12" fmla="*/ 67927 w 103784"/>
                  <a:gd name="connsiteY12" fmla="*/ 3919 h 124946"/>
                  <a:gd name="connsiteX13" fmla="*/ 87521 w 103784"/>
                  <a:gd name="connsiteY13" fmla="*/ 15479 h 124946"/>
                  <a:gd name="connsiteX14" fmla="*/ 99604 w 103784"/>
                  <a:gd name="connsiteY14" fmla="*/ 34421 h 124946"/>
                  <a:gd name="connsiteX15" fmla="*/ 103785 w 103784"/>
                  <a:gd name="connsiteY15" fmla="*/ 60546 h 124946"/>
                  <a:gd name="connsiteX16" fmla="*/ 77463 w 103784"/>
                  <a:gd name="connsiteY16" fmla="*/ 61526 h 124946"/>
                  <a:gd name="connsiteX17" fmla="*/ 75373 w 103784"/>
                  <a:gd name="connsiteY17" fmla="*/ 45002 h 124946"/>
                  <a:gd name="connsiteX18" fmla="*/ 68711 w 103784"/>
                  <a:gd name="connsiteY18" fmla="*/ 31808 h 124946"/>
                  <a:gd name="connsiteX19" fmla="*/ 56954 w 103784"/>
                  <a:gd name="connsiteY19" fmla="*/ 23056 h 124946"/>
                  <a:gd name="connsiteX20" fmla="*/ 38078 w 103784"/>
                  <a:gd name="connsiteY20" fmla="*/ 19921 h 124946"/>
                  <a:gd name="connsiteX21" fmla="*/ 25277 w 103784"/>
                  <a:gd name="connsiteY21" fmla="*/ 19921 h 124946"/>
                  <a:gd name="connsiteX22" fmla="*/ 25277 w 103784"/>
                  <a:gd name="connsiteY22" fmla="*/ 104830 h 124946"/>
                  <a:gd name="connsiteX23" fmla="*/ 38470 w 103784"/>
                  <a:gd name="connsiteY23" fmla="*/ 104830 h 124946"/>
                  <a:gd name="connsiteX24" fmla="*/ 56040 w 103784"/>
                  <a:gd name="connsiteY24" fmla="*/ 102152 h 124946"/>
                  <a:gd name="connsiteX25" fmla="*/ 67927 w 103784"/>
                  <a:gd name="connsiteY25" fmla="*/ 93987 h 124946"/>
                  <a:gd name="connsiteX26" fmla="*/ 75046 w 103784"/>
                  <a:gd name="connsiteY26" fmla="*/ 80402 h 124946"/>
                  <a:gd name="connsiteX27" fmla="*/ 77398 w 103784"/>
                  <a:gd name="connsiteY27" fmla="*/ 61461 h 124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3784" h="124946">
                    <a:moveTo>
                      <a:pt x="103719" y="60677"/>
                    </a:moveTo>
                    <a:cubicBezTo>
                      <a:pt x="103719" y="72107"/>
                      <a:pt x="102217" y="81904"/>
                      <a:pt x="99213" y="90068"/>
                    </a:cubicBezTo>
                    <a:cubicBezTo>
                      <a:pt x="96208" y="98233"/>
                      <a:pt x="91897" y="104830"/>
                      <a:pt x="86346" y="109989"/>
                    </a:cubicBezTo>
                    <a:cubicBezTo>
                      <a:pt x="80794" y="115149"/>
                      <a:pt x="73936" y="118937"/>
                      <a:pt x="65968" y="121354"/>
                    </a:cubicBezTo>
                    <a:cubicBezTo>
                      <a:pt x="57934" y="123771"/>
                      <a:pt x="48398" y="124946"/>
                      <a:pt x="37360" y="124946"/>
                    </a:cubicBezTo>
                    <a:lnTo>
                      <a:pt x="7511" y="124946"/>
                    </a:lnTo>
                    <a:cubicBezTo>
                      <a:pt x="5356" y="124946"/>
                      <a:pt x="3592" y="124293"/>
                      <a:pt x="2155" y="123052"/>
                    </a:cubicBezTo>
                    <a:cubicBezTo>
                      <a:pt x="718" y="121811"/>
                      <a:pt x="0" y="119787"/>
                      <a:pt x="0" y="116913"/>
                    </a:cubicBezTo>
                    <a:lnTo>
                      <a:pt x="0" y="8034"/>
                    </a:lnTo>
                    <a:cubicBezTo>
                      <a:pt x="0" y="5225"/>
                      <a:pt x="718" y="3135"/>
                      <a:pt x="2155" y="1894"/>
                    </a:cubicBezTo>
                    <a:cubicBezTo>
                      <a:pt x="3592" y="653"/>
                      <a:pt x="5356" y="0"/>
                      <a:pt x="7511" y="0"/>
                    </a:cubicBezTo>
                    <a:lnTo>
                      <a:pt x="39580" y="0"/>
                    </a:lnTo>
                    <a:cubicBezTo>
                      <a:pt x="50684" y="0"/>
                      <a:pt x="60155" y="1306"/>
                      <a:pt x="67927" y="3919"/>
                    </a:cubicBezTo>
                    <a:cubicBezTo>
                      <a:pt x="75699" y="6531"/>
                      <a:pt x="82231" y="10385"/>
                      <a:pt x="87521" y="15479"/>
                    </a:cubicBezTo>
                    <a:cubicBezTo>
                      <a:pt x="92812" y="20574"/>
                      <a:pt x="96861" y="26909"/>
                      <a:pt x="99604" y="34421"/>
                    </a:cubicBezTo>
                    <a:cubicBezTo>
                      <a:pt x="102348" y="41932"/>
                      <a:pt x="103785" y="50684"/>
                      <a:pt x="103785" y="60546"/>
                    </a:cubicBezTo>
                    <a:close/>
                    <a:moveTo>
                      <a:pt x="77463" y="61526"/>
                    </a:moveTo>
                    <a:cubicBezTo>
                      <a:pt x="77463" y="55582"/>
                      <a:pt x="76744" y="50096"/>
                      <a:pt x="75373" y="45002"/>
                    </a:cubicBezTo>
                    <a:cubicBezTo>
                      <a:pt x="74001" y="39907"/>
                      <a:pt x="71780" y="35531"/>
                      <a:pt x="68711" y="31808"/>
                    </a:cubicBezTo>
                    <a:cubicBezTo>
                      <a:pt x="65641" y="28085"/>
                      <a:pt x="61722" y="25146"/>
                      <a:pt x="56954" y="23056"/>
                    </a:cubicBezTo>
                    <a:cubicBezTo>
                      <a:pt x="52186" y="20966"/>
                      <a:pt x="45851" y="19921"/>
                      <a:pt x="38078" y="19921"/>
                    </a:cubicBezTo>
                    <a:lnTo>
                      <a:pt x="25277" y="19921"/>
                    </a:lnTo>
                    <a:lnTo>
                      <a:pt x="25277" y="104830"/>
                    </a:lnTo>
                    <a:lnTo>
                      <a:pt x="38470" y="104830"/>
                    </a:lnTo>
                    <a:cubicBezTo>
                      <a:pt x="45393" y="104830"/>
                      <a:pt x="51272" y="103915"/>
                      <a:pt x="56040" y="102152"/>
                    </a:cubicBezTo>
                    <a:cubicBezTo>
                      <a:pt x="60808" y="100323"/>
                      <a:pt x="64792" y="97645"/>
                      <a:pt x="67927" y="93987"/>
                    </a:cubicBezTo>
                    <a:cubicBezTo>
                      <a:pt x="71127" y="90330"/>
                      <a:pt x="73479" y="85823"/>
                      <a:pt x="75046" y="80402"/>
                    </a:cubicBezTo>
                    <a:cubicBezTo>
                      <a:pt x="76614" y="74981"/>
                      <a:pt x="77398" y="68711"/>
                      <a:pt x="77398" y="61461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20C931F7-31AC-D90B-5F2B-126373D1239F}"/>
                  </a:ext>
                </a:extLst>
              </p:cNvPr>
              <p:cNvSpPr/>
              <p:nvPr/>
            </p:nvSpPr>
            <p:spPr>
              <a:xfrm>
                <a:off x="1514666" y="2101996"/>
                <a:ext cx="92746" cy="125534"/>
              </a:xfrm>
              <a:custGeom>
                <a:avLst/>
                <a:gdLst>
                  <a:gd name="connsiteX0" fmla="*/ 92681 w 92746"/>
                  <a:gd name="connsiteY0" fmla="*/ 121681 h 125534"/>
                  <a:gd name="connsiteX1" fmla="*/ 92289 w 92746"/>
                  <a:gd name="connsiteY1" fmla="*/ 123444 h 125534"/>
                  <a:gd name="connsiteX2" fmla="*/ 90460 w 92746"/>
                  <a:gd name="connsiteY2" fmla="*/ 124685 h 125534"/>
                  <a:gd name="connsiteX3" fmla="*/ 86215 w 92746"/>
                  <a:gd name="connsiteY3" fmla="*/ 125338 h 125534"/>
                  <a:gd name="connsiteX4" fmla="*/ 78573 w 92746"/>
                  <a:gd name="connsiteY4" fmla="*/ 125534 h 125534"/>
                  <a:gd name="connsiteX5" fmla="*/ 72107 w 92746"/>
                  <a:gd name="connsiteY5" fmla="*/ 125338 h 125534"/>
                  <a:gd name="connsiteX6" fmla="*/ 68319 w 92746"/>
                  <a:gd name="connsiteY6" fmla="*/ 124620 h 125534"/>
                  <a:gd name="connsiteX7" fmla="*/ 66359 w 92746"/>
                  <a:gd name="connsiteY7" fmla="*/ 123248 h 125534"/>
                  <a:gd name="connsiteX8" fmla="*/ 65380 w 92746"/>
                  <a:gd name="connsiteY8" fmla="*/ 121289 h 125534"/>
                  <a:gd name="connsiteX9" fmla="*/ 54211 w 92746"/>
                  <a:gd name="connsiteY9" fmla="*/ 93400 h 125534"/>
                  <a:gd name="connsiteX10" fmla="*/ 50227 w 92746"/>
                  <a:gd name="connsiteY10" fmla="*/ 84974 h 125534"/>
                  <a:gd name="connsiteX11" fmla="*/ 45916 w 92746"/>
                  <a:gd name="connsiteY11" fmla="*/ 78834 h 125534"/>
                  <a:gd name="connsiteX12" fmla="*/ 40495 w 92746"/>
                  <a:gd name="connsiteY12" fmla="*/ 75112 h 125534"/>
                  <a:gd name="connsiteX13" fmla="*/ 33376 w 92746"/>
                  <a:gd name="connsiteY13" fmla="*/ 73871 h 125534"/>
                  <a:gd name="connsiteX14" fmla="*/ 25473 w 92746"/>
                  <a:gd name="connsiteY14" fmla="*/ 73871 h 125534"/>
                  <a:gd name="connsiteX15" fmla="*/ 25473 w 92746"/>
                  <a:gd name="connsiteY15" fmla="*/ 121419 h 125534"/>
                  <a:gd name="connsiteX16" fmla="*/ 24819 w 92746"/>
                  <a:gd name="connsiteY16" fmla="*/ 123183 h 125534"/>
                  <a:gd name="connsiteX17" fmla="*/ 22729 w 92746"/>
                  <a:gd name="connsiteY17" fmla="*/ 124424 h 125534"/>
                  <a:gd name="connsiteX18" fmla="*/ 18876 w 92746"/>
                  <a:gd name="connsiteY18" fmla="*/ 125208 h 125534"/>
                  <a:gd name="connsiteX19" fmla="*/ 12671 w 92746"/>
                  <a:gd name="connsiteY19" fmla="*/ 125469 h 125534"/>
                  <a:gd name="connsiteX20" fmla="*/ 6531 w 92746"/>
                  <a:gd name="connsiteY20" fmla="*/ 125208 h 125534"/>
                  <a:gd name="connsiteX21" fmla="*/ 2613 w 92746"/>
                  <a:gd name="connsiteY21" fmla="*/ 124424 h 125534"/>
                  <a:gd name="connsiteX22" fmla="*/ 588 w 92746"/>
                  <a:gd name="connsiteY22" fmla="*/ 123183 h 125534"/>
                  <a:gd name="connsiteX23" fmla="*/ 0 w 92746"/>
                  <a:gd name="connsiteY23" fmla="*/ 121419 h 125534"/>
                  <a:gd name="connsiteX24" fmla="*/ 0 w 92746"/>
                  <a:gd name="connsiteY24" fmla="*/ 8034 h 125534"/>
                  <a:gd name="connsiteX25" fmla="*/ 2155 w 92746"/>
                  <a:gd name="connsiteY25" fmla="*/ 1894 h 125534"/>
                  <a:gd name="connsiteX26" fmla="*/ 7511 w 92746"/>
                  <a:gd name="connsiteY26" fmla="*/ 0 h 125534"/>
                  <a:gd name="connsiteX27" fmla="*/ 39842 w 92746"/>
                  <a:gd name="connsiteY27" fmla="*/ 0 h 125534"/>
                  <a:gd name="connsiteX28" fmla="*/ 47941 w 92746"/>
                  <a:gd name="connsiteY28" fmla="*/ 196 h 125534"/>
                  <a:gd name="connsiteX29" fmla="*/ 53754 w 92746"/>
                  <a:gd name="connsiteY29" fmla="*/ 653 h 125534"/>
                  <a:gd name="connsiteX30" fmla="*/ 67339 w 92746"/>
                  <a:gd name="connsiteY30" fmla="*/ 4311 h 125534"/>
                  <a:gd name="connsiteX31" fmla="*/ 77594 w 92746"/>
                  <a:gd name="connsiteY31" fmla="*/ 11103 h 125534"/>
                  <a:gd name="connsiteX32" fmla="*/ 83994 w 92746"/>
                  <a:gd name="connsiteY32" fmla="*/ 21031 h 125534"/>
                  <a:gd name="connsiteX33" fmla="*/ 86215 w 92746"/>
                  <a:gd name="connsiteY33" fmla="*/ 34225 h 125534"/>
                  <a:gd name="connsiteX34" fmla="*/ 84647 w 92746"/>
                  <a:gd name="connsiteY34" fmla="*/ 45655 h 125534"/>
                  <a:gd name="connsiteX35" fmla="*/ 79945 w 92746"/>
                  <a:gd name="connsiteY35" fmla="*/ 54864 h 125534"/>
                  <a:gd name="connsiteX36" fmla="*/ 72303 w 92746"/>
                  <a:gd name="connsiteY36" fmla="*/ 61918 h 125534"/>
                  <a:gd name="connsiteX37" fmla="*/ 61983 w 92746"/>
                  <a:gd name="connsiteY37" fmla="*/ 66751 h 125534"/>
                  <a:gd name="connsiteX38" fmla="*/ 67274 w 92746"/>
                  <a:gd name="connsiteY38" fmla="*/ 70017 h 125534"/>
                  <a:gd name="connsiteX39" fmla="*/ 71911 w 92746"/>
                  <a:gd name="connsiteY39" fmla="*/ 74720 h 125534"/>
                  <a:gd name="connsiteX40" fmla="*/ 76026 w 92746"/>
                  <a:gd name="connsiteY40" fmla="*/ 80990 h 125534"/>
                  <a:gd name="connsiteX41" fmla="*/ 79814 w 92746"/>
                  <a:gd name="connsiteY41" fmla="*/ 88958 h 125534"/>
                  <a:gd name="connsiteX42" fmla="*/ 90330 w 92746"/>
                  <a:gd name="connsiteY42" fmla="*/ 113582 h 125534"/>
                  <a:gd name="connsiteX43" fmla="*/ 92289 w 92746"/>
                  <a:gd name="connsiteY43" fmla="*/ 118937 h 125534"/>
                  <a:gd name="connsiteX44" fmla="*/ 92746 w 92746"/>
                  <a:gd name="connsiteY44" fmla="*/ 121615 h 125534"/>
                  <a:gd name="connsiteX45" fmla="*/ 59959 w 92746"/>
                  <a:gd name="connsiteY45" fmla="*/ 36968 h 125534"/>
                  <a:gd name="connsiteX46" fmla="*/ 57150 w 92746"/>
                  <a:gd name="connsiteY46" fmla="*/ 26518 h 125534"/>
                  <a:gd name="connsiteX47" fmla="*/ 48006 w 92746"/>
                  <a:gd name="connsiteY47" fmla="*/ 20509 h 125534"/>
                  <a:gd name="connsiteX48" fmla="*/ 43630 w 92746"/>
                  <a:gd name="connsiteY48" fmla="*/ 19725 h 125534"/>
                  <a:gd name="connsiteX49" fmla="*/ 36837 w 92746"/>
                  <a:gd name="connsiteY49" fmla="*/ 19464 h 125534"/>
                  <a:gd name="connsiteX50" fmla="*/ 25473 w 92746"/>
                  <a:gd name="connsiteY50" fmla="*/ 19464 h 125534"/>
                  <a:gd name="connsiteX51" fmla="*/ 25473 w 92746"/>
                  <a:gd name="connsiteY51" fmla="*/ 54864 h 125534"/>
                  <a:gd name="connsiteX52" fmla="*/ 38405 w 92746"/>
                  <a:gd name="connsiteY52" fmla="*/ 54864 h 125534"/>
                  <a:gd name="connsiteX53" fmla="*/ 47875 w 92746"/>
                  <a:gd name="connsiteY53" fmla="*/ 53558 h 125534"/>
                  <a:gd name="connsiteX54" fmla="*/ 54603 w 92746"/>
                  <a:gd name="connsiteY54" fmla="*/ 49900 h 125534"/>
                  <a:gd name="connsiteX55" fmla="*/ 58652 w 92746"/>
                  <a:gd name="connsiteY55" fmla="*/ 44283 h 125534"/>
                  <a:gd name="connsiteX56" fmla="*/ 60024 w 92746"/>
                  <a:gd name="connsiteY56" fmla="*/ 36968 h 125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92746" h="125534">
                    <a:moveTo>
                      <a:pt x="92681" y="121681"/>
                    </a:moveTo>
                    <a:cubicBezTo>
                      <a:pt x="92681" y="122399"/>
                      <a:pt x="92550" y="122987"/>
                      <a:pt x="92289" y="123444"/>
                    </a:cubicBezTo>
                    <a:cubicBezTo>
                      <a:pt x="92028" y="123901"/>
                      <a:pt x="91440" y="124359"/>
                      <a:pt x="90460" y="124685"/>
                    </a:cubicBezTo>
                    <a:cubicBezTo>
                      <a:pt x="89481" y="125012"/>
                      <a:pt x="88109" y="125208"/>
                      <a:pt x="86215" y="125338"/>
                    </a:cubicBezTo>
                    <a:cubicBezTo>
                      <a:pt x="84321" y="125469"/>
                      <a:pt x="81839" y="125534"/>
                      <a:pt x="78573" y="125534"/>
                    </a:cubicBezTo>
                    <a:cubicBezTo>
                      <a:pt x="75895" y="125534"/>
                      <a:pt x="73740" y="125534"/>
                      <a:pt x="72107" y="125338"/>
                    </a:cubicBezTo>
                    <a:cubicBezTo>
                      <a:pt x="70474" y="125208"/>
                      <a:pt x="69233" y="124946"/>
                      <a:pt x="68319" y="124620"/>
                    </a:cubicBezTo>
                    <a:cubicBezTo>
                      <a:pt x="67404" y="124293"/>
                      <a:pt x="66751" y="123836"/>
                      <a:pt x="66359" y="123248"/>
                    </a:cubicBezTo>
                    <a:cubicBezTo>
                      <a:pt x="65968" y="122726"/>
                      <a:pt x="65641" y="122073"/>
                      <a:pt x="65380" y="121289"/>
                    </a:cubicBezTo>
                    <a:lnTo>
                      <a:pt x="54211" y="93400"/>
                    </a:lnTo>
                    <a:cubicBezTo>
                      <a:pt x="52839" y="90264"/>
                      <a:pt x="51533" y="87456"/>
                      <a:pt x="50227" y="84974"/>
                    </a:cubicBezTo>
                    <a:cubicBezTo>
                      <a:pt x="48920" y="82557"/>
                      <a:pt x="47484" y="80467"/>
                      <a:pt x="45916" y="78834"/>
                    </a:cubicBezTo>
                    <a:cubicBezTo>
                      <a:pt x="44349" y="77202"/>
                      <a:pt x="42520" y="75961"/>
                      <a:pt x="40495" y="75112"/>
                    </a:cubicBezTo>
                    <a:cubicBezTo>
                      <a:pt x="38405" y="74262"/>
                      <a:pt x="36054" y="73871"/>
                      <a:pt x="33376" y="73871"/>
                    </a:cubicBezTo>
                    <a:lnTo>
                      <a:pt x="25473" y="73871"/>
                    </a:lnTo>
                    <a:lnTo>
                      <a:pt x="25473" y="121419"/>
                    </a:lnTo>
                    <a:cubicBezTo>
                      <a:pt x="25473" y="122073"/>
                      <a:pt x="25277" y="122660"/>
                      <a:pt x="24819" y="123183"/>
                    </a:cubicBezTo>
                    <a:cubicBezTo>
                      <a:pt x="24362" y="123705"/>
                      <a:pt x="23709" y="124097"/>
                      <a:pt x="22729" y="124424"/>
                    </a:cubicBezTo>
                    <a:cubicBezTo>
                      <a:pt x="21750" y="124750"/>
                      <a:pt x="20443" y="125012"/>
                      <a:pt x="18876" y="125208"/>
                    </a:cubicBezTo>
                    <a:cubicBezTo>
                      <a:pt x="17243" y="125404"/>
                      <a:pt x="15218" y="125469"/>
                      <a:pt x="12671" y="125469"/>
                    </a:cubicBezTo>
                    <a:cubicBezTo>
                      <a:pt x="10124" y="125469"/>
                      <a:pt x="8164" y="125404"/>
                      <a:pt x="6531" y="125208"/>
                    </a:cubicBezTo>
                    <a:cubicBezTo>
                      <a:pt x="4899" y="125012"/>
                      <a:pt x="3592" y="124750"/>
                      <a:pt x="2613" y="124424"/>
                    </a:cubicBezTo>
                    <a:cubicBezTo>
                      <a:pt x="1633" y="124097"/>
                      <a:pt x="980" y="123705"/>
                      <a:pt x="588" y="123183"/>
                    </a:cubicBezTo>
                    <a:cubicBezTo>
                      <a:pt x="196" y="122660"/>
                      <a:pt x="0" y="122073"/>
                      <a:pt x="0" y="121419"/>
                    </a:cubicBezTo>
                    <a:lnTo>
                      <a:pt x="0" y="8034"/>
                    </a:lnTo>
                    <a:cubicBezTo>
                      <a:pt x="0" y="5225"/>
                      <a:pt x="718" y="3135"/>
                      <a:pt x="2155" y="1894"/>
                    </a:cubicBezTo>
                    <a:cubicBezTo>
                      <a:pt x="3592" y="653"/>
                      <a:pt x="5356" y="0"/>
                      <a:pt x="7511" y="0"/>
                    </a:cubicBezTo>
                    <a:lnTo>
                      <a:pt x="39842" y="0"/>
                    </a:lnTo>
                    <a:cubicBezTo>
                      <a:pt x="43108" y="0"/>
                      <a:pt x="45851" y="0"/>
                      <a:pt x="47941" y="196"/>
                    </a:cubicBezTo>
                    <a:cubicBezTo>
                      <a:pt x="50031" y="392"/>
                      <a:pt x="51990" y="457"/>
                      <a:pt x="53754" y="653"/>
                    </a:cubicBezTo>
                    <a:cubicBezTo>
                      <a:pt x="58783" y="1372"/>
                      <a:pt x="63290" y="2547"/>
                      <a:pt x="67339" y="4311"/>
                    </a:cubicBezTo>
                    <a:cubicBezTo>
                      <a:pt x="71389" y="6074"/>
                      <a:pt x="74785" y="8295"/>
                      <a:pt x="77594" y="11103"/>
                    </a:cubicBezTo>
                    <a:cubicBezTo>
                      <a:pt x="80402" y="13912"/>
                      <a:pt x="82557" y="17243"/>
                      <a:pt x="83994" y="21031"/>
                    </a:cubicBezTo>
                    <a:cubicBezTo>
                      <a:pt x="85431" y="24819"/>
                      <a:pt x="86215" y="29261"/>
                      <a:pt x="86215" y="34225"/>
                    </a:cubicBezTo>
                    <a:cubicBezTo>
                      <a:pt x="86215" y="38405"/>
                      <a:pt x="85692" y="42193"/>
                      <a:pt x="84647" y="45655"/>
                    </a:cubicBezTo>
                    <a:cubicBezTo>
                      <a:pt x="83602" y="49116"/>
                      <a:pt x="82035" y="52186"/>
                      <a:pt x="79945" y="54864"/>
                    </a:cubicBezTo>
                    <a:cubicBezTo>
                      <a:pt x="77855" y="57542"/>
                      <a:pt x="75373" y="59893"/>
                      <a:pt x="72303" y="61918"/>
                    </a:cubicBezTo>
                    <a:cubicBezTo>
                      <a:pt x="69299" y="63943"/>
                      <a:pt x="65837" y="65510"/>
                      <a:pt x="61983" y="66751"/>
                    </a:cubicBezTo>
                    <a:cubicBezTo>
                      <a:pt x="63877" y="67666"/>
                      <a:pt x="65576" y="68776"/>
                      <a:pt x="67274" y="70017"/>
                    </a:cubicBezTo>
                    <a:cubicBezTo>
                      <a:pt x="68907" y="71323"/>
                      <a:pt x="70474" y="72891"/>
                      <a:pt x="71911" y="74720"/>
                    </a:cubicBezTo>
                    <a:cubicBezTo>
                      <a:pt x="73348" y="76548"/>
                      <a:pt x="74720" y="78638"/>
                      <a:pt x="76026" y="80990"/>
                    </a:cubicBezTo>
                    <a:cubicBezTo>
                      <a:pt x="77332" y="83341"/>
                      <a:pt x="78573" y="86019"/>
                      <a:pt x="79814" y="88958"/>
                    </a:cubicBezTo>
                    <a:lnTo>
                      <a:pt x="90330" y="113582"/>
                    </a:lnTo>
                    <a:cubicBezTo>
                      <a:pt x="91309" y="115998"/>
                      <a:pt x="91963" y="117827"/>
                      <a:pt x="92289" y="118937"/>
                    </a:cubicBezTo>
                    <a:cubicBezTo>
                      <a:pt x="92616" y="120048"/>
                      <a:pt x="92746" y="120962"/>
                      <a:pt x="92746" y="121615"/>
                    </a:cubicBezTo>
                    <a:close/>
                    <a:moveTo>
                      <a:pt x="59959" y="36968"/>
                    </a:moveTo>
                    <a:cubicBezTo>
                      <a:pt x="59959" y="32853"/>
                      <a:pt x="59044" y="29391"/>
                      <a:pt x="57150" y="26518"/>
                    </a:cubicBezTo>
                    <a:cubicBezTo>
                      <a:pt x="55256" y="23709"/>
                      <a:pt x="52251" y="21684"/>
                      <a:pt x="48006" y="20509"/>
                    </a:cubicBezTo>
                    <a:cubicBezTo>
                      <a:pt x="46700" y="20182"/>
                      <a:pt x="45263" y="19921"/>
                      <a:pt x="43630" y="19725"/>
                    </a:cubicBezTo>
                    <a:cubicBezTo>
                      <a:pt x="41997" y="19529"/>
                      <a:pt x="39711" y="19464"/>
                      <a:pt x="36837" y="19464"/>
                    </a:cubicBezTo>
                    <a:lnTo>
                      <a:pt x="25473" y="19464"/>
                    </a:lnTo>
                    <a:lnTo>
                      <a:pt x="25473" y="54864"/>
                    </a:lnTo>
                    <a:lnTo>
                      <a:pt x="38405" y="54864"/>
                    </a:lnTo>
                    <a:cubicBezTo>
                      <a:pt x="41997" y="54864"/>
                      <a:pt x="45132" y="54407"/>
                      <a:pt x="47875" y="53558"/>
                    </a:cubicBezTo>
                    <a:cubicBezTo>
                      <a:pt x="50553" y="52709"/>
                      <a:pt x="52839" y="51468"/>
                      <a:pt x="54603" y="49900"/>
                    </a:cubicBezTo>
                    <a:cubicBezTo>
                      <a:pt x="56432" y="48333"/>
                      <a:pt x="57738" y="46439"/>
                      <a:pt x="58652" y="44283"/>
                    </a:cubicBezTo>
                    <a:cubicBezTo>
                      <a:pt x="59567" y="42128"/>
                      <a:pt x="60024" y="39646"/>
                      <a:pt x="60024" y="36968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B0EBF02E-3EF5-849E-8E67-8B1985EFD7E0}"/>
                  </a:ext>
                </a:extLst>
              </p:cNvPr>
              <p:cNvSpPr/>
              <p:nvPr/>
            </p:nvSpPr>
            <p:spPr>
              <a:xfrm>
                <a:off x="1619822" y="2099905"/>
                <a:ext cx="118218" cy="129191"/>
              </a:xfrm>
              <a:custGeom>
                <a:avLst/>
                <a:gdLst>
                  <a:gd name="connsiteX0" fmla="*/ 118154 w 118218"/>
                  <a:gd name="connsiteY0" fmla="*/ 63159 h 129191"/>
                  <a:gd name="connsiteX1" fmla="*/ 114300 w 118218"/>
                  <a:gd name="connsiteY1" fmla="*/ 90918 h 129191"/>
                  <a:gd name="connsiteX2" fmla="*/ 102805 w 118218"/>
                  <a:gd name="connsiteY2" fmla="*/ 111688 h 129191"/>
                  <a:gd name="connsiteX3" fmla="*/ 83929 w 118218"/>
                  <a:gd name="connsiteY3" fmla="*/ 124685 h 129191"/>
                  <a:gd name="connsiteX4" fmla="*/ 57934 w 118218"/>
                  <a:gd name="connsiteY4" fmla="*/ 129192 h 129191"/>
                  <a:gd name="connsiteX5" fmla="*/ 32527 w 118218"/>
                  <a:gd name="connsiteY5" fmla="*/ 125404 h 129191"/>
                  <a:gd name="connsiteX6" fmla="*/ 14434 w 118218"/>
                  <a:gd name="connsiteY6" fmla="*/ 113778 h 129191"/>
                  <a:gd name="connsiteX7" fmla="*/ 3592 w 118218"/>
                  <a:gd name="connsiteY7" fmla="*/ 93922 h 129191"/>
                  <a:gd name="connsiteX8" fmla="*/ 0 w 118218"/>
                  <a:gd name="connsiteY8" fmla="*/ 65380 h 129191"/>
                  <a:gd name="connsiteX9" fmla="*/ 3854 w 118218"/>
                  <a:gd name="connsiteY9" fmla="*/ 38144 h 129191"/>
                  <a:gd name="connsiteX10" fmla="*/ 15349 w 118218"/>
                  <a:gd name="connsiteY10" fmla="*/ 17504 h 129191"/>
                  <a:gd name="connsiteX11" fmla="*/ 34225 w 118218"/>
                  <a:gd name="connsiteY11" fmla="*/ 4507 h 129191"/>
                  <a:gd name="connsiteX12" fmla="*/ 60350 w 118218"/>
                  <a:gd name="connsiteY12" fmla="*/ 0 h 129191"/>
                  <a:gd name="connsiteX13" fmla="*/ 85366 w 118218"/>
                  <a:gd name="connsiteY13" fmla="*/ 3788 h 129191"/>
                  <a:gd name="connsiteX14" fmla="*/ 103523 w 118218"/>
                  <a:gd name="connsiteY14" fmla="*/ 15349 h 129191"/>
                  <a:gd name="connsiteX15" fmla="*/ 114496 w 118218"/>
                  <a:gd name="connsiteY15" fmla="*/ 35074 h 129191"/>
                  <a:gd name="connsiteX16" fmla="*/ 118219 w 118218"/>
                  <a:gd name="connsiteY16" fmla="*/ 63224 h 129191"/>
                  <a:gd name="connsiteX17" fmla="*/ 91505 w 118218"/>
                  <a:gd name="connsiteY17" fmla="*/ 64531 h 129191"/>
                  <a:gd name="connsiteX18" fmla="*/ 89938 w 118218"/>
                  <a:gd name="connsiteY18" fmla="*/ 46634 h 129191"/>
                  <a:gd name="connsiteX19" fmla="*/ 84647 w 118218"/>
                  <a:gd name="connsiteY19" fmla="*/ 32853 h 129191"/>
                  <a:gd name="connsiteX20" fmla="*/ 74785 w 118218"/>
                  <a:gd name="connsiteY20" fmla="*/ 23970 h 129191"/>
                  <a:gd name="connsiteX21" fmla="*/ 59305 w 118218"/>
                  <a:gd name="connsiteY21" fmla="*/ 20835 h 129191"/>
                  <a:gd name="connsiteX22" fmla="*/ 43695 w 118218"/>
                  <a:gd name="connsiteY22" fmla="*/ 24362 h 129191"/>
                  <a:gd name="connsiteX23" fmla="*/ 33572 w 118218"/>
                  <a:gd name="connsiteY23" fmla="*/ 33768 h 129191"/>
                  <a:gd name="connsiteX24" fmla="*/ 28150 w 118218"/>
                  <a:gd name="connsiteY24" fmla="*/ 47549 h 129191"/>
                  <a:gd name="connsiteX25" fmla="*/ 26583 w 118218"/>
                  <a:gd name="connsiteY25" fmla="*/ 64204 h 129191"/>
                  <a:gd name="connsiteX26" fmla="*/ 28150 w 118218"/>
                  <a:gd name="connsiteY26" fmla="*/ 82623 h 129191"/>
                  <a:gd name="connsiteX27" fmla="*/ 33376 w 118218"/>
                  <a:gd name="connsiteY27" fmla="*/ 96535 h 129191"/>
                  <a:gd name="connsiteX28" fmla="*/ 43238 w 118218"/>
                  <a:gd name="connsiteY28" fmla="*/ 105352 h 129191"/>
                  <a:gd name="connsiteX29" fmla="*/ 58783 w 118218"/>
                  <a:gd name="connsiteY29" fmla="*/ 108422 h 129191"/>
                  <a:gd name="connsiteX30" fmla="*/ 74393 w 118218"/>
                  <a:gd name="connsiteY30" fmla="*/ 104960 h 129191"/>
                  <a:gd name="connsiteX31" fmla="*/ 84517 w 118218"/>
                  <a:gd name="connsiteY31" fmla="*/ 95490 h 129191"/>
                  <a:gd name="connsiteX32" fmla="*/ 90003 w 118218"/>
                  <a:gd name="connsiteY32" fmla="*/ 81578 h 129191"/>
                  <a:gd name="connsiteX33" fmla="*/ 91571 w 118218"/>
                  <a:gd name="connsiteY33" fmla="*/ 64661 h 129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18218" h="129191">
                    <a:moveTo>
                      <a:pt x="118154" y="63159"/>
                    </a:moveTo>
                    <a:cubicBezTo>
                      <a:pt x="118154" y="73544"/>
                      <a:pt x="116847" y="82753"/>
                      <a:pt x="114300" y="90918"/>
                    </a:cubicBezTo>
                    <a:cubicBezTo>
                      <a:pt x="111753" y="99082"/>
                      <a:pt x="107899" y="106005"/>
                      <a:pt x="102805" y="111688"/>
                    </a:cubicBezTo>
                    <a:cubicBezTo>
                      <a:pt x="97710" y="117370"/>
                      <a:pt x="91440" y="121746"/>
                      <a:pt x="83929" y="124685"/>
                    </a:cubicBezTo>
                    <a:cubicBezTo>
                      <a:pt x="76418" y="127690"/>
                      <a:pt x="67796" y="129192"/>
                      <a:pt x="57934" y="129192"/>
                    </a:cubicBezTo>
                    <a:cubicBezTo>
                      <a:pt x="48071" y="129192"/>
                      <a:pt x="39711" y="127951"/>
                      <a:pt x="32527" y="125404"/>
                    </a:cubicBezTo>
                    <a:cubicBezTo>
                      <a:pt x="25277" y="122856"/>
                      <a:pt x="19268" y="119003"/>
                      <a:pt x="14434" y="113778"/>
                    </a:cubicBezTo>
                    <a:cubicBezTo>
                      <a:pt x="9601" y="108553"/>
                      <a:pt x="6009" y="101956"/>
                      <a:pt x="3592" y="93922"/>
                    </a:cubicBezTo>
                    <a:cubicBezTo>
                      <a:pt x="1176" y="85888"/>
                      <a:pt x="0" y="76353"/>
                      <a:pt x="0" y="65380"/>
                    </a:cubicBezTo>
                    <a:cubicBezTo>
                      <a:pt x="0" y="55256"/>
                      <a:pt x="1306" y="46177"/>
                      <a:pt x="3854" y="38144"/>
                    </a:cubicBezTo>
                    <a:cubicBezTo>
                      <a:pt x="6401" y="30110"/>
                      <a:pt x="10254" y="23187"/>
                      <a:pt x="15349" y="17504"/>
                    </a:cubicBezTo>
                    <a:cubicBezTo>
                      <a:pt x="20443" y="11822"/>
                      <a:pt x="26714" y="7511"/>
                      <a:pt x="34225" y="4507"/>
                    </a:cubicBezTo>
                    <a:cubicBezTo>
                      <a:pt x="41736" y="1502"/>
                      <a:pt x="50423" y="0"/>
                      <a:pt x="60350" y="0"/>
                    </a:cubicBezTo>
                    <a:cubicBezTo>
                      <a:pt x="70278" y="0"/>
                      <a:pt x="78116" y="1241"/>
                      <a:pt x="85366" y="3788"/>
                    </a:cubicBezTo>
                    <a:cubicBezTo>
                      <a:pt x="92616" y="6270"/>
                      <a:pt x="98625" y="10124"/>
                      <a:pt x="103523" y="15349"/>
                    </a:cubicBezTo>
                    <a:cubicBezTo>
                      <a:pt x="108422" y="20574"/>
                      <a:pt x="112014" y="27171"/>
                      <a:pt x="114496" y="35074"/>
                    </a:cubicBezTo>
                    <a:cubicBezTo>
                      <a:pt x="116978" y="43042"/>
                      <a:pt x="118219" y="52382"/>
                      <a:pt x="118219" y="63224"/>
                    </a:cubicBezTo>
                    <a:close/>
                    <a:moveTo>
                      <a:pt x="91505" y="64531"/>
                    </a:moveTo>
                    <a:cubicBezTo>
                      <a:pt x="91505" y="57999"/>
                      <a:pt x="90983" y="51990"/>
                      <a:pt x="89938" y="46634"/>
                    </a:cubicBezTo>
                    <a:cubicBezTo>
                      <a:pt x="88893" y="41279"/>
                      <a:pt x="87129" y="36641"/>
                      <a:pt x="84647" y="32853"/>
                    </a:cubicBezTo>
                    <a:cubicBezTo>
                      <a:pt x="82165" y="29065"/>
                      <a:pt x="78900" y="26060"/>
                      <a:pt x="74785" y="23970"/>
                    </a:cubicBezTo>
                    <a:cubicBezTo>
                      <a:pt x="70670" y="21880"/>
                      <a:pt x="65510" y="20835"/>
                      <a:pt x="59305" y="20835"/>
                    </a:cubicBezTo>
                    <a:cubicBezTo>
                      <a:pt x="53101" y="20835"/>
                      <a:pt x="47875" y="22011"/>
                      <a:pt x="43695" y="24362"/>
                    </a:cubicBezTo>
                    <a:cubicBezTo>
                      <a:pt x="39515" y="26714"/>
                      <a:pt x="36119" y="29849"/>
                      <a:pt x="33572" y="33768"/>
                    </a:cubicBezTo>
                    <a:cubicBezTo>
                      <a:pt x="31024" y="37686"/>
                      <a:pt x="29196" y="42258"/>
                      <a:pt x="28150" y="47549"/>
                    </a:cubicBezTo>
                    <a:cubicBezTo>
                      <a:pt x="27105" y="52774"/>
                      <a:pt x="26583" y="58326"/>
                      <a:pt x="26583" y="64204"/>
                    </a:cubicBezTo>
                    <a:cubicBezTo>
                      <a:pt x="26583" y="70997"/>
                      <a:pt x="27105" y="77136"/>
                      <a:pt x="28150" y="82623"/>
                    </a:cubicBezTo>
                    <a:cubicBezTo>
                      <a:pt x="29196" y="88044"/>
                      <a:pt x="30894" y="92681"/>
                      <a:pt x="33376" y="96535"/>
                    </a:cubicBezTo>
                    <a:cubicBezTo>
                      <a:pt x="35792" y="100388"/>
                      <a:pt x="39123" y="103327"/>
                      <a:pt x="43238" y="105352"/>
                    </a:cubicBezTo>
                    <a:cubicBezTo>
                      <a:pt x="47353" y="107377"/>
                      <a:pt x="52513" y="108422"/>
                      <a:pt x="58783" y="108422"/>
                    </a:cubicBezTo>
                    <a:cubicBezTo>
                      <a:pt x="65053" y="108422"/>
                      <a:pt x="70213" y="107246"/>
                      <a:pt x="74393" y="104960"/>
                    </a:cubicBezTo>
                    <a:cubicBezTo>
                      <a:pt x="78573" y="102674"/>
                      <a:pt x="81970" y="99474"/>
                      <a:pt x="84517" y="95490"/>
                    </a:cubicBezTo>
                    <a:cubicBezTo>
                      <a:pt x="87064" y="91506"/>
                      <a:pt x="88893" y="86868"/>
                      <a:pt x="90003" y="81578"/>
                    </a:cubicBezTo>
                    <a:cubicBezTo>
                      <a:pt x="91114" y="76287"/>
                      <a:pt x="91571" y="70605"/>
                      <a:pt x="91571" y="64661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40FF04BD-868E-7EC3-8150-3560D1D60DD1}"/>
                  </a:ext>
                </a:extLst>
              </p:cNvPr>
              <p:cNvSpPr/>
              <p:nvPr/>
            </p:nvSpPr>
            <p:spPr>
              <a:xfrm>
                <a:off x="1754239" y="2099840"/>
                <a:ext cx="106788" cy="129126"/>
              </a:xfrm>
              <a:custGeom>
                <a:avLst/>
                <a:gdLst>
                  <a:gd name="connsiteX0" fmla="*/ 106789 w 106788"/>
                  <a:gd name="connsiteY0" fmla="*/ 21619 h 129126"/>
                  <a:gd name="connsiteX1" fmla="*/ 106528 w 106788"/>
                  <a:gd name="connsiteY1" fmla="*/ 26452 h 129126"/>
                  <a:gd name="connsiteX2" fmla="*/ 105875 w 106788"/>
                  <a:gd name="connsiteY2" fmla="*/ 29718 h 129126"/>
                  <a:gd name="connsiteX3" fmla="*/ 104829 w 106788"/>
                  <a:gd name="connsiteY3" fmla="*/ 31416 h 129126"/>
                  <a:gd name="connsiteX4" fmla="*/ 103327 w 106788"/>
                  <a:gd name="connsiteY4" fmla="*/ 31873 h 129126"/>
                  <a:gd name="connsiteX5" fmla="*/ 99278 w 106788"/>
                  <a:gd name="connsiteY5" fmla="*/ 30110 h 129126"/>
                  <a:gd name="connsiteX6" fmla="*/ 91832 w 106788"/>
                  <a:gd name="connsiteY6" fmla="*/ 26322 h 129126"/>
                  <a:gd name="connsiteX7" fmla="*/ 80794 w 106788"/>
                  <a:gd name="connsiteY7" fmla="*/ 22533 h 129126"/>
                  <a:gd name="connsiteX8" fmla="*/ 65902 w 106788"/>
                  <a:gd name="connsiteY8" fmla="*/ 20770 h 129126"/>
                  <a:gd name="connsiteX9" fmla="*/ 49508 w 106788"/>
                  <a:gd name="connsiteY9" fmla="*/ 23905 h 129126"/>
                  <a:gd name="connsiteX10" fmla="*/ 36968 w 106788"/>
                  <a:gd name="connsiteY10" fmla="*/ 32788 h 129126"/>
                  <a:gd name="connsiteX11" fmla="*/ 28934 w 106788"/>
                  <a:gd name="connsiteY11" fmla="*/ 46569 h 129126"/>
                  <a:gd name="connsiteX12" fmla="*/ 26126 w 106788"/>
                  <a:gd name="connsiteY12" fmla="*/ 64400 h 129126"/>
                  <a:gd name="connsiteX13" fmla="*/ 28999 w 106788"/>
                  <a:gd name="connsiteY13" fmla="*/ 83276 h 129126"/>
                  <a:gd name="connsiteX14" fmla="*/ 36968 w 106788"/>
                  <a:gd name="connsiteY14" fmla="*/ 96927 h 129126"/>
                  <a:gd name="connsiteX15" fmla="*/ 49247 w 106788"/>
                  <a:gd name="connsiteY15" fmla="*/ 105221 h 129126"/>
                  <a:gd name="connsiteX16" fmla="*/ 65118 w 106788"/>
                  <a:gd name="connsiteY16" fmla="*/ 108030 h 129126"/>
                  <a:gd name="connsiteX17" fmla="*/ 73544 w 106788"/>
                  <a:gd name="connsiteY17" fmla="*/ 107050 h 129126"/>
                  <a:gd name="connsiteX18" fmla="*/ 81251 w 106788"/>
                  <a:gd name="connsiteY18" fmla="*/ 104176 h 129126"/>
                  <a:gd name="connsiteX19" fmla="*/ 81251 w 106788"/>
                  <a:gd name="connsiteY19" fmla="*/ 75242 h 129126"/>
                  <a:gd name="connsiteX20" fmla="*/ 57607 w 106788"/>
                  <a:gd name="connsiteY20" fmla="*/ 75242 h 129126"/>
                  <a:gd name="connsiteX21" fmla="*/ 54929 w 106788"/>
                  <a:gd name="connsiteY21" fmla="*/ 73087 h 129126"/>
                  <a:gd name="connsiteX22" fmla="*/ 53950 w 106788"/>
                  <a:gd name="connsiteY22" fmla="*/ 65706 h 129126"/>
                  <a:gd name="connsiteX23" fmla="*/ 54211 w 106788"/>
                  <a:gd name="connsiteY23" fmla="*/ 61200 h 129126"/>
                  <a:gd name="connsiteX24" fmla="*/ 54929 w 106788"/>
                  <a:gd name="connsiteY24" fmla="*/ 58260 h 129126"/>
                  <a:gd name="connsiteX25" fmla="*/ 56105 w 106788"/>
                  <a:gd name="connsiteY25" fmla="*/ 56628 h 129126"/>
                  <a:gd name="connsiteX26" fmla="*/ 57673 w 106788"/>
                  <a:gd name="connsiteY26" fmla="*/ 56105 h 129126"/>
                  <a:gd name="connsiteX27" fmla="*/ 99866 w 106788"/>
                  <a:gd name="connsiteY27" fmla="*/ 56105 h 129126"/>
                  <a:gd name="connsiteX28" fmla="*/ 102609 w 106788"/>
                  <a:gd name="connsiteY28" fmla="*/ 56628 h 129126"/>
                  <a:gd name="connsiteX29" fmla="*/ 104764 w 106788"/>
                  <a:gd name="connsiteY29" fmla="*/ 58195 h 129126"/>
                  <a:gd name="connsiteX30" fmla="*/ 106136 w 106788"/>
                  <a:gd name="connsiteY30" fmla="*/ 60742 h 129126"/>
                  <a:gd name="connsiteX31" fmla="*/ 106593 w 106788"/>
                  <a:gd name="connsiteY31" fmla="*/ 64139 h 129126"/>
                  <a:gd name="connsiteX32" fmla="*/ 106593 w 106788"/>
                  <a:gd name="connsiteY32" fmla="*/ 113843 h 129126"/>
                  <a:gd name="connsiteX33" fmla="*/ 105548 w 106788"/>
                  <a:gd name="connsiteY33" fmla="*/ 118937 h 129126"/>
                  <a:gd name="connsiteX34" fmla="*/ 101368 w 106788"/>
                  <a:gd name="connsiteY34" fmla="*/ 122334 h 129126"/>
                  <a:gd name="connsiteX35" fmla="*/ 93596 w 106788"/>
                  <a:gd name="connsiteY35" fmla="*/ 124946 h 129126"/>
                  <a:gd name="connsiteX36" fmla="*/ 83994 w 106788"/>
                  <a:gd name="connsiteY36" fmla="*/ 127232 h 129126"/>
                  <a:gd name="connsiteX37" fmla="*/ 73936 w 106788"/>
                  <a:gd name="connsiteY37" fmla="*/ 128669 h 129126"/>
                  <a:gd name="connsiteX38" fmla="*/ 63747 w 106788"/>
                  <a:gd name="connsiteY38" fmla="*/ 129127 h 129126"/>
                  <a:gd name="connsiteX39" fmla="*/ 36968 w 106788"/>
                  <a:gd name="connsiteY39" fmla="*/ 124816 h 129126"/>
                  <a:gd name="connsiteX40" fmla="*/ 16916 w 106788"/>
                  <a:gd name="connsiteY40" fmla="*/ 112341 h 129126"/>
                  <a:gd name="connsiteX41" fmla="*/ 4376 w 106788"/>
                  <a:gd name="connsiteY41" fmla="*/ 92485 h 129126"/>
                  <a:gd name="connsiteX42" fmla="*/ 0 w 106788"/>
                  <a:gd name="connsiteY42" fmla="*/ 65902 h 129126"/>
                  <a:gd name="connsiteX43" fmla="*/ 4637 w 106788"/>
                  <a:gd name="connsiteY43" fmla="*/ 38340 h 129126"/>
                  <a:gd name="connsiteX44" fmla="*/ 17766 w 106788"/>
                  <a:gd name="connsiteY44" fmla="*/ 17570 h 129126"/>
                  <a:gd name="connsiteX45" fmla="*/ 38274 w 106788"/>
                  <a:gd name="connsiteY45" fmla="*/ 4507 h 129126"/>
                  <a:gd name="connsiteX46" fmla="*/ 65053 w 106788"/>
                  <a:gd name="connsiteY46" fmla="*/ 0 h 129126"/>
                  <a:gd name="connsiteX47" fmla="*/ 79814 w 106788"/>
                  <a:gd name="connsiteY47" fmla="*/ 1110 h 129126"/>
                  <a:gd name="connsiteX48" fmla="*/ 91440 w 106788"/>
                  <a:gd name="connsiteY48" fmla="*/ 3788 h 129126"/>
                  <a:gd name="connsiteX49" fmla="*/ 99670 w 106788"/>
                  <a:gd name="connsiteY49" fmla="*/ 7185 h 129126"/>
                  <a:gd name="connsiteX50" fmla="*/ 104242 w 106788"/>
                  <a:gd name="connsiteY50" fmla="*/ 10385 h 129126"/>
                  <a:gd name="connsiteX51" fmla="*/ 106136 w 106788"/>
                  <a:gd name="connsiteY51" fmla="*/ 14173 h 129126"/>
                  <a:gd name="connsiteX52" fmla="*/ 106724 w 106788"/>
                  <a:gd name="connsiteY52" fmla="*/ 21488 h 129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06788" h="129126">
                    <a:moveTo>
                      <a:pt x="106789" y="21619"/>
                    </a:moveTo>
                    <a:cubicBezTo>
                      <a:pt x="106789" y="23513"/>
                      <a:pt x="106724" y="25081"/>
                      <a:pt x="106528" y="26452"/>
                    </a:cubicBezTo>
                    <a:cubicBezTo>
                      <a:pt x="106397" y="27824"/>
                      <a:pt x="106136" y="28869"/>
                      <a:pt x="105875" y="29718"/>
                    </a:cubicBezTo>
                    <a:cubicBezTo>
                      <a:pt x="105613" y="30502"/>
                      <a:pt x="105221" y="31090"/>
                      <a:pt x="104829" y="31416"/>
                    </a:cubicBezTo>
                    <a:cubicBezTo>
                      <a:pt x="104438" y="31743"/>
                      <a:pt x="103915" y="31873"/>
                      <a:pt x="103327" y="31873"/>
                    </a:cubicBezTo>
                    <a:cubicBezTo>
                      <a:pt x="102478" y="31873"/>
                      <a:pt x="101172" y="31286"/>
                      <a:pt x="99278" y="30110"/>
                    </a:cubicBezTo>
                    <a:cubicBezTo>
                      <a:pt x="97384" y="28934"/>
                      <a:pt x="94902" y="27693"/>
                      <a:pt x="91832" y="26322"/>
                    </a:cubicBezTo>
                    <a:cubicBezTo>
                      <a:pt x="88762" y="24950"/>
                      <a:pt x="85039" y="23709"/>
                      <a:pt x="80794" y="22533"/>
                    </a:cubicBezTo>
                    <a:cubicBezTo>
                      <a:pt x="76483" y="21358"/>
                      <a:pt x="71519" y="20770"/>
                      <a:pt x="65902" y="20770"/>
                    </a:cubicBezTo>
                    <a:cubicBezTo>
                      <a:pt x="59828" y="20770"/>
                      <a:pt x="54407" y="21815"/>
                      <a:pt x="49508" y="23905"/>
                    </a:cubicBezTo>
                    <a:cubicBezTo>
                      <a:pt x="44610" y="25995"/>
                      <a:pt x="40430" y="28934"/>
                      <a:pt x="36968" y="32788"/>
                    </a:cubicBezTo>
                    <a:cubicBezTo>
                      <a:pt x="33506" y="36641"/>
                      <a:pt x="30828" y="41213"/>
                      <a:pt x="28934" y="46569"/>
                    </a:cubicBezTo>
                    <a:cubicBezTo>
                      <a:pt x="27040" y="51925"/>
                      <a:pt x="26126" y="57869"/>
                      <a:pt x="26126" y="64400"/>
                    </a:cubicBezTo>
                    <a:cubicBezTo>
                      <a:pt x="26126" y="71519"/>
                      <a:pt x="27040" y="77855"/>
                      <a:pt x="28999" y="83276"/>
                    </a:cubicBezTo>
                    <a:cubicBezTo>
                      <a:pt x="30894" y="88697"/>
                      <a:pt x="33572" y="93269"/>
                      <a:pt x="36968" y="96927"/>
                    </a:cubicBezTo>
                    <a:cubicBezTo>
                      <a:pt x="40364" y="100584"/>
                      <a:pt x="44479" y="103393"/>
                      <a:pt x="49247" y="105221"/>
                    </a:cubicBezTo>
                    <a:cubicBezTo>
                      <a:pt x="54015" y="107116"/>
                      <a:pt x="59305" y="108030"/>
                      <a:pt x="65118" y="108030"/>
                    </a:cubicBezTo>
                    <a:cubicBezTo>
                      <a:pt x="67927" y="108030"/>
                      <a:pt x="70735" y="107703"/>
                      <a:pt x="73544" y="107050"/>
                    </a:cubicBezTo>
                    <a:cubicBezTo>
                      <a:pt x="76287" y="106397"/>
                      <a:pt x="78900" y="105417"/>
                      <a:pt x="81251" y="104176"/>
                    </a:cubicBezTo>
                    <a:lnTo>
                      <a:pt x="81251" y="75242"/>
                    </a:lnTo>
                    <a:lnTo>
                      <a:pt x="57607" y="75242"/>
                    </a:lnTo>
                    <a:cubicBezTo>
                      <a:pt x="56432" y="75242"/>
                      <a:pt x="55517" y="74524"/>
                      <a:pt x="54929" y="73087"/>
                    </a:cubicBezTo>
                    <a:cubicBezTo>
                      <a:pt x="54342" y="71650"/>
                      <a:pt x="53950" y="69168"/>
                      <a:pt x="53950" y="65706"/>
                    </a:cubicBezTo>
                    <a:cubicBezTo>
                      <a:pt x="53950" y="63877"/>
                      <a:pt x="54015" y="62375"/>
                      <a:pt x="54211" y="61200"/>
                    </a:cubicBezTo>
                    <a:cubicBezTo>
                      <a:pt x="54342" y="59959"/>
                      <a:pt x="54603" y="58979"/>
                      <a:pt x="54929" y="58260"/>
                    </a:cubicBezTo>
                    <a:cubicBezTo>
                      <a:pt x="55256" y="57542"/>
                      <a:pt x="55648" y="56954"/>
                      <a:pt x="56105" y="56628"/>
                    </a:cubicBezTo>
                    <a:cubicBezTo>
                      <a:pt x="56562" y="56301"/>
                      <a:pt x="57085" y="56105"/>
                      <a:pt x="57673" y="56105"/>
                    </a:cubicBezTo>
                    <a:lnTo>
                      <a:pt x="99866" y="56105"/>
                    </a:lnTo>
                    <a:cubicBezTo>
                      <a:pt x="100911" y="56105"/>
                      <a:pt x="101825" y="56301"/>
                      <a:pt x="102609" y="56628"/>
                    </a:cubicBezTo>
                    <a:cubicBezTo>
                      <a:pt x="103393" y="56954"/>
                      <a:pt x="104111" y="57477"/>
                      <a:pt x="104764" y="58195"/>
                    </a:cubicBezTo>
                    <a:cubicBezTo>
                      <a:pt x="105417" y="58914"/>
                      <a:pt x="105875" y="59763"/>
                      <a:pt x="106136" y="60742"/>
                    </a:cubicBezTo>
                    <a:cubicBezTo>
                      <a:pt x="106462" y="61722"/>
                      <a:pt x="106593" y="62898"/>
                      <a:pt x="106593" y="64139"/>
                    </a:cubicBezTo>
                    <a:lnTo>
                      <a:pt x="106593" y="113843"/>
                    </a:lnTo>
                    <a:cubicBezTo>
                      <a:pt x="106593" y="115802"/>
                      <a:pt x="106266" y="117435"/>
                      <a:pt x="105548" y="118937"/>
                    </a:cubicBezTo>
                    <a:cubicBezTo>
                      <a:pt x="104895" y="120374"/>
                      <a:pt x="103458" y="121550"/>
                      <a:pt x="101368" y="122334"/>
                    </a:cubicBezTo>
                    <a:cubicBezTo>
                      <a:pt x="99278" y="123183"/>
                      <a:pt x="96665" y="124032"/>
                      <a:pt x="93596" y="124946"/>
                    </a:cubicBezTo>
                    <a:cubicBezTo>
                      <a:pt x="90526" y="125861"/>
                      <a:pt x="87325" y="126645"/>
                      <a:pt x="83994" y="127232"/>
                    </a:cubicBezTo>
                    <a:cubicBezTo>
                      <a:pt x="80663" y="127886"/>
                      <a:pt x="77332" y="128343"/>
                      <a:pt x="73936" y="128669"/>
                    </a:cubicBezTo>
                    <a:cubicBezTo>
                      <a:pt x="70539" y="128996"/>
                      <a:pt x="67143" y="129127"/>
                      <a:pt x="63747" y="129127"/>
                    </a:cubicBezTo>
                    <a:cubicBezTo>
                      <a:pt x="53754" y="129127"/>
                      <a:pt x="44871" y="127690"/>
                      <a:pt x="36968" y="124816"/>
                    </a:cubicBezTo>
                    <a:cubicBezTo>
                      <a:pt x="29065" y="121942"/>
                      <a:pt x="22403" y="117827"/>
                      <a:pt x="16916" y="112341"/>
                    </a:cubicBezTo>
                    <a:cubicBezTo>
                      <a:pt x="11430" y="106854"/>
                      <a:pt x="7250" y="100258"/>
                      <a:pt x="4376" y="92485"/>
                    </a:cubicBezTo>
                    <a:cubicBezTo>
                      <a:pt x="1502" y="84647"/>
                      <a:pt x="0" y="75830"/>
                      <a:pt x="0" y="65902"/>
                    </a:cubicBezTo>
                    <a:cubicBezTo>
                      <a:pt x="0" y="55974"/>
                      <a:pt x="1567" y="46504"/>
                      <a:pt x="4637" y="38340"/>
                    </a:cubicBezTo>
                    <a:cubicBezTo>
                      <a:pt x="7707" y="30175"/>
                      <a:pt x="12083" y="23317"/>
                      <a:pt x="17766" y="17570"/>
                    </a:cubicBezTo>
                    <a:cubicBezTo>
                      <a:pt x="23448" y="11887"/>
                      <a:pt x="30240" y="7511"/>
                      <a:pt x="38274" y="4507"/>
                    </a:cubicBezTo>
                    <a:cubicBezTo>
                      <a:pt x="46308" y="1502"/>
                      <a:pt x="55191" y="0"/>
                      <a:pt x="65053" y="0"/>
                    </a:cubicBezTo>
                    <a:cubicBezTo>
                      <a:pt x="70474" y="0"/>
                      <a:pt x="75373" y="392"/>
                      <a:pt x="79814" y="1110"/>
                    </a:cubicBezTo>
                    <a:cubicBezTo>
                      <a:pt x="84255" y="1829"/>
                      <a:pt x="88109" y="2743"/>
                      <a:pt x="91440" y="3788"/>
                    </a:cubicBezTo>
                    <a:cubicBezTo>
                      <a:pt x="94771" y="4833"/>
                      <a:pt x="97514" y="6009"/>
                      <a:pt x="99670" y="7185"/>
                    </a:cubicBezTo>
                    <a:cubicBezTo>
                      <a:pt x="101825" y="8426"/>
                      <a:pt x="103393" y="9471"/>
                      <a:pt x="104242" y="10385"/>
                    </a:cubicBezTo>
                    <a:cubicBezTo>
                      <a:pt x="105091" y="11299"/>
                      <a:pt x="105744" y="12540"/>
                      <a:pt x="106136" y="14173"/>
                    </a:cubicBezTo>
                    <a:cubicBezTo>
                      <a:pt x="106528" y="15806"/>
                      <a:pt x="106724" y="18223"/>
                      <a:pt x="106724" y="21488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3EE01C1C-73FC-1082-8CC2-3496ED2A53B1}"/>
                  </a:ext>
                </a:extLst>
              </p:cNvPr>
              <p:cNvSpPr/>
              <p:nvPr/>
            </p:nvSpPr>
            <p:spPr>
              <a:xfrm>
                <a:off x="1888460" y="2102061"/>
                <a:ext cx="73935" cy="124946"/>
              </a:xfrm>
              <a:custGeom>
                <a:avLst/>
                <a:gdLst>
                  <a:gd name="connsiteX0" fmla="*/ 73936 w 73935"/>
                  <a:gd name="connsiteY0" fmla="*/ 114953 h 124946"/>
                  <a:gd name="connsiteX1" fmla="*/ 73675 w 73935"/>
                  <a:gd name="connsiteY1" fmla="*/ 119656 h 124946"/>
                  <a:gd name="connsiteX2" fmla="*/ 72956 w 73935"/>
                  <a:gd name="connsiteY2" fmla="*/ 122726 h 124946"/>
                  <a:gd name="connsiteX3" fmla="*/ 71781 w 73935"/>
                  <a:gd name="connsiteY3" fmla="*/ 124424 h 124946"/>
                  <a:gd name="connsiteX4" fmla="*/ 70213 w 73935"/>
                  <a:gd name="connsiteY4" fmla="*/ 124946 h 124946"/>
                  <a:gd name="connsiteX5" fmla="*/ 7511 w 73935"/>
                  <a:gd name="connsiteY5" fmla="*/ 124946 h 124946"/>
                  <a:gd name="connsiteX6" fmla="*/ 2155 w 73935"/>
                  <a:gd name="connsiteY6" fmla="*/ 123052 h 124946"/>
                  <a:gd name="connsiteX7" fmla="*/ 0 w 73935"/>
                  <a:gd name="connsiteY7" fmla="*/ 116913 h 124946"/>
                  <a:gd name="connsiteX8" fmla="*/ 0 w 73935"/>
                  <a:gd name="connsiteY8" fmla="*/ 8034 h 124946"/>
                  <a:gd name="connsiteX9" fmla="*/ 2155 w 73935"/>
                  <a:gd name="connsiteY9" fmla="*/ 1894 h 124946"/>
                  <a:gd name="connsiteX10" fmla="*/ 7511 w 73935"/>
                  <a:gd name="connsiteY10" fmla="*/ 0 h 124946"/>
                  <a:gd name="connsiteX11" fmla="*/ 69821 w 73935"/>
                  <a:gd name="connsiteY11" fmla="*/ 0 h 124946"/>
                  <a:gd name="connsiteX12" fmla="*/ 71389 w 73935"/>
                  <a:gd name="connsiteY12" fmla="*/ 457 h 124946"/>
                  <a:gd name="connsiteX13" fmla="*/ 72564 w 73935"/>
                  <a:gd name="connsiteY13" fmla="*/ 2155 h 124946"/>
                  <a:gd name="connsiteX14" fmla="*/ 73283 w 73935"/>
                  <a:gd name="connsiteY14" fmla="*/ 5225 h 124946"/>
                  <a:gd name="connsiteX15" fmla="*/ 73544 w 73935"/>
                  <a:gd name="connsiteY15" fmla="*/ 9993 h 124946"/>
                  <a:gd name="connsiteX16" fmla="*/ 73283 w 73935"/>
                  <a:gd name="connsiteY16" fmla="*/ 14565 h 124946"/>
                  <a:gd name="connsiteX17" fmla="*/ 72564 w 73935"/>
                  <a:gd name="connsiteY17" fmla="*/ 17635 h 124946"/>
                  <a:gd name="connsiteX18" fmla="*/ 71389 w 73935"/>
                  <a:gd name="connsiteY18" fmla="*/ 19333 h 124946"/>
                  <a:gd name="connsiteX19" fmla="*/ 69821 w 73935"/>
                  <a:gd name="connsiteY19" fmla="*/ 19856 h 124946"/>
                  <a:gd name="connsiteX20" fmla="*/ 25211 w 73935"/>
                  <a:gd name="connsiteY20" fmla="*/ 19856 h 124946"/>
                  <a:gd name="connsiteX21" fmla="*/ 25211 w 73935"/>
                  <a:gd name="connsiteY21" fmla="*/ 50357 h 124946"/>
                  <a:gd name="connsiteX22" fmla="*/ 62963 w 73935"/>
                  <a:gd name="connsiteY22" fmla="*/ 50357 h 124946"/>
                  <a:gd name="connsiteX23" fmla="*/ 64531 w 73935"/>
                  <a:gd name="connsiteY23" fmla="*/ 50880 h 124946"/>
                  <a:gd name="connsiteX24" fmla="*/ 65706 w 73935"/>
                  <a:gd name="connsiteY24" fmla="*/ 52513 h 124946"/>
                  <a:gd name="connsiteX25" fmla="*/ 66425 w 73935"/>
                  <a:gd name="connsiteY25" fmla="*/ 55517 h 124946"/>
                  <a:gd name="connsiteX26" fmla="*/ 66686 w 73935"/>
                  <a:gd name="connsiteY26" fmla="*/ 60089 h 124946"/>
                  <a:gd name="connsiteX27" fmla="*/ 66425 w 73935"/>
                  <a:gd name="connsiteY27" fmla="*/ 64727 h 124946"/>
                  <a:gd name="connsiteX28" fmla="*/ 65706 w 73935"/>
                  <a:gd name="connsiteY28" fmla="*/ 67666 h 124946"/>
                  <a:gd name="connsiteX29" fmla="*/ 64531 w 73935"/>
                  <a:gd name="connsiteY29" fmla="*/ 69233 h 124946"/>
                  <a:gd name="connsiteX30" fmla="*/ 62963 w 73935"/>
                  <a:gd name="connsiteY30" fmla="*/ 69690 h 124946"/>
                  <a:gd name="connsiteX31" fmla="*/ 25211 w 73935"/>
                  <a:gd name="connsiteY31" fmla="*/ 69690 h 124946"/>
                  <a:gd name="connsiteX32" fmla="*/ 25211 w 73935"/>
                  <a:gd name="connsiteY32" fmla="*/ 104895 h 124946"/>
                  <a:gd name="connsiteX33" fmla="*/ 70213 w 73935"/>
                  <a:gd name="connsiteY33" fmla="*/ 104895 h 124946"/>
                  <a:gd name="connsiteX34" fmla="*/ 71781 w 73935"/>
                  <a:gd name="connsiteY34" fmla="*/ 105417 h 124946"/>
                  <a:gd name="connsiteX35" fmla="*/ 72956 w 73935"/>
                  <a:gd name="connsiteY35" fmla="*/ 107116 h 124946"/>
                  <a:gd name="connsiteX36" fmla="*/ 73675 w 73935"/>
                  <a:gd name="connsiteY36" fmla="*/ 110185 h 124946"/>
                  <a:gd name="connsiteX37" fmla="*/ 73936 w 73935"/>
                  <a:gd name="connsiteY37" fmla="*/ 114888 h 124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3935" h="124946">
                    <a:moveTo>
                      <a:pt x="73936" y="114953"/>
                    </a:moveTo>
                    <a:cubicBezTo>
                      <a:pt x="73936" y="116847"/>
                      <a:pt x="73871" y="118350"/>
                      <a:pt x="73675" y="119656"/>
                    </a:cubicBezTo>
                    <a:cubicBezTo>
                      <a:pt x="73544" y="120897"/>
                      <a:pt x="73283" y="121942"/>
                      <a:pt x="72956" y="122726"/>
                    </a:cubicBezTo>
                    <a:cubicBezTo>
                      <a:pt x="72630" y="123510"/>
                      <a:pt x="72238" y="124032"/>
                      <a:pt x="71781" y="124424"/>
                    </a:cubicBezTo>
                    <a:cubicBezTo>
                      <a:pt x="71323" y="124751"/>
                      <a:pt x="70735" y="124946"/>
                      <a:pt x="70213" y="124946"/>
                    </a:cubicBezTo>
                    <a:lnTo>
                      <a:pt x="7511" y="124946"/>
                    </a:lnTo>
                    <a:cubicBezTo>
                      <a:pt x="5421" y="124946"/>
                      <a:pt x="3592" y="124293"/>
                      <a:pt x="2155" y="123052"/>
                    </a:cubicBezTo>
                    <a:cubicBezTo>
                      <a:pt x="718" y="121811"/>
                      <a:pt x="0" y="119787"/>
                      <a:pt x="0" y="116913"/>
                    </a:cubicBezTo>
                    <a:lnTo>
                      <a:pt x="0" y="8034"/>
                    </a:lnTo>
                    <a:cubicBezTo>
                      <a:pt x="0" y="5225"/>
                      <a:pt x="718" y="3135"/>
                      <a:pt x="2155" y="1894"/>
                    </a:cubicBezTo>
                    <a:cubicBezTo>
                      <a:pt x="3592" y="653"/>
                      <a:pt x="5421" y="0"/>
                      <a:pt x="7511" y="0"/>
                    </a:cubicBezTo>
                    <a:lnTo>
                      <a:pt x="69821" y="0"/>
                    </a:lnTo>
                    <a:cubicBezTo>
                      <a:pt x="70409" y="0"/>
                      <a:pt x="70931" y="131"/>
                      <a:pt x="71389" y="457"/>
                    </a:cubicBezTo>
                    <a:cubicBezTo>
                      <a:pt x="71846" y="784"/>
                      <a:pt x="72238" y="1372"/>
                      <a:pt x="72564" y="2155"/>
                    </a:cubicBezTo>
                    <a:cubicBezTo>
                      <a:pt x="72891" y="2939"/>
                      <a:pt x="73152" y="3984"/>
                      <a:pt x="73283" y="5225"/>
                    </a:cubicBezTo>
                    <a:cubicBezTo>
                      <a:pt x="73413" y="6466"/>
                      <a:pt x="73544" y="8099"/>
                      <a:pt x="73544" y="9993"/>
                    </a:cubicBezTo>
                    <a:cubicBezTo>
                      <a:pt x="73544" y="11822"/>
                      <a:pt x="73479" y="13324"/>
                      <a:pt x="73283" y="14565"/>
                    </a:cubicBezTo>
                    <a:cubicBezTo>
                      <a:pt x="73087" y="15806"/>
                      <a:pt x="72891" y="16851"/>
                      <a:pt x="72564" y="17635"/>
                    </a:cubicBezTo>
                    <a:cubicBezTo>
                      <a:pt x="72238" y="18419"/>
                      <a:pt x="71846" y="18941"/>
                      <a:pt x="71389" y="19333"/>
                    </a:cubicBezTo>
                    <a:cubicBezTo>
                      <a:pt x="70931" y="19660"/>
                      <a:pt x="70409" y="19856"/>
                      <a:pt x="69821" y="19856"/>
                    </a:cubicBezTo>
                    <a:lnTo>
                      <a:pt x="25211" y="19856"/>
                    </a:lnTo>
                    <a:lnTo>
                      <a:pt x="25211" y="50357"/>
                    </a:lnTo>
                    <a:lnTo>
                      <a:pt x="62963" y="50357"/>
                    </a:lnTo>
                    <a:cubicBezTo>
                      <a:pt x="63551" y="50357"/>
                      <a:pt x="64073" y="50553"/>
                      <a:pt x="64531" y="50880"/>
                    </a:cubicBezTo>
                    <a:cubicBezTo>
                      <a:pt x="64988" y="51206"/>
                      <a:pt x="65380" y="51794"/>
                      <a:pt x="65706" y="52513"/>
                    </a:cubicBezTo>
                    <a:cubicBezTo>
                      <a:pt x="66033" y="53231"/>
                      <a:pt x="66294" y="54276"/>
                      <a:pt x="66425" y="55517"/>
                    </a:cubicBezTo>
                    <a:cubicBezTo>
                      <a:pt x="66621" y="56758"/>
                      <a:pt x="66686" y="58326"/>
                      <a:pt x="66686" y="60089"/>
                    </a:cubicBezTo>
                    <a:cubicBezTo>
                      <a:pt x="66686" y="61853"/>
                      <a:pt x="66621" y="63486"/>
                      <a:pt x="66425" y="64727"/>
                    </a:cubicBezTo>
                    <a:cubicBezTo>
                      <a:pt x="66294" y="65968"/>
                      <a:pt x="66033" y="66947"/>
                      <a:pt x="65706" y="67666"/>
                    </a:cubicBezTo>
                    <a:cubicBezTo>
                      <a:pt x="65380" y="68384"/>
                      <a:pt x="64988" y="68972"/>
                      <a:pt x="64531" y="69233"/>
                    </a:cubicBezTo>
                    <a:cubicBezTo>
                      <a:pt x="64073" y="69560"/>
                      <a:pt x="63486" y="69690"/>
                      <a:pt x="62963" y="69690"/>
                    </a:cubicBezTo>
                    <a:lnTo>
                      <a:pt x="25211" y="69690"/>
                    </a:lnTo>
                    <a:lnTo>
                      <a:pt x="25211" y="104895"/>
                    </a:lnTo>
                    <a:lnTo>
                      <a:pt x="70213" y="104895"/>
                    </a:lnTo>
                    <a:cubicBezTo>
                      <a:pt x="70801" y="104895"/>
                      <a:pt x="71323" y="105091"/>
                      <a:pt x="71781" y="105417"/>
                    </a:cubicBezTo>
                    <a:cubicBezTo>
                      <a:pt x="72238" y="105744"/>
                      <a:pt x="72630" y="106332"/>
                      <a:pt x="72956" y="107116"/>
                    </a:cubicBezTo>
                    <a:cubicBezTo>
                      <a:pt x="73283" y="107899"/>
                      <a:pt x="73544" y="108879"/>
                      <a:pt x="73675" y="110185"/>
                    </a:cubicBezTo>
                    <a:cubicBezTo>
                      <a:pt x="73805" y="111426"/>
                      <a:pt x="73936" y="112994"/>
                      <a:pt x="73936" y="114888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D487A4E1-6DD9-F064-E4FD-E109EE445CA0}"/>
                  </a:ext>
                </a:extLst>
              </p:cNvPr>
              <p:cNvSpPr/>
              <p:nvPr/>
            </p:nvSpPr>
            <p:spPr>
              <a:xfrm>
                <a:off x="1986497" y="2101604"/>
                <a:ext cx="103066" cy="125860"/>
              </a:xfrm>
              <a:custGeom>
                <a:avLst/>
                <a:gdLst>
                  <a:gd name="connsiteX0" fmla="*/ 102870 w 103066"/>
                  <a:gd name="connsiteY0" fmla="*/ 116455 h 125860"/>
                  <a:gd name="connsiteX1" fmla="*/ 102086 w 103066"/>
                  <a:gd name="connsiteY1" fmla="*/ 120440 h 125860"/>
                  <a:gd name="connsiteX2" fmla="*/ 99996 w 103066"/>
                  <a:gd name="connsiteY2" fmla="*/ 123313 h 125860"/>
                  <a:gd name="connsiteX3" fmla="*/ 96927 w 103066"/>
                  <a:gd name="connsiteY3" fmla="*/ 125012 h 125860"/>
                  <a:gd name="connsiteX4" fmla="*/ 93334 w 103066"/>
                  <a:gd name="connsiteY4" fmla="*/ 125534 h 125860"/>
                  <a:gd name="connsiteX5" fmla="*/ 82557 w 103066"/>
                  <a:gd name="connsiteY5" fmla="*/ 125534 h 125860"/>
                  <a:gd name="connsiteX6" fmla="*/ 76744 w 103066"/>
                  <a:gd name="connsiteY6" fmla="*/ 124881 h 125860"/>
                  <a:gd name="connsiteX7" fmla="*/ 72238 w 103066"/>
                  <a:gd name="connsiteY7" fmla="*/ 122399 h 125860"/>
                  <a:gd name="connsiteX8" fmla="*/ 68253 w 103066"/>
                  <a:gd name="connsiteY8" fmla="*/ 117566 h 125860"/>
                  <a:gd name="connsiteX9" fmla="*/ 63877 w 103066"/>
                  <a:gd name="connsiteY9" fmla="*/ 109728 h 125860"/>
                  <a:gd name="connsiteX10" fmla="*/ 32788 w 103066"/>
                  <a:gd name="connsiteY10" fmla="*/ 51337 h 125860"/>
                  <a:gd name="connsiteX11" fmla="*/ 27301 w 103066"/>
                  <a:gd name="connsiteY11" fmla="*/ 40103 h 125860"/>
                  <a:gd name="connsiteX12" fmla="*/ 22272 w 103066"/>
                  <a:gd name="connsiteY12" fmla="*/ 28346 h 125860"/>
                  <a:gd name="connsiteX13" fmla="*/ 22076 w 103066"/>
                  <a:gd name="connsiteY13" fmla="*/ 28346 h 125860"/>
                  <a:gd name="connsiteX14" fmla="*/ 22664 w 103066"/>
                  <a:gd name="connsiteY14" fmla="*/ 42193 h 125860"/>
                  <a:gd name="connsiteX15" fmla="*/ 22860 w 103066"/>
                  <a:gd name="connsiteY15" fmla="*/ 56432 h 125860"/>
                  <a:gd name="connsiteX16" fmla="*/ 22860 w 103066"/>
                  <a:gd name="connsiteY16" fmla="*/ 121746 h 125860"/>
                  <a:gd name="connsiteX17" fmla="*/ 22338 w 103066"/>
                  <a:gd name="connsiteY17" fmla="*/ 123509 h 125860"/>
                  <a:gd name="connsiteX18" fmla="*/ 20509 w 103066"/>
                  <a:gd name="connsiteY18" fmla="*/ 124816 h 125860"/>
                  <a:gd name="connsiteX19" fmla="*/ 16982 w 103066"/>
                  <a:gd name="connsiteY19" fmla="*/ 125600 h 125860"/>
                  <a:gd name="connsiteX20" fmla="*/ 11299 w 103066"/>
                  <a:gd name="connsiteY20" fmla="*/ 125861 h 125860"/>
                  <a:gd name="connsiteX21" fmla="*/ 5682 w 103066"/>
                  <a:gd name="connsiteY21" fmla="*/ 125600 h 125860"/>
                  <a:gd name="connsiteX22" fmla="*/ 2221 w 103066"/>
                  <a:gd name="connsiteY22" fmla="*/ 124816 h 125860"/>
                  <a:gd name="connsiteX23" fmla="*/ 457 w 103066"/>
                  <a:gd name="connsiteY23" fmla="*/ 123509 h 125860"/>
                  <a:gd name="connsiteX24" fmla="*/ 0 w 103066"/>
                  <a:gd name="connsiteY24" fmla="*/ 121746 h 125860"/>
                  <a:gd name="connsiteX25" fmla="*/ 0 w 103066"/>
                  <a:gd name="connsiteY25" fmla="*/ 9536 h 125860"/>
                  <a:gd name="connsiteX26" fmla="*/ 2678 w 103066"/>
                  <a:gd name="connsiteY26" fmla="*/ 2743 h 125860"/>
                  <a:gd name="connsiteX27" fmla="*/ 9209 w 103066"/>
                  <a:gd name="connsiteY27" fmla="*/ 457 h 125860"/>
                  <a:gd name="connsiteX28" fmla="*/ 22795 w 103066"/>
                  <a:gd name="connsiteY28" fmla="*/ 457 h 125860"/>
                  <a:gd name="connsiteX29" fmla="*/ 29000 w 103066"/>
                  <a:gd name="connsiteY29" fmla="*/ 1110 h 125860"/>
                  <a:gd name="connsiteX30" fmla="*/ 33506 w 103066"/>
                  <a:gd name="connsiteY30" fmla="*/ 3200 h 125860"/>
                  <a:gd name="connsiteX31" fmla="*/ 37229 w 103066"/>
                  <a:gd name="connsiteY31" fmla="*/ 7185 h 125860"/>
                  <a:gd name="connsiteX32" fmla="*/ 40821 w 103066"/>
                  <a:gd name="connsiteY32" fmla="*/ 13520 h 125860"/>
                  <a:gd name="connsiteX33" fmla="*/ 65118 w 103066"/>
                  <a:gd name="connsiteY33" fmla="*/ 59175 h 125860"/>
                  <a:gd name="connsiteX34" fmla="*/ 69299 w 103066"/>
                  <a:gd name="connsiteY34" fmla="*/ 67339 h 125860"/>
                  <a:gd name="connsiteX35" fmla="*/ 73283 w 103066"/>
                  <a:gd name="connsiteY35" fmla="*/ 75373 h 125860"/>
                  <a:gd name="connsiteX36" fmla="*/ 77071 w 103066"/>
                  <a:gd name="connsiteY36" fmla="*/ 83210 h 125860"/>
                  <a:gd name="connsiteX37" fmla="*/ 80663 w 103066"/>
                  <a:gd name="connsiteY37" fmla="*/ 90918 h 125860"/>
                  <a:gd name="connsiteX38" fmla="*/ 80729 w 103066"/>
                  <a:gd name="connsiteY38" fmla="*/ 90918 h 125860"/>
                  <a:gd name="connsiteX39" fmla="*/ 80271 w 103066"/>
                  <a:gd name="connsiteY39" fmla="*/ 76810 h 125860"/>
                  <a:gd name="connsiteX40" fmla="*/ 80141 w 103066"/>
                  <a:gd name="connsiteY40" fmla="*/ 62832 h 125860"/>
                  <a:gd name="connsiteX41" fmla="*/ 80141 w 103066"/>
                  <a:gd name="connsiteY41" fmla="*/ 4245 h 125860"/>
                  <a:gd name="connsiteX42" fmla="*/ 80729 w 103066"/>
                  <a:gd name="connsiteY42" fmla="*/ 2482 h 125860"/>
                  <a:gd name="connsiteX43" fmla="*/ 82688 w 103066"/>
                  <a:gd name="connsiteY43" fmla="*/ 1110 h 125860"/>
                  <a:gd name="connsiteX44" fmla="*/ 86280 w 103066"/>
                  <a:gd name="connsiteY44" fmla="*/ 261 h 125860"/>
                  <a:gd name="connsiteX45" fmla="*/ 91963 w 103066"/>
                  <a:gd name="connsiteY45" fmla="*/ 0 h 125860"/>
                  <a:gd name="connsiteX46" fmla="*/ 97449 w 103066"/>
                  <a:gd name="connsiteY46" fmla="*/ 261 h 125860"/>
                  <a:gd name="connsiteX47" fmla="*/ 100911 w 103066"/>
                  <a:gd name="connsiteY47" fmla="*/ 1110 h 125860"/>
                  <a:gd name="connsiteX48" fmla="*/ 102609 w 103066"/>
                  <a:gd name="connsiteY48" fmla="*/ 2482 h 125860"/>
                  <a:gd name="connsiteX49" fmla="*/ 103066 w 103066"/>
                  <a:gd name="connsiteY49" fmla="*/ 4245 h 125860"/>
                  <a:gd name="connsiteX50" fmla="*/ 103066 w 103066"/>
                  <a:gd name="connsiteY50" fmla="*/ 116455 h 125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03066" h="125860">
                    <a:moveTo>
                      <a:pt x="102870" y="116455"/>
                    </a:moveTo>
                    <a:cubicBezTo>
                      <a:pt x="102870" y="117958"/>
                      <a:pt x="102609" y="119264"/>
                      <a:pt x="102086" y="120440"/>
                    </a:cubicBezTo>
                    <a:cubicBezTo>
                      <a:pt x="101564" y="121615"/>
                      <a:pt x="100911" y="122595"/>
                      <a:pt x="99996" y="123313"/>
                    </a:cubicBezTo>
                    <a:cubicBezTo>
                      <a:pt x="99082" y="124032"/>
                      <a:pt x="98102" y="124685"/>
                      <a:pt x="96927" y="125012"/>
                    </a:cubicBezTo>
                    <a:cubicBezTo>
                      <a:pt x="95751" y="125338"/>
                      <a:pt x="94510" y="125534"/>
                      <a:pt x="93334" y="125534"/>
                    </a:cubicBezTo>
                    <a:lnTo>
                      <a:pt x="82557" y="125534"/>
                    </a:lnTo>
                    <a:cubicBezTo>
                      <a:pt x="80271" y="125534"/>
                      <a:pt x="78377" y="125338"/>
                      <a:pt x="76744" y="124881"/>
                    </a:cubicBezTo>
                    <a:cubicBezTo>
                      <a:pt x="75112" y="124424"/>
                      <a:pt x="73609" y="123640"/>
                      <a:pt x="72238" y="122399"/>
                    </a:cubicBezTo>
                    <a:cubicBezTo>
                      <a:pt x="70866" y="121223"/>
                      <a:pt x="69494" y="119591"/>
                      <a:pt x="68253" y="117566"/>
                    </a:cubicBezTo>
                    <a:cubicBezTo>
                      <a:pt x="67013" y="115541"/>
                      <a:pt x="65510" y="112929"/>
                      <a:pt x="63877" y="109728"/>
                    </a:cubicBezTo>
                    <a:lnTo>
                      <a:pt x="32788" y="51337"/>
                    </a:lnTo>
                    <a:cubicBezTo>
                      <a:pt x="30959" y="47875"/>
                      <a:pt x="29130" y="44087"/>
                      <a:pt x="27301" y="40103"/>
                    </a:cubicBezTo>
                    <a:cubicBezTo>
                      <a:pt x="25407" y="36053"/>
                      <a:pt x="23774" y="32200"/>
                      <a:pt x="22272" y="28346"/>
                    </a:cubicBezTo>
                    <a:lnTo>
                      <a:pt x="22076" y="28346"/>
                    </a:lnTo>
                    <a:cubicBezTo>
                      <a:pt x="22338" y="32984"/>
                      <a:pt x="22533" y="37621"/>
                      <a:pt x="22664" y="42193"/>
                    </a:cubicBezTo>
                    <a:cubicBezTo>
                      <a:pt x="22795" y="46765"/>
                      <a:pt x="22860" y="51533"/>
                      <a:pt x="22860" y="56432"/>
                    </a:cubicBezTo>
                    <a:lnTo>
                      <a:pt x="22860" y="121746"/>
                    </a:lnTo>
                    <a:cubicBezTo>
                      <a:pt x="22860" y="122399"/>
                      <a:pt x="22664" y="122987"/>
                      <a:pt x="22338" y="123509"/>
                    </a:cubicBezTo>
                    <a:cubicBezTo>
                      <a:pt x="22011" y="124032"/>
                      <a:pt x="21358" y="124424"/>
                      <a:pt x="20509" y="124816"/>
                    </a:cubicBezTo>
                    <a:cubicBezTo>
                      <a:pt x="19660" y="125142"/>
                      <a:pt x="18484" y="125469"/>
                      <a:pt x="16982" y="125600"/>
                    </a:cubicBezTo>
                    <a:cubicBezTo>
                      <a:pt x="15479" y="125795"/>
                      <a:pt x="13585" y="125861"/>
                      <a:pt x="11299" y="125861"/>
                    </a:cubicBezTo>
                    <a:cubicBezTo>
                      <a:pt x="9013" y="125861"/>
                      <a:pt x="7185" y="125795"/>
                      <a:pt x="5682" y="125600"/>
                    </a:cubicBezTo>
                    <a:cubicBezTo>
                      <a:pt x="4180" y="125404"/>
                      <a:pt x="3070" y="125142"/>
                      <a:pt x="2221" y="124816"/>
                    </a:cubicBezTo>
                    <a:cubicBezTo>
                      <a:pt x="1372" y="124489"/>
                      <a:pt x="784" y="124032"/>
                      <a:pt x="457" y="123509"/>
                    </a:cubicBezTo>
                    <a:cubicBezTo>
                      <a:pt x="131" y="122987"/>
                      <a:pt x="0" y="122399"/>
                      <a:pt x="0" y="121746"/>
                    </a:cubicBezTo>
                    <a:lnTo>
                      <a:pt x="0" y="9536"/>
                    </a:lnTo>
                    <a:cubicBezTo>
                      <a:pt x="0" y="6531"/>
                      <a:pt x="914" y="4245"/>
                      <a:pt x="2678" y="2743"/>
                    </a:cubicBezTo>
                    <a:cubicBezTo>
                      <a:pt x="4441" y="1241"/>
                      <a:pt x="6597" y="457"/>
                      <a:pt x="9209" y="457"/>
                    </a:cubicBezTo>
                    <a:lnTo>
                      <a:pt x="22795" y="457"/>
                    </a:lnTo>
                    <a:cubicBezTo>
                      <a:pt x="25211" y="457"/>
                      <a:pt x="27301" y="653"/>
                      <a:pt x="29000" y="1110"/>
                    </a:cubicBezTo>
                    <a:cubicBezTo>
                      <a:pt x="30698" y="1502"/>
                      <a:pt x="32200" y="2221"/>
                      <a:pt x="33506" y="3200"/>
                    </a:cubicBezTo>
                    <a:cubicBezTo>
                      <a:pt x="34813" y="4180"/>
                      <a:pt x="36054" y="5486"/>
                      <a:pt x="37229" y="7185"/>
                    </a:cubicBezTo>
                    <a:cubicBezTo>
                      <a:pt x="38405" y="8883"/>
                      <a:pt x="39580" y="10973"/>
                      <a:pt x="40821" y="13520"/>
                    </a:cubicBezTo>
                    <a:lnTo>
                      <a:pt x="65118" y="59175"/>
                    </a:lnTo>
                    <a:cubicBezTo>
                      <a:pt x="66555" y="61918"/>
                      <a:pt x="67927" y="64661"/>
                      <a:pt x="69299" y="67339"/>
                    </a:cubicBezTo>
                    <a:cubicBezTo>
                      <a:pt x="70670" y="70017"/>
                      <a:pt x="72042" y="72695"/>
                      <a:pt x="73283" y="75373"/>
                    </a:cubicBezTo>
                    <a:cubicBezTo>
                      <a:pt x="74589" y="78051"/>
                      <a:pt x="75830" y="80663"/>
                      <a:pt x="77071" y="83210"/>
                    </a:cubicBezTo>
                    <a:cubicBezTo>
                      <a:pt x="78312" y="85758"/>
                      <a:pt x="79488" y="88370"/>
                      <a:pt x="80663" y="90918"/>
                    </a:cubicBezTo>
                    <a:lnTo>
                      <a:pt x="80729" y="90918"/>
                    </a:lnTo>
                    <a:cubicBezTo>
                      <a:pt x="80533" y="86411"/>
                      <a:pt x="80402" y="81708"/>
                      <a:pt x="80271" y="76810"/>
                    </a:cubicBezTo>
                    <a:cubicBezTo>
                      <a:pt x="80206" y="71911"/>
                      <a:pt x="80141" y="67274"/>
                      <a:pt x="80141" y="62832"/>
                    </a:cubicBezTo>
                    <a:lnTo>
                      <a:pt x="80141" y="4245"/>
                    </a:lnTo>
                    <a:cubicBezTo>
                      <a:pt x="80141" y="3592"/>
                      <a:pt x="80337" y="3004"/>
                      <a:pt x="80729" y="2482"/>
                    </a:cubicBezTo>
                    <a:cubicBezTo>
                      <a:pt x="81120" y="1959"/>
                      <a:pt x="81774" y="1502"/>
                      <a:pt x="82688" y="1110"/>
                    </a:cubicBezTo>
                    <a:cubicBezTo>
                      <a:pt x="83602" y="718"/>
                      <a:pt x="84778" y="457"/>
                      <a:pt x="86280" y="261"/>
                    </a:cubicBezTo>
                    <a:cubicBezTo>
                      <a:pt x="87783" y="65"/>
                      <a:pt x="89677" y="0"/>
                      <a:pt x="91963" y="0"/>
                    </a:cubicBezTo>
                    <a:cubicBezTo>
                      <a:pt x="94118" y="0"/>
                      <a:pt x="96012" y="65"/>
                      <a:pt x="97449" y="261"/>
                    </a:cubicBezTo>
                    <a:cubicBezTo>
                      <a:pt x="98886" y="457"/>
                      <a:pt x="100062" y="718"/>
                      <a:pt x="100911" y="1110"/>
                    </a:cubicBezTo>
                    <a:cubicBezTo>
                      <a:pt x="101694" y="1502"/>
                      <a:pt x="102282" y="1959"/>
                      <a:pt x="102609" y="2482"/>
                    </a:cubicBezTo>
                    <a:cubicBezTo>
                      <a:pt x="102935" y="3004"/>
                      <a:pt x="103066" y="3592"/>
                      <a:pt x="103066" y="4245"/>
                    </a:cubicBezTo>
                    <a:lnTo>
                      <a:pt x="103066" y="116455"/>
                    </a:ln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AEB5BA94-57AE-A50F-AAA1-56337F45D19C}"/>
              </a:ext>
            </a:extLst>
          </p:cNvPr>
          <p:cNvSpPr txBox="1"/>
          <p:nvPr/>
        </p:nvSpPr>
        <p:spPr>
          <a:xfrm>
            <a:off x="7410449" y="1341467"/>
            <a:ext cx="3794524" cy="313932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GB" dirty="0">
                <a:solidFill>
                  <a:srgbClr val="26397B"/>
                </a:solidFill>
              </a:rPr>
              <a:t>The constraint on the hydrogen market is not demand, it’s the lack of a better electrolyser to produce it</a:t>
            </a:r>
          </a:p>
          <a:p>
            <a:endParaRPr lang="en-GB" dirty="0">
              <a:solidFill>
                <a:srgbClr val="26397B"/>
              </a:solidFill>
            </a:endParaRPr>
          </a:p>
          <a:p>
            <a:r>
              <a:rPr lang="en-GB" dirty="0">
                <a:solidFill>
                  <a:srgbClr val="26397B"/>
                </a:solidFill>
              </a:rPr>
              <a:t>CPH2 is liberating hydrogen with breakthrough technology that solves three problems to deliver the </a:t>
            </a:r>
            <a:r>
              <a:rPr lang="en-GB" dirty="0">
                <a:solidFill>
                  <a:schemeClr val="accent3"/>
                </a:solidFill>
              </a:rPr>
              <a:t>lowest lifetime </a:t>
            </a:r>
            <a:r>
              <a:rPr lang="en-GB" dirty="0" err="1">
                <a:solidFill>
                  <a:schemeClr val="accent3"/>
                </a:solidFill>
              </a:rPr>
              <a:t>levelised</a:t>
            </a:r>
            <a:r>
              <a:rPr lang="en-GB" dirty="0">
                <a:solidFill>
                  <a:schemeClr val="accent3"/>
                </a:solidFill>
              </a:rPr>
              <a:t> cost of hydrogen at this scale.*</a:t>
            </a:r>
          </a:p>
          <a:p>
            <a:endParaRPr lang="en-GB" dirty="0">
              <a:solidFill>
                <a:srgbClr val="26397B"/>
              </a:solidFill>
            </a:endParaRPr>
          </a:p>
          <a:p>
            <a:endParaRPr lang="en-GB" dirty="0">
              <a:solidFill>
                <a:srgbClr val="26397B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EC9451-1CF2-16E0-9C14-3C9150B5666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1995" y="4136009"/>
            <a:ext cx="3742978" cy="249656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94875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CDECE-208C-A272-7ABA-154690B72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Liberating hydrogen with unique electrolyser technology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7CBB6-7B8D-E220-BD3B-C29F71130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6542" y="1214507"/>
            <a:ext cx="7059581" cy="3770896"/>
          </a:xfrm>
        </p:spPr>
        <p:txBody>
          <a:bodyPr anchor="ctr"/>
          <a:lstStyle/>
          <a:p>
            <a:pPr marL="179070" lvl="2" indent="-17907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</a:pPr>
            <a:endParaRPr lang="en-GB" dirty="0">
              <a:solidFill>
                <a:schemeClr val="tx2"/>
              </a:solidFill>
              <a:latin typeface="DM Sans 18pt"/>
            </a:endParaRPr>
          </a:p>
          <a:p>
            <a:pPr marL="179070" lvl="2" indent="-17907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</a:pPr>
            <a:r>
              <a:rPr lang="en-GB" dirty="0">
                <a:solidFill>
                  <a:schemeClr val="tx2"/>
                </a:solidFill>
                <a:latin typeface="DM Sans 18pt"/>
              </a:rPr>
              <a:t>In an unstable world, alternative energy sources are vital. When electrification is unsuitable </a:t>
            </a:r>
            <a:r>
              <a:rPr lang="en-GB" dirty="0">
                <a:solidFill>
                  <a:schemeClr val="accent3"/>
                </a:solidFill>
                <a:latin typeface="DM Sans 18pt"/>
              </a:rPr>
              <a:t>CPH2 technology can make high purity hydrogen wherever it’s needed.</a:t>
            </a:r>
          </a:p>
          <a:p>
            <a:pPr marL="179070" lvl="2" indent="-17907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</a:pPr>
            <a:r>
              <a:rPr lang="en-GB" dirty="0">
                <a:solidFill>
                  <a:schemeClr val="tx2"/>
                </a:solidFill>
                <a:latin typeface="DM Sans 18pt"/>
              </a:rPr>
              <a:t>CPH2 delivers a brand-new category of electrolysers, membrane-free for optimised, on-site, </a:t>
            </a:r>
            <a:r>
              <a:rPr lang="en-GB" dirty="0">
                <a:solidFill>
                  <a:schemeClr val="accent3"/>
                </a:solidFill>
                <a:latin typeface="DM Sans 18pt"/>
              </a:rPr>
              <a:t>lower cost decentralised energy production.</a:t>
            </a:r>
            <a:endParaRPr lang="en-US" dirty="0">
              <a:solidFill>
                <a:schemeClr val="accent3"/>
              </a:solidFill>
              <a:latin typeface="DM Sans 18pt"/>
            </a:endParaRPr>
          </a:p>
          <a:p>
            <a:pPr marL="179070" lvl="2" indent="-17907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</a:pPr>
            <a:r>
              <a:rPr lang="en-GB" dirty="0">
                <a:solidFill>
                  <a:schemeClr val="tx2"/>
                </a:solidFill>
                <a:latin typeface="DM Sans 18pt"/>
              </a:rPr>
              <a:t>Traditional systems are unreliable and rely on "forever chemicals" (PFAS). Ou stack is a robust, PFAS-free and can produce </a:t>
            </a:r>
            <a:r>
              <a:rPr lang="en-GB" dirty="0">
                <a:solidFill>
                  <a:schemeClr val="accent3"/>
                </a:solidFill>
                <a:latin typeface="DM Sans 18pt"/>
              </a:rPr>
              <a:t>ultra-pure hydrogen</a:t>
            </a:r>
            <a:r>
              <a:rPr lang="en-GB" b="1" dirty="0">
                <a:solidFill>
                  <a:schemeClr val="accent3"/>
                </a:solidFill>
                <a:latin typeface="DM Sans 18pt"/>
              </a:rPr>
              <a:t> </a:t>
            </a:r>
            <a:r>
              <a:rPr lang="en-GB" dirty="0">
                <a:solidFill>
                  <a:schemeClr val="tx2"/>
                </a:solidFill>
                <a:latin typeface="DM Sans 18pt"/>
              </a:rPr>
              <a:t>and above</a:t>
            </a:r>
            <a:r>
              <a:rPr lang="en-GB" b="1" dirty="0">
                <a:solidFill>
                  <a:srgbClr val="FF6B70"/>
                </a:solidFill>
                <a:latin typeface="DM Sans 18pt"/>
              </a:rPr>
              <a:t> </a:t>
            </a:r>
            <a:r>
              <a:rPr lang="en-GB" dirty="0">
                <a:solidFill>
                  <a:schemeClr val="accent3"/>
                </a:solidFill>
                <a:latin typeface="DM Sans 18pt"/>
              </a:rPr>
              <a:t>medical-grade oxyge</a:t>
            </a:r>
            <a:r>
              <a:rPr lang="en-GB" dirty="0">
                <a:solidFill>
                  <a:srgbClr val="FF0000"/>
                </a:solidFill>
                <a:latin typeface="DM Sans 18pt"/>
              </a:rPr>
              <a:t>n</a:t>
            </a:r>
            <a:r>
              <a:rPr lang="en-GB" dirty="0">
                <a:solidFill>
                  <a:schemeClr val="tx2"/>
                </a:solidFill>
                <a:latin typeface="DM Sans 18pt"/>
              </a:rPr>
              <a:t>.</a:t>
            </a:r>
            <a:endParaRPr lang="en-GB" dirty="0">
              <a:solidFill>
                <a:srgbClr val="FF0000"/>
              </a:solidFill>
              <a:latin typeface="DM Sans 18pt"/>
            </a:endParaRPr>
          </a:p>
          <a:p>
            <a:pPr marL="179070" lvl="2" indent="-17907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</a:pPr>
            <a:r>
              <a:rPr lang="en-GB" dirty="0">
                <a:solidFill>
                  <a:schemeClr val="tx2"/>
                </a:solidFill>
                <a:latin typeface="DM Sans 18pt"/>
              </a:rPr>
              <a:t>Our design eliminates fragile membranes and are modelled to deliver a </a:t>
            </a:r>
            <a:r>
              <a:rPr lang="en-GB" dirty="0">
                <a:solidFill>
                  <a:schemeClr val="accent3"/>
                </a:solidFill>
                <a:latin typeface="DM Sans 18pt"/>
              </a:rPr>
              <a:t>25-year asset life </a:t>
            </a:r>
            <a:r>
              <a:rPr lang="en-GB" dirty="0">
                <a:solidFill>
                  <a:schemeClr val="accent1"/>
                </a:solidFill>
                <a:latin typeface="DM Sans 18pt"/>
              </a:rPr>
              <a:t>with</a:t>
            </a:r>
            <a:r>
              <a:rPr lang="en-GB" dirty="0">
                <a:solidFill>
                  <a:schemeClr val="accent3"/>
                </a:solidFill>
                <a:latin typeface="DM Sans 18pt"/>
              </a:rPr>
              <a:t> lower upfront costs </a:t>
            </a:r>
            <a:r>
              <a:rPr lang="en-GB" dirty="0">
                <a:solidFill>
                  <a:schemeClr val="tx2"/>
                </a:solidFill>
                <a:latin typeface="DM Sans 18pt"/>
              </a:rPr>
              <a:t>resulting in the </a:t>
            </a:r>
            <a:r>
              <a:rPr lang="en-GB" dirty="0">
                <a:solidFill>
                  <a:schemeClr val="accent3"/>
                </a:solidFill>
                <a:latin typeface="DM Sans 18pt"/>
              </a:rPr>
              <a:t>lowest lifetime LCOH* </a:t>
            </a:r>
            <a:r>
              <a:rPr lang="en-GB" dirty="0">
                <a:solidFill>
                  <a:schemeClr val="tx2"/>
                </a:solidFill>
                <a:latin typeface="DM Sans 18pt"/>
              </a:rPr>
              <a:t>available on the market at this scale.</a:t>
            </a:r>
          </a:p>
          <a:p>
            <a:pPr marL="179070" lvl="2" indent="-17907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</a:pPr>
            <a:r>
              <a:rPr lang="en-GB" dirty="0">
                <a:solidFill>
                  <a:schemeClr val="tx2"/>
                </a:solidFill>
                <a:latin typeface="DM Sans 18pt"/>
              </a:rPr>
              <a:t>In 2026 we have shipped to major customers, signed with new technology partners and engaged our fourth potential licensing partner.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6B3820-919B-DB27-FE36-DEDE13A17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4B04-5D26-428F-9B1E-A43C1C7EDDBB}" type="slidenum">
              <a:rPr lang="en-GB" smtClean="0"/>
              <a:t>3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A3118E-5EA8-4582-B1E3-D162E164B7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8486" y="1122001"/>
            <a:ext cx="3642239" cy="2429373"/>
          </a:xfrm>
          <a:prstGeom prst="roundRect">
            <a:avLst/>
          </a:prstGeom>
          <a:effectLst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BA6ED53-2ED2-DF9E-8FAB-F0F9A83AEB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2274" y="4138326"/>
            <a:ext cx="3642238" cy="2429373"/>
          </a:xfrm>
          <a:prstGeom prst="round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7C8B85-3B35-48FF-BE8E-43E63006AAF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2631" y="6077690"/>
            <a:ext cx="2602806" cy="4874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C181B4-578C-DA67-39AE-E81B623591D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7367" y="6015169"/>
            <a:ext cx="2562582" cy="5715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6E5EC5-E5FD-BA4A-BDAC-69C59F9CBDD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174" y="5860395"/>
            <a:ext cx="1325672" cy="70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22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0045FE-74AA-6727-2D55-9932490E9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88C4C37-73CF-72AC-9CCA-6D7041E78522}"/>
              </a:ext>
            </a:extLst>
          </p:cNvPr>
          <p:cNvCxnSpPr>
            <a:cxnSpLocks/>
            <a:stCxn id="18" idx="6"/>
            <a:endCxn id="57" idx="2"/>
          </p:cNvCxnSpPr>
          <p:nvPr/>
        </p:nvCxnSpPr>
        <p:spPr>
          <a:xfrm>
            <a:off x="1563485" y="2674421"/>
            <a:ext cx="6907568" cy="41795"/>
          </a:xfrm>
          <a:prstGeom prst="straightConnector1">
            <a:avLst/>
          </a:prstGeom>
          <a:ln>
            <a:solidFill>
              <a:srgbClr val="2639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007DF1D-059C-D0F1-5136-206F3ED1D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Long-term research into a cost-effective alternative to fossil-fuels led to a technology breakthrough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7EBA45-9E45-6614-DDAB-7C8A596F0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4B04-5D26-428F-9B1E-A43C1C7EDDBB}" type="slidenum">
              <a:rPr lang="en-GB" smtClean="0"/>
              <a:t>4</a:t>
            </a:fld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32CD9DF-42A9-2B88-8C73-420B74DCD40C}"/>
              </a:ext>
            </a:extLst>
          </p:cNvPr>
          <p:cNvGrpSpPr/>
          <p:nvPr/>
        </p:nvGrpSpPr>
        <p:grpSpPr>
          <a:xfrm>
            <a:off x="427855" y="2510804"/>
            <a:ext cx="1566949" cy="1440379"/>
            <a:chOff x="8257522" y="1834219"/>
            <a:chExt cx="1566949" cy="1440379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8F670EA-9965-9ACF-8CFA-0915C4017286}"/>
                </a:ext>
              </a:extLst>
            </p:cNvPr>
            <p:cNvSpPr/>
            <p:nvPr/>
          </p:nvSpPr>
          <p:spPr>
            <a:xfrm>
              <a:off x="8729299" y="1834219"/>
              <a:ext cx="663853" cy="32723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b="1"/>
                <a:t>2022</a:t>
              </a:r>
            </a:p>
          </p:txBody>
        </p:sp>
        <p:sp>
          <p:nvSpPr>
            <p:cNvPr id="21" name="Content Placeholder 2">
              <a:extLst>
                <a:ext uri="{FF2B5EF4-FFF2-40B4-BE49-F238E27FC236}">
                  <a16:creationId xmlns:a16="http://schemas.microsoft.com/office/drawing/2014/main" id="{F28643D4-6A60-E0F4-5D8F-8852DF1B1056}"/>
                </a:ext>
              </a:extLst>
            </p:cNvPr>
            <p:cNvSpPr txBox="1">
              <a:spLocks/>
            </p:cNvSpPr>
            <p:nvPr/>
          </p:nvSpPr>
          <p:spPr>
            <a:xfrm>
              <a:off x="8272579" y="2969476"/>
              <a:ext cx="1551892" cy="30512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b="0" kern="1200">
                  <a:solidFill>
                    <a:schemeClr val="tx2"/>
                  </a:solidFill>
                  <a:latin typeface="Titillium Web SemiBold" panose="00000700000000000000" pitchFamily="2" charset="0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79388" indent="-17938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58775" indent="-17938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38163" indent="-17938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2" indent="0" algn="ctr">
                <a:lnSpc>
                  <a:spcPct val="100000"/>
                </a:lnSpc>
                <a:spcBef>
                  <a:spcPts val="0"/>
                </a:spcBef>
                <a:spcAft>
                  <a:spcPts val="2000"/>
                </a:spcAft>
                <a:buNone/>
              </a:pPr>
              <a:r>
                <a:rPr lang="en-GB" sz="1000">
                  <a:solidFill>
                    <a:schemeClr val="tx2"/>
                  </a:solidFill>
                  <a:latin typeface="DM Sans 18pt" pitchFamily="2" charset="0"/>
                </a:rPr>
                <a:t>Technology cooperation agreement with KCA </a:t>
              </a:r>
              <a:r>
                <a:rPr lang="en-GB" sz="1000" err="1">
                  <a:solidFill>
                    <a:schemeClr val="tx2"/>
                  </a:solidFill>
                  <a:latin typeface="DM Sans 18pt" pitchFamily="2" charset="0"/>
                </a:rPr>
                <a:t>Deutag</a:t>
              </a:r>
              <a:endParaRPr lang="en-US" altLang="en-US" sz="1000">
                <a:solidFill>
                  <a:schemeClr val="tx2"/>
                </a:solidFill>
                <a:latin typeface="DM Sans 18pt" pitchFamily="2" charset="0"/>
              </a:endParaRPr>
            </a:p>
          </p:txBody>
        </p: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B8736E65-3055-DF0A-CFC1-329F453D371B}"/>
                </a:ext>
              </a:extLst>
            </p:cNvPr>
            <p:cNvSpPr txBox="1">
              <a:spLocks/>
            </p:cNvSpPr>
            <p:nvPr/>
          </p:nvSpPr>
          <p:spPr>
            <a:xfrm>
              <a:off x="8257522" y="2349300"/>
              <a:ext cx="1551892" cy="30512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b="0" kern="1200">
                  <a:solidFill>
                    <a:schemeClr val="tx2"/>
                  </a:solidFill>
                  <a:latin typeface="Titillium Web SemiBold" panose="00000700000000000000" pitchFamily="2" charset="0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79388" indent="-17938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58775" indent="-17938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38163" indent="-17938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2" indent="0" algn="ctr">
                <a:lnSpc>
                  <a:spcPct val="100000"/>
                </a:lnSpc>
                <a:spcBef>
                  <a:spcPts val="0"/>
                </a:spcBef>
                <a:spcAft>
                  <a:spcPts val="2000"/>
                </a:spcAft>
                <a:buNone/>
              </a:pPr>
              <a:r>
                <a:rPr lang="en-GB" altLang="en-US" sz="1000" dirty="0">
                  <a:solidFill>
                    <a:schemeClr val="tx2"/>
                  </a:solidFill>
                  <a:latin typeface="DM Sans 18pt" pitchFamily="2" charset="0"/>
                </a:rPr>
                <a:t>Listed on LSE AIM</a:t>
              </a:r>
              <a:endParaRPr lang="en-US" altLang="en-US" sz="1000" dirty="0">
                <a:solidFill>
                  <a:schemeClr val="tx2"/>
                </a:solidFill>
                <a:latin typeface="DM Sans 18pt" pitchFamily="2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67E1388-BD6B-1725-7321-B31CAAB8BA8F}"/>
              </a:ext>
            </a:extLst>
          </p:cNvPr>
          <p:cNvGrpSpPr/>
          <p:nvPr/>
        </p:nvGrpSpPr>
        <p:grpSpPr>
          <a:xfrm>
            <a:off x="2227338" y="2515289"/>
            <a:ext cx="1551892" cy="1440379"/>
            <a:chOff x="8272579" y="1834219"/>
            <a:chExt cx="1551892" cy="1440379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1C46225-099F-5476-0236-CDE666EA41E9}"/>
                </a:ext>
              </a:extLst>
            </p:cNvPr>
            <p:cNvSpPr/>
            <p:nvPr/>
          </p:nvSpPr>
          <p:spPr>
            <a:xfrm>
              <a:off x="8729299" y="1834219"/>
              <a:ext cx="663853" cy="32723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b="1"/>
                <a:t>2023</a:t>
              </a:r>
            </a:p>
          </p:txBody>
        </p:sp>
        <p:sp>
          <p:nvSpPr>
            <p:cNvPr id="26" name="Content Placeholder 2">
              <a:extLst>
                <a:ext uri="{FF2B5EF4-FFF2-40B4-BE49-F238E27FC236}">
                  <a16:creationId xmlns:a16="http://schemas.microsoft.com/office/drawing/2014/main" id="{F887A337-3A07-F43A-88A0-16C0F795F7A8}"/>
                </a:ext>
              </a:extLst>
            </p:cNvPr>
            <p:cNvSpPr txBox="1">
              <a:spLocks/>
            </p:cNvSpPr>
            <p:nvPr/>
          </p:nvSpPr>
          <p:spPr>
            <a:xfrm>
              <a:off x="8272579" y="2969476"/>
              <a:ext cx="1551892" cy="30512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b="0" kern="1200">
                  <a:solidFill>
                    <a:schemeClr val="tx2"/>
                  </a:solidFill>
                  <a:latin typeface="Titillium Web SemiBold" panose="00000700000000000000" pitchFamily="2" charset="0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79388" indent="-17938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58775" indent="-17938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38163" indent="-17938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2" indent="0" algn="ctr">
                <a:lnSpc>
                  <a:spcPct val="100000"/>
                </a:lnSpc>
                <a:spcBef>
                  <a:spcPts val="0"/>
                </a:spcBef>
                <a:spcAft>
                  <a:spcPts val="2000"/>
                </a:spcAft>
                <a:buNone/>
              </a:pPr>
              <a:r>
                <a:rPr lang="en-GB" altLang="en-US" sz="1000">
                  <a:solidFill>
                    <a:schemeClr val="tx2"/>
                  </a:solidFill>
                  <a:latin typeface="DM Sans 18pt" pitchFamily="2" charset="0"/>
                </a:rPr>
                <a:t>Paul Cassidy (ex-Johnson Matthey) appointed as CTO</a:t>
              </a:r>
              <a:endParaRPr lang="en-US" altLang="en-US" sz="1000">
                <a:solidFill>
                  <a:schemeClr val="tx2"/>
                </a:solidFill>
                <a:latin typeface="DM Sans 18pt" pitchFamily="2" charset="0"/>
              </a:endParaRPr>
            </a:p>
          </p:txBody>
        </p:sp>
        <p:sp>
          <p:nvSpPr>
            <p:cNvPr id="27" name="Content Placeholder 2">
              <a:extLst>
                <a:ext uri="{FF2B5EF4-FFF2-40B4-BE49-F238E27FC236}">
                  <a16:creationId xmlns:a16="http://schemas.microsoft.com/office/drawing/2014/main" id="{3176CDCF-5B91-F577-4F4A-B42C9F098782}"/>
                </a:ext>
              </a:extLst>
            </p:cNvPr>
            <p:cNvSpPr txBox="1">
              <a:spLocks/>
            </p:cNvSpPr>
            <p:nvPr/>
          </p:nvSpPr>
          <p:spPr>
            <a:xfrm>
              <a:off x="8272579" y="2406333"/>
              <a:ext cx="1551892" cy="30512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b="0" kern="1200">
                  <a:solidFill>
                    <a:schemeClr val="tx2"/>
                  </a:solidFill>
                  <a:latin typeface="Titillium Web SemiBold" panose="00000700000000000000" pitchFamily="2" charset="0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79388" indent="-17938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58775" indent="-17938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38163" indent="-17938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2" indent="0" algn="ctr">
                <a:lnSpc>
                  <a:spcPct val="100000"/>
                </a:lnSpc>
                <a:spcBef>
                  <a:spcPts val="0"/>
                </a:spcBef>
                <a:spcAft>
                  <a:spcPts val="2000"/>
                </a:spcAft>
                <a:buNone/>
              </a:pPr>
              <a:r>
                <a:rPr lang="en-GB" altLang="en-US" sz="1000" dirty="0">
                  <a:solidFill>
                    <a:schemeClr val="tx2"/>
                  </a:solidFill>
                  <a:latin typeface="DM Sans 18pt" pitchFamily="2" charset="0"/>
                </a:rPr>
                <a:t>Licensing agreement with </a:t>
              </a:r>
              <a:r>
                <a:rPr lang="en-GB" altLang="en-US" sz="1000" dirty="0" err="1">
                  <a:solidFill>
                    <a:schemeClr val="tx2"/>
                  </a:solidFill>
                  <a:latin typeface="DM Sans 18pt" pitchFamily="2" charset="0"/>
                </a:rPr>
                <a:t>Fabrum</a:t>
              </a:r>
              <a:endParaRPr lang="en-US" altLang="en-US" sz="1000" dirty="0">
                <a:solidFill>
                  <a:schemeClr val="tx2"/>
                </a:solidFill>
                <a:latin typeface="DM Sans 18pt" pitchFamily="2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0DB791C-F66E-711D-E452-E7AE0B822BAB}"/>
              </a:ext>
            </a:extLst>
          </p:cNvPr>
          <p:cNvGrpSpPr/>
          <p:nvPr/>
        </p:nvGrpSpPr>
        <p:grpSpPr>
          <a:xfrm>
            <a:off x="4067974" y="2526892"/>
            <a:ext cx="1551892" cy="1440379"/>
            <a:chOff x="8272579" y="1834219"/>
            <a:chExt cx="1551892" cy="1440379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F802054-7050-999A-F125-6136C51CE90B}"/>
                </a:ext>
              </a:extLst>
            </p:cNvPr>
            <p:cNvSpPr/>
            <p:nvPr/>
          </p:nvSpPr>
          <p:spPr>
            <a:xfrm>
              <a:off x="8729299" y="1834219"/>
              <a:ext cx="663853" cy="32723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b="1"/>
                <a:t>2024</a:t>
              </a:r>
            </a:p>
          </p:txBody>
        </p:sp>
        <p:sp>
          <p:nvSpPr>
            <p:cNvPr id="50" name="Content Placeholder 2">
              <a:extLst>
                <a:ext uri="{FF2B5EF4-FFF2-40B4-BE49-F238E27FC236}">
                  <a16:creationId xmlns:a16="http://schemas.microsoft.com/office/drawing/2014/main" id="{492B0049-F4AC-0A4C-1D96-406D55481238}"/>
                </a:ext>
              </a:extLst>
            </p:cNvPr>
            <p:cNvSpPr txBox="1">
              <a:spLocks/>
            </p:cNvSpPr>
            <p:nvPr/>
          </p:nvSpPr>
          <p:spPr>
            <a:xfrm>
              <a:off x="8272579" y="2969476"/>
              <a:ext cx="1551892" cy="30512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b="0" kern="1200">
                  <a:solidFill>
                    <a:schemeClr val="tx2"/>
                  </a:solidFill>
                  <a:latin typeface="Titillium Web SemiBold" panose="00000700000000000000" pitchFamily="2" charset="0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79388" indent="-17938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58775" indent="-17938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38163" indent="-17938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2" indent="0" algn="ctr">
                <a:lnSpc>
                  <a:spcPct val="100000"/>
                </a:lnSpc>
                <a:spcBef>
                  <a:spcPts val="0"/>
                </a:spcBef>
                <a:spcAft>
                  <a:spcPts val="2000"/>
                </a:spcAft>
                <a:buNone/>
              </a:pPr>
              <a:r>
                <a:rPr lang="en-GB" altLang="en-US" sz="1000">
                  <a:solidFill>
                    <a:schemeClr val="tx2"/>
                  </a:solidFill>
                  <a:latin typeface="DM Sans 18pt" pitchFamily="2" charset="0"/>
                </a:rPr>
                <a:t>1MW electrolyser sale + 2GW license agreement</a:t>
              </a:r>
              <a:endParaRPr lang="en-US" altLang="en-US" sz="1000">
                <a:solidFill>
                  <a:schemeClr val="tx2"/>
                </a:solidFill>
                <a:latin typeface="DM Sans 18pt" pitchFamily="2" charset="0"/>
              </a:endParaRPr>
            </a:p>
          </p:txBody>
        </p:sp>
        <p:sp>
          <p:nvSpPr>
            <p:cNvPr id="51" name="Content Placeholder 2">
              <a:extLst>
                <a:ext uri="{FF2B5EF4-FFF2-40B4-BE49-F238E27FC236}">
                  <a16:creationId xmlns:a16="http://schemas.microsoft.com/office/drawing/2014/main" id="{8DB421C1-D3FF-8402-0A2C-79B8193A95B4}"/>
                </a:ext>
              </a:extLst>
            </p:cNvPr>
            <p:cNvSpPr txBox="1">
              <a:spLocks/>
            </p:cNvSpPr>
            <p:nvPr/>
          </p:nvSpPr>
          <p:spPr>
            <a:xfrm>
              <a:off x="8272579" y="2406333"/>
              <a:ext cx="1551892" cy="30512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b="0" kern="1200">
                  <a:solidFill>
                    <a:schemeClr val="tx2"/>
                  </a:solidFill>
                  <a:latin typeface="Titillium Web SemiBold" panose="00000700000000000000" pitchFamily="2" charset="0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79388" indent="-17938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58775" indent="-17938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38163" indent="-17938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2" indent="0" algn="ctr">
                <a:lnSpc>
                  <a:spcPct val="100000"/>
                </a:lnSpc>
                <a:spcBef>
                  <a:spcPts val="0"/>
                </a:spcBef>
                <a:spcAft>
                  <a:spcPts val="2000"/>
                </a:spcAft>
                <a:buNone/>
              </a:pPr>
              <a:r>
                <a:rPr lang="en-GB" altLang="en-US" sz="1000">
                  <a:solidFill>
                    <a:schemeClr val="tx2"/>
                  </a:solidFill>
                  <a:latin typeface="DM Sans 18pt" pitchFamily="2" charset="0"/>
                </a:rPr>
                <a:t>MFE110 electrolyser passes FAT</a:t>
              </a:r>
              <a:endParaRPr lang="en-US" altLang="en-US" sz="1000">
                <a:solidFill>
                  <a:schemeClr val="tx2"/>
                </a:solidFill>
                <a:latin typeface="DM Sans 18pt" pitchFamily="2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1485FA6-9F56-46A3-30F1-C13948E1141E}"/>
              </a:ext>
            </a:extLst>
          </p:cNvPr>
          <p:cNvGrpSpPr/>
          <p:nvPr/>
        </p:nvGrpSpPr>
        <p:grpSpPr>
          <a:xfrm>
            <a:off x="6115048" y="2526892"/>
            <a:ext cx="1551892" cy="1440379"/>
            <a:chOff x="8272579" y="1834219"/>
            <a:chExt cx="1551892" cy="1440379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A677B00C-067C-6403-B7DB-7EBBA2EF2EF0}"/>
                </a:ext>
              </a:extLst>
            </p:cNvPr>
            <p:cNvSpPr/>
            <p:nvPr/>
          </p:nvSpPr>
          <p:spPr>
            <a:xfrm>
              <a:off x="8729299" y="1834219"/>
              <a:ext cx="663853" cy="32723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b="1"/>
                <a:t>2025</a:t>
              </a:r>
            </a:p>
          </p:txBody>
        </p:sp>
        <p:sp>
          <p:nvSpPr>
            <p:cNvPr id="54" name="Content Placeholder 2">
              <a:extLst>
                <a:ext uri="{FF2B5EF4-FFF2-40B4-BE49-F238E27FC236}">
                  <a16:creationId xmlns:a16="http://schemas.microsoft.com/office/drawing/2014/main" id="{7B9ED612-69EE-6F7A-472D-98597EFE8A36}"/>
                </a:ext>
              </a:extLst>
            </p:cNvPr>
            <p:cNvSpPr txBox="1">
              <a:spLocks/>
            </p:cNvSpPr>
            <p:nvPr/>
          </p:nvSpPr>
          <p:spPr>
            <a:xfrm>
              <a:off x="8272579" y="2969476"/>
              <a:ext cx="1551892" cy="30512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b="0" kern="1200">
                  <a:solidFill>
                    <a:schemeClr val="tx2"/>
                  </a:solidFill>
                  <a:latin typeface="Titillium Web SemiBold" panose="00000700000000000000" pitchFamily="2" charset="0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79388" indent="-17938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58775" indent="-17938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38163" indent="-17938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2" indent="0" algn="ctr">
                <a:lnSpc>
                  <a:spcPct val="100000"/>
                </a:lnSpc>
                <a:spcBef>
                  <a:spcPts val="0"/>
                </a:spcBef>
                <a:spcAft>
                  <a:spcPts val="2000"/>
                </a:spcAft>
                <a:buNone/>
              </a:pPr>
              <a:r>
                <a:rPr lang="en-GB" altLang="en-US" sz="1000" dirty="0">
                  <a:solidFill>
                    <a:schemeClr val="tx2"/>
                  </a:solidFill>
                  <a:latin typeface="DM Sans 18pt" pitchFamily="2" charset="0"/>
                </a:rPr>
                <a:t>1MW system left the factory</a:t>
              </a:r>
              <a:endParaRPr lang="en-US" altLang="en-US" sz="1000" dirty="0">
                <a:solidFill>
                  <a:schemeClr val="tx2"/>
                </a:solidFill>
                <a:latin typeface="DM Sans 18pt" pitchFamily="2" charset="0"/>
              </a:endParaRPr>
            </a:p>
          </p:txBody>
        </p:sp>
        <p:sp>
          <p:nvSpPr>
            <p:cNvPr id="55" name="Content Placeholder 2">
              <a:extLst>
                <a:ext uri="{FF2B5EF4-FFF2-40B4-BE49-F238E27FC236}">
                  <a16:creationId xmlns:a16="http://schemas.microsoft.com/office/drawing/2014/main" id="{8E9F0350-A057-A548-8BE8-3A188B332763}"/>
                </a:ext>
              </a:extLst>
            </p:cNvPr>
            <p:cNvSpPr txBox="1">
              <a:spLocks/>
            </p:cNvSpPr>
            <p:nvPr/>
          </p:nvSpPr>
          <p:spPr>
            <a:xfrm>
              <a:off x="8272579" y="2406333"/>
              <a:ext cx="1551892" cy="30512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b="0" kern="1200">
                  <a:solidFill>
                    <a:schemeClr val="tx2"/>
                  </a:solidFill>
                  <a:latin typeface="Titillium Web SemiBold" panose="00000700000000000000" pitchFamily="2" charset="0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79388" indent="-17938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58775" indent="-17938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38163" indent="-17938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2" indent="0" algn="ctr">
                <a:lnSpc>
                  <a:spcPct val="100000"/>
                </a:lnSpc>
                <a:spcBef>
                  <a:spcPts val="0"/>
                </a:spcBef>
                <a:spcAft>
                  <a:spcPts val="2000"/>
                </a:spcAft>
                <a:buNone/>
              </a:pPr>
              <a:r>
                <a:rPr lang="en-GB" altLang="en-US" sz="1000">
                  <a:solidFill>
                    <a:schemeClr val="tx2"/>
                  </a:solidFill>
                  <a:latin typeface="DM Sans 18pt" pitchFamily="2" charset="0"/>
                </a:rPr>
                <a:t>NI Water demo facility success</a:t>
              </a:r>
              <a:endParaRPr lang="en-US" altLang="en-US" sz="1000">
                <a:solidFill>
                  <a:schemeClr val="tx2"/>
                </a:solidFill>
                <a:latin typeface="DM Sans 18pt" pitchFamily="2" charset="0"/>
              </a:endParaRPr>
            </a:p>
          </p:txBody>
        </p:sp>
      </p:grpSp>
      <p:sp>
        <p:nvSpPr>
          <p:cNvPr id="62" name="Rectangle: Rounded Corners 8">
            <a:extLst>
              <a:ext uri="{FF2B5EF4-FFF2-40B4-BE49-F238E27FC236}">
                <a16:creationId xmlns:a16="http://schemas.microsoft.com/office/drawing/2014/main" id="{FD9E4722-434B-EF90-240A-757EBDB7F498}"/>
              </a:ext>
            </a:extLst>
          </p:cNvPr>
          <p:cNvSpPr/>
          <p:nvPr/>
        </p:nvSpPr>
        <p:spPr>
          <a:xfrm>
            <a:off x="371504" y="1669044"/>
            <a:ext cx="3461579" cy="3516681"/>
          </a:xfrm>
          <a:prstGeom prst="roundRect">
            <a:avLst>
              <a:gd name="adj" fmla="val 5413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rtlCol="0" anchor="t"/>
          <a:lstStyle/>
          <a:p>
            <a:endParaRPr lang="en-US" sz="3200">
              <a:solidFill>
                <a:schemeClr val="tx2"/>
              </a:solidFill>
              <a:latin typeface="Titillium Web SemiBold" panose="00000700000000000000" pitchFamily="2" charset="0"/>
            </a:endParaRPr>
          </a:p>
        </p:txBody>
      </p:sp>
      <p:sp>
        <p:nvSpPr>
          <p:cNvPr id="63" name="Content Placeholder 4">
            <a:extLst>
              <a:ext uri="{FF2B5EF4-FFF2-40B4-BE49-F238E27FC236}">
                <a16:creationId xmlns:a16="http://schemas.microsoft.com/office/drawing/2014/main" id="{4DCC2D21-C5DE-C8DB-0601-B499C4C3F6CE}"/>
              </a:ext>
            </a:extLst>
          </p:cNvPr>
          <p:cNvSpPr txBox="1">
            <a:spLocks/>
          </p:cNvSpPr>
          <p:nvPr/>
        </p:nvSpPr>
        <p:spPr>
          <a:xfrm>
            <a:off x="-250250" y="1774443"/>
            <a:ext cx="4705086" cy="3959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lnSpc>
                <a:spcPct val="114000"/>
              </a:lnSpc>
              <a:spcAft>
                <a:spcPts val="1200"/>
              </a:spcAft>
              <a:buNone/>
            </a:pPr>
            <a:r>
              <a:rPr lang="en-GB" b="1">
                <a:solidFill>
                  <a:schemeClr val="tx2"/>
                </a:solidFill>
                <a:latin typeface="DM Sans 18pt SemiBold" pitchFamily="2" charset="0"/>
              </a:rPr>
              <a:t>Development Phase</a:t>
            </a:r>
          </a:p>
        </p:txBody>
      </p:sp>
      <p:sp>
        <p:nvSpPr>
          <p:cNvPr id="64" name="Rectangle: Rounded Corners 8">
            <a:extLst>
              <a:ext uri="{FF2B5EF4-FFF2-40B4-BE49-F238E27FC236}">
                <a16:creationId xmlns:a16="http://schemas.microsoft.com/office/drawing/2014/main" id="{819310B6-28EC-277F-E788-0FE5B33B4352}"/>
              </a:ext>
            </a:extLst>
          </p:cNvPr>
          <p:cNvSpPr/>
          <p:nvPr/>
        </p:nvSpPr>
        <p:spPr>
          <a:xfrm>
            <a:off x="3957952" y="1680100"/>
            <a:ext cx="3779390" cy="3516681"/>
          </a:xfrm>
          <a:prstGeom prst="roundRect">
            <a:avLst>
              <a:gd name="adj" fmla="val 5413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rtlCol="0" anchor="t"/>
          <a:lstStyle/>
          <a:p>
            <a:endParaRPr lang="en-US" sz="3200">
              <a:solidFill>
                <a:schemeClr val="tx2"/>
              </a:solidFill>
              <a:latin typeface="Titillium Web SemiBold" panose="00000700000000000000" pitchFamily="2" charset="0"/>
            </a:endParaRPr>
          </a:p>
        </p:txBody>
      </p:sp>
      <p:sp>
        <p:nvSpPr>
          <p:cNvPr id="65" name="Content Placeholder 4">
            <a:extLst>
              <a:ext uri="{FF2B5EF4-FFF2-40B4-BE49-F238E27FC236}">
                <a16:creationId xmlns:a16="http://schemas.microsoft.com/office/drawing/2014/main" id="{7C8805DA-54BB-D123-9BEB-C67BFAAC2386}"/>
              </a:ext>
            </a:extLst>
          </p:cNvPr>
          <p:cNvSpPr txBox="1">
            <a:spLocks/>
          </p:cNvSpPr>
          <p:nvPr/>
        </p:nvSpPr>
        <p:spPr>
          <a:xfrm>
            <a:off x="3336197" y="1785499"/>
            <a:ext cx="5137065" cy="3959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lnSpc>
                <a:spcPct val="114000"/>
              </a:lnSpc>
              <a:spcAft>
                <a:spcPts val="1200"/>
              </a:spcAft>
              <a:buNone/>
            </a:pPr>
            <a:r>
              <a:rPr lang="en-GB">
                <a:solidFill>
                  <a:schemeClr val="tx2"/>
                </a:solidFill>
                <a:latin typeface="DM Sans 18pt SemiBold" pitchFamily="2" charset="0"/>
              </a:rPr>
              <a:t>Demonstration Phase</a:t>
            </a:r>
          </a:p>
        </p:txBody>
      </p:sp>
      <p:sp>
        <p:nvSpPr>
          <p:cNvPr id="66" name="Rectangle: Rounded Corners 8">
            <a:extLst>
              <a:ext uri="{FF2B5EF4-FFF2-40B4-BE49-F238E27FC236}">
                <a16:creationId xmlns:a16="http://schemas.microsoft.com/office/drawing/2014/main" id="{3EF3024B-2B36-E779-C2FC-95C580E8D236}"/>
              </a:ext>
            </a:extLst>
          </p:cNvPr>
          <p:cNvSpPr/>
          <p:nvPr/>
        </p:nvSpPr>
        <p:spPr>
          <a:xfrm>
            <a:off x="7862211" y="1669044"/>
            <a:ext cx="3886876" cy="3516681"/>
          </a:xfrm>
          <a:prstGeom prst="roundRect">
            <a:avLst>
              <a:gd name="adj" fmla="val 5413"/>
            </a:avLst>
          </a:prstGeom>
          <a:noFill/>
          <a:ln>
            <a:solidFill>
              <a:srgbClr val="FF6B7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rtlCol="0" anchor="t"/>
          <a:lstStyle/>
          <a:p>
            <a:endParaRPr lang="en-US" sz="3200">
              <a:solidFill>
                <a:schemeClr val="tx2"/>
              </a:solidFill>
              <a:latin typeface="Titillium Web SemiBold" panose="00000700000000000000" pitchFamily="2" charset="0"/>
            </a:endParaRPr>
          </a:p>
        </p:txBody>
      </p:sp>
      <p:sp>
        <p:nvSpPr>
          <p:cNvPr id="67" name="Content Placeholder 4">
            <a:extLst>
              <a:ext uri="{FF2B5EF4-FFF2-40B4-BE49-F238E27FC236}">
                <a16:creationId xmlns:a16="http://schemas.microsoft.com/office/drawing/2014/main" id="{02DF73E4-A524-A05E-7F44-0DD7685A3070}"/>
              </a:ext>
            </a:extLst>
          </p:cNvPr>
          <p:cNvSpPr txBox="1">
            <a:spLocks/>
          </p:cNvSpPr>
          <p:nvPr/>
        </p:nvSpPr>
        <p:spPr>
          <a:xfrm>
            <a:off x="7235621" y="1785499"/>
            <a:ext cx="5137065" cy="39595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lnSpc>
                <a:spcPct val="114000"/>
              </a:lnSpc>
              <a:spcAft>
                <a:spcPts val="1200"/>
              </a:spcAft>
              <a:buNone/>
            </a:pPr>
            <a:r>
              <a:rPr lang="en-GB" dirty="0">
                <a:solidFill>
                  <a:srgbClr val="FF6B70"/>
                </a:solidFill>
                <a:latin typeface="DM Sans 18pt SemiBold" pitchFamily="2" charset="0"/>
              </a:rPr>
              <a:t>Commercial Deployment Phase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67216298-E823-898A-EBF8-3B4964D4E9EC}"/>
              </a:ext>
            </a:extLst>
          </p:cNvPr>
          <p:cNvCxnSpPr>
            <a:cxnSpLocks/>
            <a:stCxn id="57" idx="6"/>
            <a:endCxn id="69" idx="2"/>
          </p:cNvCxnSpPr>
          <p:nvPr/>
        </p:nvCxnSpPr>
        <p:spPr>
          <a:xfrm>
            <a:off x="9134906" y="2716216"/>
            <a:ext cx="1286476" cy="0"/>
          </a:xfrm>
          <a:prstGeom prst="straightConnector1">
            <a:avLst/>
          </a:prstGeom>
          <a:ln>
            <a:solidFill>
              <a:srgbClr val="FF6B7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5DCBB7B-3C3A-4166-B31F-7710E258C662}"/>
              </a:ext>
            </a:extLst>
          </p:cNvPr>
          <p:cNvGrpSpPr/>
          <p:nvPr/>
        </p:nvGrpSpPr>
        <p:grpSpPr>
          <a:xfrm>
            <a:off x="9964662" y="2552599"/>
            <a:ext cx="1551892" cy="2267025"/>
            <a:chOff x="9964662" y="3027725"/>
            <a:chExt cx="1551892" cy="2267025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01B3DA7B-89BE-113B-181A-238B335CFEAA}"/>
                </a:ext>
              </a:extLst>
            </p:cNvPr>
            <p:cNvGrpSpPr/>
            <p:nvPr/>
          </p:nvGrpSpPr>
          <p:grpSpPr>
            <a:xfrm>
              <a:off x="9964662" y="3027725"/>
              <a:ext cx="1551892" cy="1875838"/>
              <a:chOff x="8272579" y="1834219"/>
              <a:chExt cx="1551892" cy="1875838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B9D03AF0-FD8A-7012-B382-907624A33785}"/>
                  </a:ext>
                </a:extLst>
              </p:cNvPr>
              <p:cNvSpPr/>
              <p:nvPr/>
            </p:nvSpPr>
            <p:spPr>
              <a:xfrm>
                <a:off x="8729299" y="1834219"/>
                <a:ext cx="663853" cy="327234"/>
              </a:xfrm>
              <a:prstGeom prst="ellipse">
                <a:avLst/>
              </a:prstGeom>
              <a:solidFill>
                <a:srgbClr val="FF6B70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b="1">
                    <a:solidFill>
                      <a:schemeClr val="bg1"/>
                    </a:solidFill>
                  </a:rPr>
                  <a:t>2027</a:t>
                </a:r>
              </a:p>
            </p:txBody>
          </p:sp>
          <p:sp>
            <p:nvSpPr>
              <p:cNvPr id="70" name="Content Placeholder 2">
                <a:extLst>
                  <a:ext uri="{FF2B5EF4-FFF2-40B4-BE49-F238E27FC236}">
                    <a16:creationId xmlns:a16="http://schemas.microsoft.com/office/drawing/2014/main" id="{8F365EAC-FA60-DF6D-A38E-BA7224B0B9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72579" y="3013747"/>
                <a:ext cx="1551892" cy="305122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000" b="0" kern="1200">
                    <a:solidFill>
                      <a:schemeClr val="tx2"/>
                    </a:solidFill>
                    <a:latin typeface="Titillium Web SemiBold" panose="00000700000000000000" pitchFamily="2" charset="0"/>
                    <a:ea typeface="+mn-ea"/>
                    <a:cs typeface="+mn-cs"/>
                  </a:defRPr>
                </a:lvl1pPr>
                <a:lvl2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79388" indent="-1793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3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58775" indent="-1793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3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538163" indent="-1793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3"/>
                  </a:buClr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2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2000"/>
                  </a:spcAft>
                  <a:buNone/>
                </a:pPr>
                <a:r>
                  <a:rPr lang="en-GB" altLang="en-US" sz="1000" dirty="0">
                    <a:solidFill>
                      <a:srgbClr val="FF6B70"/>
                    </a:solidFill>
                    <a:latin typeface="DM Sans 18pt" pitchFamily="2" charset="0"/>
                  </a:rPr>
                  <a:t>MFE220 MKII cost validation</a:t>
                </a:r>
                <a:endParaRPr lang="en-US" altLang="en-US" sz="1000" dirty="0">
                  <a:solidFill>
                    <a:srgbClr val="FF6B70"/>
                  </a:solidFill>
                  <a:latin typeface="DM Sans 18pt" pitchFamily="2" charset="0"/>
                </a:endParaRPr>
              </a:p>
            </p:txBody>
          </p:sp>
          <p:sp>
            <p:nvSpPr>
              <p:cNvPr id="71" name="Content Placeholder 2">
                <a:extLst>
                  <a:ext uri="{FF2B5EF4-FFF2-40B4-BE49-F238E27FC236}">
                    <a16:creationId xmlns:a16="http://schemas.microsoft.com/office/drawing/2014/main" id="{2C75BBBE-DA96-D9CE-366A-7887F81C665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41256" y="2423349"/>
                <a:ext cx="1414538" cy="504332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000" b="0" kern="1200">
                    <a:solidFill>
                      <a:schemeClr val="tx2"/>
                    </a:solidFill>
                    <a:latin typeface="Titillium Web SemiBold" panose="00000700000000000000" pitchFamily="2" charset="0"/>
                    <a:ea typeface="+mn-ea"/>
                    <a:cs typeface="+mn-cs"/>
                  </a:defRPr>
                </a:lvl1pPr>
                <a:lvl2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79388" indent="-1793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3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58775" indent="-1793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3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538163" indent="-1793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3"/>
                  </a:buClr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2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2000"/>
                  </a:spcAft>
                  <a:buNone/>
                </a:pPr>
                <a:r>
                  <a:rPr lang="en-GB" altLang="en-US" sz="1000" dirty="0">
                    <a:solidFill>
                      <a:srgbClr val="FF6B70"/>
                    </a:solidFill>
                    <a:latin typeface="DM Sans 18pt" pitchFamily="2" charset="0"/>
                  </a:rPr>
                  <a:t>Demonstratable, repeat customer deployments</a:t>
                </a:r>
                <a:endParaRPr lang="en-US" altLang="en-US" sz="1000" dirty="0">
                  <a:solidFill>
                    <a:srgbClr val="FF6B70"/>
                  </a:solidFill>
                  <a:latin typeface="DM Sans 18pt" pitchFamily="2" charset="0"/>
                </a:endParaRPr>
              </a:p>
            </p:txBody>
          </p:sp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4ED2DB-3D8A-5954-F357-2A30B6CB906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72579" y="3404935"/>
                <a:ext cx="1551892" cy="305122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000" b="0" kern="1200">
                    <a:solidFill>
                      <a:schemeClr val="tx2"/>
                    </a:solidFill>
                    <a:latin typeface="Titillium Web SemiBold" panose="00000700000000000000" pitchFamily="2" charset="0"/>
                    <a:ea typeface="+mn-ea"/>
                    <a:cs typeface="+mn-cs"/>
                  </a:defRPr>
                </a:lvl1pPr>
                <a:lvl2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79388" indent="-1793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3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58775" indent="-1793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3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538163" indent="-1793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3"/>
                  </a:buClr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2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2000"/>
                  </a:spcAft>
                  <a:buNone/>
                </a:pPr>
                <a:r>
                  <a:rPr lang="en-US" altLang="en-US" sz="1000" dirty="0">
                    <a:solidFill>
                      <a:srgbClr val="FF6B70"/>
                    </a:solidFill>
                    <a:latin typeface="DM Sans 18pt" pitchFamily="2" charset="0"/>
                  </a:rPr>
                  <a:t>License partner execution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BAF6767-0867-517E-AB49-635E23F956CD}"/>
                </a:ext>
              </a:extLst>
            </p:cNvPr>
            <p:cNvGrpSpPr/>
            <p:nvPr/>
          </p:nvGrpSpPr>
          <p:grpSpPr>
            <a:xfrm>
              <a:off x="9964662" y="3029852"/>
              <a:ext cx="1551892" cy="2264898"/>
              <a:chOff x="9964662" y="3029852"/>
              <a:chExt cx="1551892" cy="2264898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6B108AB-A547-ECF6-65BA-EDD7059228B7}"/>
                  </a:ext>
                </a:extLst>
              </p:cNvPr>
              <p:cNvSpPr/>
              <p:nvPr/>
            </p:nvSpPr>
            <p:spPr>
              <a:xfrm>
                <a:off x="10421382" y="3029852"/>
                <a:ext cx="663853" cy="327234"/>
              </a:xfrm>
              <a:prstGeom prst="ellipse">
                <a:avLst/>
              </a:prstGeom>
              <a:solidFill>
                <a:srgbClr val="FF6B70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b="1" dirty="0">
                    <a:solidFill>
                      <a:schemeClr val="bg1"/>
                    </a:solidFill>
                  </a:rPr>
                  <a:t>2027</a:t>
                </a:r>
              </a:p>
            </p:txBody>
          </p:sp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C0792A2D-84CD-9502-E769-D2F752DEB51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64662" y="4989628"/>
                <a:ext cx="1551892" cy="305122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000" b="0" kern="1200">
                    <a:solidFill>
                      <a:schemeClr val="tx2"/>
                    </a:solidFill>
                    <a:latin typeface="Titillium Web SemiBold" panose="00000700000000000000" pitchFamily="2" charset="0"/>
                    <a:ea typeface="+mn-ea"/>
                    <a:cs typeface="+mn-cs"/>
                  </a:defRPr>
                </a:lvl1pPr>
                <a:lvl2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79388" indent="-1793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3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58775" indent="-1793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3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538163" indent="-1793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3"/>
                  </a:buClr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2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2000"/>
                  </a:spcAft>
                  <a:buNone/>
                </a:pPr>
                <a:r>
                  <a:rPr lang="en-US" altLang="en-US" sz="1000" dirty="0">
                    <a:solidFill>
                      <a:srgbClr val="FF6B70"/>
                    </a:solidFill>
                    <a:latin typeface="DM Sans 18pt" pitchFamily="2" charset="0"/>
                  </a:rPr>
                  <a:t>5MW FEED design</a:t>
                </a: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9AC6F8C-82AB-5EAA-BEB8-5EEF5E07B71C}"/>
              </a:ext>
            </a:extLst>
          </p:cNvPr>
          <p:cNvGrpSpPr/>
          <p:nvPr/>
        </p:nvGrpSpPr>
        <p:grpSpPr>
          <a:xfrm>
            <a:off x="4150732" y="6164876"/>
            <a:ext cx="3890537" cy="309111"/>
            <a:chOff x="2644588" y="6164876"/>
            <a:chExt cx="3890537" cy="309111"/>
          </a:xfrm>
        </p:grpSpPr>
        <p:sp>
          <p:nvSpPr>
            <p:cNvPr id="19" name="Rectangle: Rounded Corners 8">
              <a:extLst>
                <a:ext uri="{FF2B5EF4-FFF2-40B4-BE49-F238E27FC236}">
                  <a16:creationId xmlns:a16="http://schemas.microsoft.com/office/drawing/2014/main" id="{AF18E511-4F0B-157F-1E13-052AAA474B55}"/>
                </a:ext>
              </a:extLst>
            </p:cNvPr>
            <p:cNvSpPr/>
            <p:nvPr/>
          </p:nvSpPr>
          <p:spPr>
            <a:xfrm>
              <a:off x="2644588" y="6168864"/>
              <a:ext cx="582706" cy="305123"/>
            </a:xfrm>
            <a:prstGeom prst="roundRect">
              <a:avLst>
                <a:gd name="adj" fmla="val 5413"/>
              </a:avLst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36000" rtlCol="0" anchor="t"/>
            <a:lstStyle/>
            <a:p>
              <a:endParaRPr lang="en-US" sz="3200">
                <a:solidFill>
                  <a:schemeClr val="tx2"/>
                </a:solidFill>
                <a:latin typeface="Titillium Web SemiBold" panose="00000700000000000000" pitchFamily="2" charset="0"/>
              </a:endParaRPr>
            </a:p>
          </p:txBody>
        </p:sp>
        <p:sp>
          <p:nvSpPr>
            <p:cNvPr id="20" name="Rectangle: Rounded Corners 8">
              <a:extLst>
                <a:ext uri="{FF2B5EF4-FFF2-40B4-BE49-F238E27FC236}">
                  <a16:creationId xmlns:a16="http://schemas.microsoft.com/office/drawing/2014/main" id="{61B4D252-D5BE-B64B-C5F0-7B6A8C8306C0}"/>
                </a:ext>
              </a:extLst>
            </p:cNvPr>
            <p:cNvSpPr/>
            <p:nvPr/>
          </p:nvSpPr>
          <p:spPr>
            <a:xfrm>
              <a:off x="3294528" y="6168864"/>
              <a:ext cx="1230165" cy="305123"/>
            </a:xfrm>
            <a:prstGeom prst="roundRect">
              <a:avLst>
                <a:gd name="adj" fmla="val 5413"/>
              </a:avLst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36000" rtlCol="0" anchor="ctr"/>
            <a:lstStyle/>
            <a:p>
              <a:r>
                <a:rPr lang="en-US" sz="800" i="1" dirty="0">
                  <a:solidFill>
                    <a:schemeClr val="tx2"/>
                  </a:solidFill>
                  <a:latin typeface="DM Sans 18pt" pitchFamily="2" charset="0"/>
                </a:rPr>
                <a:t>Milestones completed</a:t>
              </a:r>
            </a:p>
          </p:txBody>
        </p:sp>
        <p:sp>
          <p:nvSpPr>
            <p:cNvPr id="23" name="Rectangle: Rounded Corners 8">
              <a:extLst>
                <a:ext uri="{FF2B5EF4-FFF2-40B4-BE49-F238E27FC236}">
                  <a16:creationId xmlns:a16="http://schemas.microsoft.com/office/drawing/2014/main" id="{A41D817F-7E69-4794-43F6-A3469D4278C8}"/>
                </a:ext>
              </a:extLst>
            </p:cNvPr>
            <p:cNvSpPr/>
            <p:nvPr/>
          </p:nvSpPr>
          <p:spPr>
            <a:xfrm>
              <a:off x="4655020" y="6164876"/>
              <a:ext cx="582706" cy="305123"/>
            </a:xfrm>
            <a:prstGeom prst="roundRect">
              <a:avLst>
                <a:gd name="adj" fmla="val 5413"/>
              </a:avLst>
            </a:prstGeom>
            <a:noFill/>
            <a:ln>
              <a:solidFill>
                <a:srgbClr val="FF6B7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36000" rtlCol="0" anchor="t"/>
            <a:lstStyle/>
            <a:p>
              <a:endParaRPr lang="en-US" sz="3200">
                <a:solidFill>
                  <a:schemeClr val="tx2"/>
                </a:solidFill>
                <a:latin typeface="Titillium Web SemiBold" panose="00000700000000000000" pitchFamily="2" charset="0"/>
              </a:endParaRPr>
            </a:p>
          </p:txBody>
        </p:sp>
        <p:sp>
          <p:nvSpPr>
            <p:cNvPr id="29" name="Rectangle: Rounded Corners 8">
              <a:extLst>
                <a:ext uri="{FF2B5EF4-FFF2-40B4-BE49-F238E27FC236}">
                  <a16:creationId xmlns:a16="http://schemas.microsoft.com/office/drawing/2014/main" id="{D5B5576E-F925-CC4A-AB5F-4C6BD6DFCA59}"/>
                </a:ext>
              </a:extLst>
            </p:cNvPr>
            <p:cNvSpPr/>
            <p:nvPr/>
          </p:nvSpPr>
          <p:spPr>
            <a:xfrm>
              <a:off x="5304960" y="6164876"/>
              <a:ext cx="1230165" cy="305123"/>
            </a:xfrm>
            <a:prstGeom prst="roundRect">
              <a:avLst>
                <a:gd name="adj" fmla="val 5413"/>
              </a:avLst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36000" rtlCol="0" anchor="ctr"/>
            <a:lstStyle/>
            <a:p>
              <a:r>
                <a:rPr lang="en-US" sz="800" i="1" dirty="0">
                  <a:solidFill>
                    <a:srgbClr val="FF6B70"/>
                  </a:solidFill>
                  <a:latin typeface="DM Sans 18pt" pitchFamily="2" charset="0"/>
                </a:rPr>
                <a:t>Future milestones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2B0EC48-860B-8659-E3F8-E32AF805394C}"/>
              </a:ext>
            </a:extLst>
          </p:cNvPr>
          <p:cNvGrpSpPr/>
          <p:nvPr/>
        </p:nvGrpSpPr>
        <p:grpSpPr>
          <a:xfrm>
            <a:off x="8020683" y="2552599"/>
            <a:ext cx="1551892" cy="2300460"/>
            <a:chOff x="8020683" y="3027725"/>
            <a:chExt cx="1551892" cy="230046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62A3F0A4-321D-BFD3-CB26-9D4E080CE8FB}"/>
                </a:ext>
              </a:extLst>
            </p:cNvPr>
            <p:cNvGrpSpPr/>
            <p:nvPr/>
          </p:nvGrpSpPr>
          <p:grpSpPr>
            <a:xfrm>
              <a:off x="8020683" y="3027725"/>
              <a:ext cx="1551892" cy="1796820"/>
              <a:chOff x="8278929" y="1834219"/>
              <a:chExt cx="1551892" cy="1796820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3553FDE5-18DE-A0D4-AE0A-95C6B35D375B}"/>
                  </a:ext>
                </a:extLst>
              </p:cNvPr>
              <p:cNvSpPr/>
              <p:nvPr/>
            </p:nvSpPr>
            <p:spPr>
              <a:xfrm>
                <a:off x="8729299" y="1834219"/>
                <a:ext cx="663853" cy="327234"/>
              </a:xfrm>
              <a:prstGeom prst="ellipse">
                <a:avLst/>
              </a:prstGeom>
              <a:solidFill>
                <a:srgbClr val="FF6B70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b="1">
                    <a:solidFill>
                      <a:schemeClr val="bg1"/>
                    </a:solidFill>
                  </a:rPr>
                  <a:t>2026</a:t>
                </a:r>
              </a:p>
            </p:txBody>
          </p:sp>
          <p:sp>
            <p:nvSpPr>
              <p:cNvPr id="58" name="Content Placeholder 2">
                <a:extLst>
                  <a:ext uri="{FF2B5EF4-FFF2-40B4-BE49-F238E27FC236}">
                    <a16:creationId xmlns:a16="http://schemas.microsoft.com/office/drawing/2014/main" id="{996A7359-4EDB-A496-008E-6FC7A02B291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78929" y="3325917"/>
                <a:ext cx="1551892" cy="305122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000" b="0" kern="1200">
                    <a:solidFill>
                      <a:schemeClr val="tx2"/>
                    </a:solidFill>
                    <a:latin typeface="Titillium Web SemiBold" panose="00000700000000000000" pitchFamily="2" charset="0"/>
                    <a:ea typeface="+mn-ea"/>
                    <a:cs typeface="+mn-cs"/>
                  </a:defRPr>
                </a:lvl1pPr>
                <a:lvl2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79388" indent="-1793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3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58775" indent="-1793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3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538163" indent="-1793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3"/>
                  </a:buClr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2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2000"/>
                  </a:spcAft>
                  <a:buNone/>
                </a:pPr>
                <a:r>
                  <a:rPr lang="en-GB" altLang="en-US" sz="1000" dirty="0">
                    <a:solidFill>
                      <a:schemeClr val="tx2"/>
                    </a:solidFill>
                    <a:latin typeface="DM Sans 18pt" pitchFamily="2" charset="0"/>
                  </a:rPr>
                  <a:t>Siemens cooperation agreement signed</a:t>
                </a:r>
                <a:endParaRPr lang="en-US" altLang="en-US" sz="1000" dirty="0">
                  <a:solidFill>
                    <a:schemeClr val="tx2"/>
                  </a:solidFill>
                  <a:latin typeface="DM Sans 18pt" pitchFamily="2" charset="0"/>
                </a:endParaRPr>
              </a:p>
            </p:txBody>
          </p:sp>
          <p:sp>
            <p:nvSpPr>
              <p:cNvPr id="59" name="Content Placeholder 2">
                <a:extLst>
                  <a:ext uri="{FF2B5EF4-FFF2-40B4-BE49-F238E27FC236}">
                    <a16:creationId xmlns:a16="http://schemas.microsoft.com/office/drawing/2014/main" id="{65E0750F-ABEA-08D6-7A85-B339386105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78929" y="2406332"/>
                <a:ext cx="1551892" cy="447723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000" b="0" kern="1200">
                    <a:solidFill>
                      <a:schemeClr val="tx2"/>
                    </a:solidFill>
                    <a:latin typeface="Titillium Web SemiBold" panose="00000700000000000000" pitchFamily="2" charset="0"/>
                    <a:ea typeface="+mn-ea"/>
                    <a:cs typeface="+mn-cs"/>
                  </a:defRPr>
                </a:lvl1pPr>
                <a:lvl2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79388" indent="-1793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3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58775" indent="-1793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3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538163" indent="-1793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3"/>
                  </a:buClr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2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2000"/>
                  </a:spcAft>
                  <a:buNone/>
                </a:pPr>
                <a:r>
                  <a:rPr lang="en-GB" altLang="en-US" sz="1000" dirty="0">
                    <a:solidFill>
                      <a:srgbClr val="FF6B70"/>
                    </a:solidFill>
                    <a:latin typeface="DM Sans 18pt" pitchFamily="2" charset="0"/>
                  </a:rPr>
                  <a:t>1MW system SAT with customer &amp; ongoing operation</a:t>
                </a:r>
                <a:endParaRPr lang="en-US" altLang="en-US" sz="1000" dirty="0">
                  <a:solidFill>
                    <a:srgbClr val="FF6B70"/>
                  </a:solidFill>
                  <a:latin typeface="DM Sans 18pt" pitchFamily="2" charset="0"/>
                </a:endParaRPr>
              </a:p>
            </p:txBody>
          </p:sp>
        </p:grpSp>
        <p:sp>
          <p:nvSpPr>
            <p:cNvPr id="30" name="Content Placeholder 2">
              <a:extLst>
                <a:ext uri="{FF2B5EF4-FFF2-40B4-BE49-F238E27FC236}">
                  <a16:creationId xmlns:a16="http://schemas.microsoft.com/office/drawing/2014/main" id="{B3BD3699-D250-5D12-C812-A22AFD8FB0B5}"/>
                </a:ext>
              </a:extLst>
            </p:cNvPr>
            <p:cNvSpPr txBox="1">
              <a:spLocks/>
            </p:cNvSpPr>
            <p:nvPr/>
          </p:nvSpPr>
          <p:spPr>
            <a:xfrm>
              <a:off x="8020683" y="4179208"/>
              <a:ext cx="1551892" cy="20856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b="0" kern="1200">
                  <a:solidFill>
                    <a:schemeClr val="tx2"/>
                  </a:solidFill>
                  <a:latin typeface="Titillium Web SemiBold" panose="00000700000000000000" pitchFamily="2" charset="0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79388" indent="-17938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58775" indent="-17938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38163" indent="-17938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2" indent="0" algn="ctr">
                <a:lnSpc>
                  <a:spcPct val="100000"/>
                </a:lnSpc>
                <a:spcBef>
                  <a:spcPts val="0"/>
                </a:spcBef>
                <a:spcAft>
                  <a:spcPts val="2000"/>
                </a:spcAft>
                <a:buNone/>
              </a:pPr>
              <a:r>
                <a:rPr lang="en-GB" altLang="en-US" sz="1000" dirty="0">
                  <a:solidFill>
                    <a:srgbClr val="FF6B70"/>
                  </a:solidFill>
                  <a:latin typeface="DM Sans 18pt" pitchFamily="2" charset="0"/>
                </a:rPr>
                <a:t>TRL 9 achieved</a:t>
              </a:r>
              <a:endParaRPr lang="en-US" altLang="en-US" sz="1000" dirty="0">
                <a:solidFill>
                  <a:srgbClr val="FF6B70"/>
                </a:solidFill>
                <a:latin typeface="DM Sans 18pt" pitchFamily="2" charset="0"/>
              </a:endParaRPr>
            </a:p>
          </p:txBody>
        </p:sp>
        <p:sp>
          <p:nvSpPr>
            <p:cNvPr id="31" name="Content Placeholder 2">
              <a:extLst>
                <a:ext uri="{FF2B5EF4-FFF2-40B4-BE49-F238E27FC236}">
                  <a16:creationId xmlns:a16="http://schemas.microsoft.com/office/drawing/2014/main" id="{E022D649-4745-4711-C25A-620837085DD3}"/>
                </a:ext>
              </a:extLst>
            </p:cNvPr>
            <p:cNvSpPr txBox="1">
              <a:spLocks/>
            </p:cNvSpPr>
            <p:nvPr/>
          </p:nvSpPr>
          <p:spPr>
            <a:xfrm>
              <a:off x="8020683" y="4956193"/>
              <a:ext cx="1551892" cy="37199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b="0" kern="1200">
                  <a:solidFill>
                    <a:schemeClr val="tx2"/>
                  </a:solidFill>
                  <a:latin typeface="Titillium Web SemiBold" panose="00000700000000000000" pitchFamily="2" charset="0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79388" indent="-17938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58775" indent="-17938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38163" indent="-17938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2" indent="0" algn="ctr">
                <a:lnSpc>
                  <a:spcPct val="100000"/>
                </a:lnSpc>
                <a:spcBef>
                  <a:spcPts val="0"/>
                </a:spcBef>
                <a:spcAft>
                  <a:spcPts val="2000"/>
                </a:spcAft>
                <a:buNone/>
              </a:pPr>
              <a:r>
                <a:rPr lang="en-GB" altLang="en-US" sz="1000" dirty="0">
                  <a:solidFill>
                    <a:schemeClr val="accent1"/>
                  </a:solidFill>
                  <a:latin typeface="DM Sans 18pt" pitchFamily="2" charset="0"/>
                </a:rPr>
                <a:t>Licensee for North America identified</a:t>
              </a:r>
              <a:endParaRPr lang="en-US" altLang="en-US" sz="1000" dirty="0">
                <a:solidFill>
                  <a:schemeClr val="accent1"/>
                </a:solidFill>
                <a:latin typeface="DM Sans 18pt" pitchFamily="2" charset="0"/>
              </a:endParaRPr>
            </a:p>
          </p:txBody>
        </p:sp>
      </p:grpSp>
      <p:sp>
        <p:nvSpPr>
          <p:cNvPr id="34" name="Content Placeholder 4">
            <a:extLst>
              <a:ext uri="{FF2B5EF4-FFF2-40B4-BE49-F238E27FC236}">
                <a16:creationId xmlns:a16="http://schemas.microsoft.com/office/drawing/2014/main" id="{9D6833CB-2A7E-D628-122D-8DD4E51EDC30}"/>
              </a:ext>
            </a:extLst>
          </p:cNvPr>
          <p:cNvSpPr txBox="1">
            <a:spLocks/>
          </p:cNvSpPr>
          <p:nvPr/>
        </p:nvSpPr>
        <p:spPr>
          <a:xfrm>
            <a:off x="899632" y="5526133"/>
            <a:ext cx="9768686" cy="3494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lnSpc>
                <a:spcPct val="114000"/>
              </a:lnSpc>
              <a:spcAft>
                <a:spcPts val="1200"/>
              </a:spcAft>
              <a:buNone/>
            </a:pPr>
            <a:r>
              <a:rPr lang="en-GB" dirty="0">
                <a:solidFill>
                  <a:schemeClr val="tx2"/>
                </a:solidFill>
                <a:latin typeface="DM Sans 18pt SemiBold" panose="020B0604020202020204" charset="0"/>
              </a:rPr>
              <a:t>Delivering execution milestones to reach commercial inflection with an aligned funding runway</a:t>
            </a:r>
          </a:p>
        </p:txBody>
      </p:sp>
    </p:spTree>
    <p:extLst>
      <p:ext uri="{BB962C8B-B14F-4D97-AF65-F5344CB8AC3E}">
        <p14:creationId xmlns:p14="http://schemas.microsoft.com/office/powerpoint/2010/main" val="259239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CE3DAD-031E-D35C-31FF-672EBB5D67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1E783-C009-4431-F0AA-F6A7232B7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Traditional electrolysers never solved the problem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0CF626-A84E-CDD8-9878-1F209B073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4B04-5D26-428F-9B1E-A43C1C7EDDBB}" type="slidenum">
              <a:rPr lang="en-GB" smtClean="0"/>
              <a:t>5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AD50D4-3BE6-5BEF-FFBF-95579936076F}"/>
              </a:ext>
            </a:extLst>
          </p:cNvPr>
          <p:cNvSpPr txBox="1"/>
          <p:nvPr/>
        </p:nvSpPr>
        <p:spPr>
          <a:xfrm>
            <a:off x="351515" y="6390852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/>
              <a:t>SOEC operates in a different optimisation space: high-temperature, baseload, heat-integrated industrial sites.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CC30A6F-8A7A-9DD9-E365-CBA9E7A1BD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724213"/>
              </p:ext>
            </p:extLst>
          </p:nvPr>
        </p:nvGraphicFramePr>
        <p:xfrm>
          <a:off x="442912" y="1395663"/>
          <a:ext cx="6872289" cy="488971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99219">
                  <a:extLst>
                    <a:ext uri="{9D8B030D-6E8A-4147-A177-3AD203B41FA5}">
                      <a16:colId xmlns:a16="http://schemas.microsoft.com/office/drawing/2014/main" val="2982466585"/>
                    </a:ext>
                  </a:extLst>
                </a:gridCol>
                <a:gridCol w="1134614">
                  <a:extLst>
                    <a:ext uri="{9D8B030D-6E8A-4147-A177-3AD203B41FA5}">
                      <a16:colId xmlns:a16="http://schemas.microsoft.com/office/drawing/2014/main" val="3924856378"/>
                    </a:ext>
                  </a:extLst>
                </a:gridCol>
                <a:gridCol w="1134614">
                  <a:extLst>
                    <a:ext uri="{9D8B030D-6E8A-4147-A177-3AD203B41FA5}">
                      <a16:colId xmlns:a16="http://schemas.microsoft.com/office/drawing/2014/main" val="2105928364"/>
                    </a:ext>
                  </a:extLst>
                </a:gridCol>
                <a:gridCol w="1134614">
                  <a:extLst>
                    <a:ext uri="{9D8B030D-6E8A-4147-A177-3AD203B41FA5}">
                      <a16:colId xmlns:a16="http://schemas.microsoft.com/office/drawing/2014/main" val="2354631192"/>
                    </a:ext>
                  </a:extLst>
                </a:gridCol>
                <a:gridCol w="1134614">
                  <a:extLst>
                    <a:ext uri="{9D8B030D-6E8A-4147-A177-3AD203B41FA5}">
                      <a16:colId xmlns:a16="http://schemas.microsoft.com/office/drawing/2014/main" val="927274968"/>
                    </a:ext>
                  </a:extLst>
                </a:gridCol>
                <a:gridCol w="1134614">
                  <a:extLst>
                    <a:ext uri="{9D8B030D-6E8A-4147-A177-3AD203B41FA5}">
                      <a16:colId xmlns:a16="http://schemas.microsoft.com/office/drawing/2014/main" val="626061832"/>
                    </a:ext>
                  </a:extLst>
                </a:gridCol>
              </a:tblGrid>
              <a:tr h="672712">
                <a:tc>
                  <a:txBody>
                    <a:bodyPr/>
                    <a:lstStyle/>
                    <a:p>
                      <a:pPr algn="ctr"/>
                      <a:endParaRPr lang="en-GB" sz="1200">
                        <a:latin typeface="DM Sans 18pt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latin typeface="DM Sans 18pt" panose="020B0604020202020204" charset="0"/>
                        </a:rPr>
                        <a:t>PEM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latin typeface="DM Sans 18pt" panose="020B0604020202020204" charset="0"/>
                        </a:rPr>
                        <a:t>Alkaline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latin typeface="DM Sans 18pt" panose="020B0604020202020204" charset="0"/>
                        </a:rPr>
                        <a:t>SOEC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latin typeface="DM Sans 18pt" panose="020B0604020202020204" charset="0"/>
                        </a:rPr>
                        <a:t>AEM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DM Sans 18pt" panose="020B060402020202020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8393104"/>
                  </a:ext>
                </a:extLst>
              </a:tr>
              <a:tr h="672712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DM Sans 18pt" panose="020B0604020202020204" charset="0"/>
                        </a:rPr>
                        <a:t>Low Capex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100">
                        <a:latin typeface="DM Sans 18pt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100">
                        <a:latin typeface="DM Sans 18pt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100">
                        <a:latin typeface="DM Sans 18pt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100">
                        <a:latin typeface="DM Sans 18pt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100">
                        <a:latin typeface="DM Sans 18pt" panose="020B060402020202020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8972762"/>
                  </a:ext>
                </a:extLst>
              </a:tr>
              <a:tr h="672712"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latin typeface="DM Sans 18pt" panose="020B0604020202020204" charset="0"/>
                        </a:rPr>
                        <a:t>Dynamic Load Following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100">
                        <a:latin typeface="DM Sans 18pt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100">
                        <a:latin typeface="DM Sans 18pt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100">
                        <a:latin typeface="DM Sans 18pt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100">
                        <a:latin typeface="DM Sans 18pt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100">
                        <a:latin typeface="DM Sans 18pt" panose="020B060402020202020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4584993"/>
                  </a:ext>
                </a:extLst>
              </a:tr>
              <a:tr h="672712"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latin typeface="DM Sans 18pt" panose="020B0604020202020204" charset="0"/>
                        </a:rPr>
                        <a:t>Premium Co-products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100">
                        <a:latin typeface="DM Sans 18pt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100">
                        <a:latin typeface="DM Sans 18pt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100">
                        <a:latin typeface="DM Sans 18pt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100">
                        <a:latin typeface="DM Sans 18pt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100">
                        <a:latin typeface="DM Sans 18pt" panose="020B060402020202020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5155863"/>
                  </a:ext>
                </a:extLst>
              </a:tr>
              <a:tr h="672712"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latin typeface="DM Sans 18pt" panose="020B0604020202020204" charset="0"/>
                        </a:rPr>
                        <a:t>Scalable Supply Chain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100">
                        <a:latin typeface="DM Sans 18pt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100">
                        <a:latin typeface="DM Sans 18pt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100">
                        <a:latin typeface="DM Sans 18pt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100">
                        <a:latin typeface="DM Sans 18pt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100">
                        <a:latin typeface="DM Sans 18pt" panose="020B060402020202020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3752425"/>
                  </a:ext>
                </a:extLst>
              </a:tr>
              <a:tr h="672712"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latin typeface="DM Sans 18pt" panose="020B0604020202020204" charset="0"/>
                        </a:rPr>
                        <a:t>Commercial Durability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100">
                        <a:latin typeface="DM Sans 18pt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100">
                        <a:latin typeface="DM Sans 18pt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100">
                        <a:latin typeface="DM Sans 18pt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100">
                        <a:latin typeface="DM Sans 18pt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100">
                        <a:latin typeface="DM Sans 18pt" panose="020B060402020202020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5672729"/>
                  </a:ext>
                </a:extLst>
              </a:tr>
              <a:tr h="672712">
                <a:tc>
                  <a:txBody>
                    <a:bodyPr/>
                    <a:lstStyle/>
                    <a:p>
                      <a:pPr algn="ctr"/>
                      <a:r>
                        <a:rPr lang="en-GB" sz="1000" b="1">
                          <a:latin typeface="DM Sans 18pt" panose="020B0604020202020204" charset="0"/>
                        </a:rPr>
                        <a:t>Comments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DM Sans 18pt" panose="020B0604020202020204" charset="0"/>
                        </a:rPr>
                        <a:t>Technically elegant – economically fragile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latin typeface="DM Sans 18pt" panose="020B0604020202020204" charset="0"/>
                        </a:rPr>
                        <a:t>Financeable today, but strategically limited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latin typeface="DM Sans 18pt" panose="020B0604020202020204" charset="0"/>
                        </a:rPr>
                        <a:t>Strong potential but limited use cases + not widely bankable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latin typeface="DM Sans 18pt" panose="020B0604020202020204" charset="0"/>
                        </a:rPr>
                        <a:t>Unproven at commercial scale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DM Sans 18pt" panose="020B0604020202020204" charset="0"/>
                        </a:rPr>
                        <a:t>Proven at commercial scale with competitive LCOH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7171559"/>
                  </a:ext>
                </a:extLst>
              </a:tr>
            </a:tbl>
          </a:graphicData>
        </a:graphic>
      </p:graphicFrame>
      <p:pic>
        <p:nvPicPr>
          <p:cNvPr id="19" name="Graphic 18" descr="Badge Cross with solid fill">
            <a:extLst>
              <a:ext uri="{FF2B5EF4-FFF2-40B4-BE49-F238E27FC236}">
                <a16:creationId xmlns:a16="http://schemas.microsoft.com/office/drawing/2014/main" id="{FE965AF8-747B-9850-74B2-6480BBCFA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54817" y="4948476"/>
            <a:ext cx="314174" cy="314174"/>
          </a:xfrm>
          <a:prstGeom prst="rect">
            <a:avLst/>
          </a:prstGeom>
        </p:spPr>
      </p:pic>
      <p:pic>
        <p:nvPicPr>
          <p:cNvPr id="23" name="Graphic 22" descr="Badge Tick with solid fill">
            <a:extLst>
              <a:ext uri="{FF2B5EF4-FFF2-40B4-BE49-F238E27FC236}">
                <a16:creationId xmlns:a16="http://schemas.microsoft.com/office/drawing/2014/main" id="{1A1522F8-BA6F-D417-71C9-1B3DC7158D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22868" y="2883331"/>
            <a:ext cx="378069" cy="378069"/>
          </a:xfrm>
          <a:prstGeom prst="rect">
            <a:avLst/>
          </a:prstGeom>
        </p:spPr>
      </p:pic>
      <p:pic>
        <p:nvPicPr>
          <p:cNvPr id="25" name="Graphic 24" descr="Badge Cross with solid fill">
            <a:extLst>
              <a:ext uri="{FF2B5EF4-FFF2-40B4-BE49-F238E27FC236}">
                <a16:creationId xmlns:a16="http://schemas.microsoft.com/office/drawing/2014/main" id="{948F18B4-494F-815B-D7F8-A06CF7D914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54817" y="4247991"/>
            <a:ext cx="314174" cy="314174"/>
          </a:xfrm>
          <a:prstGeom prst="rect">
            <a:avLst/>
          </a:prstGeom>
        </p:spPr>
      </p:pic>
      <p:pic>
        <p:nvPicPr>
          <p:cNvPr id="38" name="Graphic 37" descr="Badge Tick with solid fill">
            <a:extLst>
              <a:ext uri="{FF2B5EF4-FFF2-40B4-BE49-F238E27FC236}">
                <a16:creationId xmlns:a16="http://schemas.microsoft.com/office/drawing/2014/main" id="{7B29FD23-17EF-8050-8E09-78D0260E89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22867" y="3551783"/>
            <a:ext cx="378069" cy="378069"/>
          </a:xfrm>
          <a:prstGeom prst="rect">
            <a:avLst/>
          </a:prstGeom>
        </p:spPr>
      </p:pic>
      <p:pic>
        <p:nvPicPr>
          <p:cNvPr id="14" name="Graphic 13" descr="Badge Cross with solid fill">
            <a:extLst>
              <a:ext uri="{FF2B5EF4-FFF2-40B4-BE49-F238E27FC236}">
                <a16:creationId xmlns:a16="http://schemas.microsoft.com/office/drawing/2014/main" id="{0F5D1293-3217-A633-FD34-F70456FCC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03056" y="2915278"/>
            <a:ext cx="314174" cy="314174"/>
          </a:xfrm>
          <a:prstGeom prst="rect">
            <a:avLst/>
          </a:prstGeom>
        </p:spPr>
      </p:pic>
      <p:pic>
        <p:nvPicPr>
          <p:cNvPr id="17" name="Graphic 16" descr="Badge Cross with solid fill">
            <a:extLst>
              <a:ext uri="{FF2B5EF4-FFF2-40B4-BE49-F238E27FC236}">
                <a16:creationId xmlns:a16="http://schemas.microsoft.com/office/drawing/2014/main" id="{A179AE1B-486B-29F9-56E3-C4490D5CD0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03056" y="3583730"/>
            <a:ext cx="314174" cy="314174"/>
          </a:xfrm>
          <a:prstGeom prst="rect">
            <a:avLst/>
          </a:prstGeom>
        </p:spPr>
      </p:pic>
      <p:pic>
        <p:nvPicPr>
          <p:cNvPr id="21" name="Graphic 20" descr="Badge Tick with solid fill">
            <a:extLst>
              <a:ext uri="{FF2B5EF4-FFF2-40B4-BE49-F238E27FC236}">
                <a16:creationId xmlns:a16="http://schemas.microsoft.com/office/drawing/2014/main" id="{5688110E-BEEE-0303-3DFB-A273DA64A3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71109" y="2198602"/>
            <a:ext cx="378069" cy="378069"/>
          </a:xfrm>
          <a:prstGeom prst="rect">
            <a:avLst/>
          </a:prstGeom>
        </p:spPr>
      </p:pic>
      <p:pic>
        <p:nvPicPr>
          <p:cNvPr id="39" name="Graphic 38" descr="Badge Tick with solid fill">
            <a:extLst>
              <a:ext uri="{FF2B5EF4-FFF2-40B4-BE49-F238E27FC236}">
                <a16:creationId xmlns:a16="http://schemas.microsoft.com/office/drawing/2014/main" id="{9CE2E2B6-16BF-E4D3-A66C-0E369B2EC3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71109" y="4216044"/>
            <a:ext cx="378069" cy="378069"/>
          </a:xfrm>
          <a:prstGeom prst="rect">
            <a:avLst/>
          </a:prstGeom>
        </p:spPr>
      </p:pic>
      <p:pic>
        <p:nvPicPr>
          <p:cNvPr id="40" name="Graphic 39" descr="Badge Tick with solid fill">
            <a:extLst>
              <a:ext uri="{FF2B5EF4-FFF2-40B4-BE49-F238E27FC236}">
                <a16:creationId xmlns:a16="http://schemas.microsoft.com/office/drawing/2014/main" id="{1970BFD9-2A9C-6A0A-7995-4EBEDB2EEE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71109" y="4916529"/>
            <a:ext cx="378069" cy="378069"/>
          </a:xfrm>
          <a:prstGeom prst="rect">
            <a:avLst/>
          </a:prstGeom>
        </p:spPr>
      </p:pic>
      <p:pic>
        <p:nvPicPr>
          <p:cNvPr id="12" name="Graphic 11" descr="Badge Cross with solid fill">
            <a:extLst>
              <a:ext uri="{FF2B5EF4-FFF2-40B4-BE49-F238E27FC236}">
                <a16:creationId xmlns:a16="http://schemas.microsoft.com/office/drawing/2014/main" id="{4294415F-FA01-3AA6-13FF-FC4D7F8DBA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28935" y="2230549"/>
            <a:ext cx="314174" cy="314174"/>
          </a:xfrm>
          <a:prstGeom prst="rect">
            <a:avLst/>
          </a:prstGeom>
        </p:spPr>
      </p:pic>
      <p:pic>
        <p:nvPicPr>
          <p:cNvPr id="16" name="Graphic 15" descr="Badge Cross with solid fill">
            <a:extLst>
              <a:ext uri="{FF2B5EF4-FFF2-40B4-BE49-F238E27FC236}">
                <a16:creationId xmlns:a16="http://schemas.microsoft.com/office/drawing/2014/main" id="{9387726F-5868-0DC7-C967-2C86FF6A7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28935" y="2915278"/>
            <a:ext cx="314174" cy="314174"/>
          </a:xfrm>
          <a:prstGeom prst="rect">
            <a:avLst/>
          </a:prstGeom>
        </p:spPr>
      </p:pic>
      <p:pic>
        <p:nvPicPr>
          <p:cNvPr id="30" name="Graphic 29" descr="Badge Cross with solid fill">
            <a:extLst>
              <a:ext uri="{FF2B5EF4-FFF2-40B4-BE49-F238E27FC236}">
                <a16:creationId xmlns:a16="http://schemas.microsoft.com/office/drawing/2014/main" id="{12F20362-9AF7-DDE8-C2A9-A32C6A7BA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43216" y="3598011"/>
            <a:ext cx="285613" cy="285613"/>
          </a:xfrm>
          <a:prstGeom prst="rect">
            <a:avLst/>
          </a:prstGeom>
        </p:spPr>
      </p:pic>
      <p:pic>
        <p:nvPicPr>
          <p:cNvPr id="31" name="Graphic 30" descr="Badge Cross with solid fill">
            <a:extLst>
              <a:ext uri="{FF2B5EF4-FFF2-40B4-BE49-F238E27FC236}">
                <a16:creationId xmlns:a16="http://schemas.microsoft.com/office/drawing/2014/main" id="{4D24DBCD-486D-FD77-5A2B-53CD9A806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28935" y="4247991"/>
            <a:ext cx="314174" cy="314174"/>
          </a:xfrm>
          <a:prstGeom prst="rect">
            <a:avLst/>
          </a:prstGeom>
        </p:spPr>
      </p:pic>
      <p:sp>
        <p:nvSpPr>
          <p:cNvPr id="44" name="Content Placeholder 4">
            <a:extLst>
              <a:ext uri="{FF2B5EF4-FFF2-40B4-BE49-F238E27FC236}">
                <a16:creationId xmlns:a16="http://schemas.microsoft.com/office/drawing/2014/main" id="{7B9967C7-28CD-3325-5E38-B2865C1F1677}"/>
              </a:ext>
            </a:extLst>
          </p:cNvPr>
          <p:cNvSpPr txBox="1">
            <a:spLocks/>
          </p:cNvSpPr>
          <p:nvPr/>
        </p:nvSpPr>
        <p:spPr>
          <a:xfrm>
            <a:off x="4327742" y="4887789"/>
            <a:ext cx="316561" cy="43554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lnSpc>
                <a:spcPct val="114000"/>
              </a:lnSpc>
              <a:spcAft>
                <a:spcPts val="1200"/>
              </a:spcAft>
              <a:buNone/>
            </a:pPr>
            <a:r>
              <a:rPr lang="en-GB" sz="1500">
                <a:solidFill>
                  <a:schemeClr val="tx2"/>
                </a:solidFill>
                <a:latin typeface="DM Sans 18pt SemiBold" pitchFamily="2" charset="0"/>
              </a:rPr>
              <a:t>?</a:t>
            </a:r>
          </a:p>
        </p:txBody>
      </p:sp>
      <p:pic>
        <p:nvPicPr>
          <p:cNvPr id="11" name="Graphic 10" descr="Badge Cross with solid fill">
            <a:extLst>
              <a:ext uri="{FF2B5EF4-FFF2-40B4-BE49-F238E27FC236}">
                <a16:creationId xmlns:a16="http://schemas.microsoft.com/office/drawing/2014/main" id="{97B3A02C-9CEE-F28F-C784-6C89C8F8D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46423" y="2230549"/>
            <a:ext cx="314174" cy="314174"/>
          </a:xfrm>
          <a:prstGeom prst="rect">
            <a:avLst/>
          </a:prstGeom>
        </p:spPr>
      </p:pic>
      <p:pic>
        <p:nvPicPr>
          <p:cNvPr id="18" name="Graphic 17" descr="Badge Cross with solid fill">
            <a:extLst>
              <a:ext uri="{FF2B5EF4-FFF2-40B4-BE49-F238E27FC236}">
                <a16:creationId xmlns:a16="http://schemas.microsoft.com/office/drawing/2014/main" id="{1F63A4F6-147B-23DB-1944-384A66C2D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46423" y="4247991"/>
            <a:ext cx="314174" cy="314174"/>
          </a:xfrm>
          <a:prstGeom prst="rect">
            <a:avLst/>
          </a:prstGeom>
        </p:spPr>
      </p:pic>
      <p:pic>
        <p:nvPicPr>
          <p:cNvPr id="24" name="Graphic 23" descr="Badge Tick with solid fill">
            <a:extLst>
              <a:ext uri="{FF2B5EF4-FFF2-40B4-BE49-F238E27FC236}">
                <a16:creationId xmlns:a16="http://schemas.microsoft.com/office/drawing/2014/main" id="{FA1FE446-78C4-15FB-4235-DFAE02D707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14476" y="2883331"/>
            <a:ext cx="378069" cy="378069"/>
          </a:xfrm>
          <a:prstGeom prst="rect">
            <a:avLst/>
          </a:prstGeom>
        </p:spPr>
      </p:pic>
      <p:sp>
        <p:nvSpPr>
          <p:cNvPr id="43" name="Content Placeholder 4">
            <a:extLst>
              <a:ext uri="{FF2B5EF4-FFF2-40B4-BE49-F238E27FC236}">
                <a16:creationId xmlns:a16="http://schemas.microsoft.com/office/drawing/2014/main" id="{FE9D9282-5378-9410-1A8E-780AEF505C9B}"/>
              </a:ext>
            </a:extLst>
          </p:cNvPr>
          <p:cNvSpPr txBox="1">
            <a:spLocks/>
          </p:cNvSpPr>
          <p:nvPr/>
        </p:nvSpPr>
        <p:spPr>
          <a:xfrm>
            <a:off x="2045230" y="4887789"/>
            <a:ext cx="316561" cy="43554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lnSpc>
                <a:spcPct val="114000"/>
              </a:lnSpc>
              <a:spcAft>
                <a:spcPts val="1200"/>
              </a:spcAft>
              <a:buNone/>
            </a:pPr>
            <a:r>
              <a:rPr lang="en-GB" sz="1500">
                <a:solidFill>
                  <a:schemeClr val="tx2"/>
                </a:solidFill>
                <a:latin typeface="DM Sans 18pt SemiBold" pitchFamily="2" charset="0"/>
              </a:rPr>
              <a:t>?</a:t>
            </a:r>
          </a:p>
        </p:txBody>
      </p:sp>
      <p:pic>
        <p:nvPicPr>
          <p:cNvPr id="46" name="Graphic 45" descr="Badge Cross with solid fill">
            <a:extLst>
              <a:ext uri="{FF2B5EF4-FFF2-40B4-BE49-F238E27FC236}">
                <a16:creationId xmlns:a16="http://schemas.microsoft.com/office/drawing/2014/main" id="{E79F9117-8206-DC5C-B166-E3069F63A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46423" y="3583730"/>
            <a:ext cx="314174" cy="314174"/>
          </a:xfrm>
          <a:prstGeom prst="rect">
            <a:avLst/>
          </a:prstGeom>
        </p:spPr>
      </p:pic>
      <p:pic>
        <p:nvPicPr>
          <p:cNvPr id="52" name="Graphic 51" descr="Cube outline">
            <a:extLst>
              <a:ext uri="{FF2B5EF4-FFF2-40B4-BE49-F238E27FC236}">
                <a16:creationId xmlns:a16="http://schemas.microsoft.com/office/drawing/2014/main" id="{B74C3A9A-6C17-AF73-8AC3-F68ABCFFB4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68106" y="1053373"/>
            <a:ext cx="786792" cy="681784"/>
          </a:xfrm>
          <a:prstGeom prst="rect">
            <a:avLst/>
          </a:prstGeom>
        </p:spPr>
      </p:pic>
      <p:pic>
        <p:nvPicPr>
          <p:cNvPr id="54" name="Graphic 53" descr="Connected outline">
            <a:extLst>
              <a:ext uri="{FF2B5EF4-FFF2-40B4-BE49-F238E27FC236}">
                <a16:creationId xmlns:a16="http://schemas.microsoft.com/office/drawing/2014/main" id="{CF8ACDE7-1F7D-FFCD-79C4-408F723628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14175" y="2569927"/>
            <a:ext cx="700466" cy="606977"/>
          </a:xfrm>
          <a:prstGeom prst="rect">
            <a:avLst/>
          </a:prstGeom>
        </p:spPr>
      </p:pic>
      <p:sp>
        <p:nvSpPr>
          <p:cNvPr id="57" name="Content Placeholder 4">
            <a:extLst>
              <a:ext uri="{FF2B5EF4-FFF2-40B4-BE49-F238E27FC236}">
                <a16:creationId xmlns:a16="http://schemas.microsoft.com/office/drawing/2014/main" id="{5A017144-F7F0-E506-4A0E-99A3DC4DC47B}"/>
              </a:ext>
            </a:extLst>
          </p:cNvPr>
          <p:cNvSpPr txBox="1">
            <a:spLocks/>
          </p:cNvSpPr>
          <p:nvPr/>
        </p:nvSpPr>
        <p:spPr>
          <a:xfrm>
            <a:off x="7543799" y="1806828"/>
            <a:ext cx="4205287" cy="6469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lnSpc>
                <a:spcPct val="114000"/>
              </a:lnSpc>
              <a:spcAft>
                <a:spcPts val="1200"/>
              </a:spcAft>
              <a:buNone/>
            </a:pPr>
            <a:r>
              <a:rPr lang="en-GB" sz="1200" dirty="0">
                <a:solidFill>
                  <a:schemeClr val="tx2"/>
                </a:solidFill>
                <a:latin typeface="DM Sans 18pt" pitchFamily="2" charset="0"/>
              </a:rPr>
              <a:t>Traditional electrolyser technology is based on old designs. </a:t>
            </a:r>
            <a:r>
              <a:rPr lang="en-GB" sz="1200" b="1" dirty="0">
                <a:solidFill>
                  <a:schemeClr val="tx2"/>
                </a:solidFill>
                <a:latin typeface="DM Sans 18pt" pitchFamily="2" charset="0"/>
              </a:rPr>
              <a:t>Only marginal cost and reliability gains can be delivered</a:t>
            </a:r>
            <a:r>
              <a:rPr lang="en-GB" sz="1200" dirty="0">
                <a:solidFill>
                  <a:schemeClr val="tx2"/>
                </a:solidFill>
                <a:latin typeface="DM Sans 18pt" pitchFamily="2" charset="0"/>
              </a:rPr>
              <a:t>.</a:t>
            </a:r>
          </a:p>
        </p:txBody>
      </p:sp>
      <p:sp>
        <p:nvSpPr>
          <p:cNvPr id="1035" name="Content Placeholder 4">
            <a:extLst>
              <a:ext uri="{FF2B5EF4-FFF2-40B4-BE49-F238E27FC236}">
                <a16:creationId xmlns:a16="http://schemas.microsoft.com/office/drawing/2014/main" id="{DC79772C-24D0-2FE8-7851-1049CC6E344C}"/>
              </a:ext>
            </a:extLst>
          </p:cNvPr>
          <p:cNvSpPr txBox="1">
            <a:spLocks/>
          </p:cNvSpPr>
          <p:nvPr/>
        </p:nvSpPr>
        <p:spPr>
          <a:xfrm>
            <a:off x="7543799" y="3267625"/>
            <a:ext cx="4205287" cy="8940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lnSpc>
                <a:spcPct val="114000"/>
              </a:lnSpc>
              <a:spcAft>
                <a:spcPts val="1200"/>
              </a:spcAft>
              <a:buNone/>
            </a:pPr>
            <a:r>
              <a:rPr lang="en-GB" sz="1200" dirty="0">
                <a:solidFill>
                  <a:schemeClr val="tx2"/>
                </a:solidFill>
                <a:latin typeface="DM Sans 18pt" pitchFamily="2" charset="0"/>
              </a:rPr>
              <a:t>Incumbent technologies rely on expensive and rare minerals (iridium, platinum) and PFAS chemicals This creates </a:t>
            </a:r>
            <a:r>
              <a:rPr lang="en-GB" sz="1200" b="1" dirty="0">
                <a:solidFill>
                  <a:schemeClr val="tx2"/>
                </a:solidFill>
                <a:latin typeface="DM Sans 18pt" pitchFamily="2" charset="0"/>
              </a:rPr>
              <a:t>high risk supply chains </a:t>
            </a:r>
            <a:r>
              <a:rPr lang="en-GB" sz="1200" dirty="0">
                <a:solidFill>
                  <a:schemeClr val="tx2"/>
                </a:solidFill>
                <a:latin typeface="DM Sans 18pt" pitchFamily="2" charset="0"/>
              </a:rPr>
              <a:t>which are difficult to scale.</a:t>
            </a:r>
          </a:p>
        </p:txBody>
      </p:sp>
      <p:pic>
        <p:nvPicPr>
          <p:cNvPr id="1031" name="Graphic 1030" descr="Badge Tick with solid fill">
            <a:extLst>
              <a:ext uri="{FF2B5EF4-FFF2-40B4-BE49-F238E27FC236}">
                <a16:creationId xmlns:a16="http://schemas.microsoft.com/office/drawing/2014/main" id="{E8419C0F-F960-1CD2-9734-EA2D4D4316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79504" y="4216044"/>
            <a:ext cx="378069" cy="378069"/>
          </a:xfrm>
          <a:prstGeom prst="rect">
            <a:avLst/>
          </a:prstGeom>
        </p:spPr>
      </p:pic>
      <p:pic>
        <p:nvPicPr>
          <p:cNvPr id="1032" name="Graphic 1031" descr="Badge Tick with solid fill">
            <a:extLst>
              <a:ext uri="{FF2B5EF4-FFF2-40B4-BE49-F238E27FC236}">
                <a16:creationId xmlns:a16="http://schemas.microsoft.com/office/drawing/2014/main" id="{8E7AE114-6F68-7F23-A71A-8765A8A98D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79504" y="4916529"/>
            <a:ext cx="378069" cy="378069"/>
          </a:xfrm>
          <a:prstGeom prst="rect">
            <a:avLst/>
          </a:prstGeom>
        </p:spPr>
      </p:pic>
      <p:pic>
        <p:nvPicPr>
          <p:cNvPr id="26" name="Graphic 25" descr="Badge Tick with solid fill">
            <a:extLst>
              <a:ext uri="{FF2B5EF4-FFF2-40B4-BE49-F238E27FC236}">
                <a16:creationId xmlns:a16="http://schemas.microsoft.com/office/drawing/2014/main" id="{13E7EEC8-82F0-7A23-A8D2-64DBC666FD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79506" y="2198602"/>
            <a:ext cx="378069" cy="378069"/>
          </a:xfrm>
          <a:prstGeom prst="rect">
            <a:avLst/>
          </a:prstGeom>
        </p:spPr>
      </p:pic>
      <p:pic>
        <p:nvPicPr>
          <p:cNvPr id="27" name="Graphic 26" descr="Badge Tick with solid fill">
            <a:extLst>
              <a:ext uri="{FF2B5EF4-FFF2-40B4-BE49-F238E27FC236}">
                <a16:creationId xmlns:a16="http://schemas.microsoft.com/office/drawing/2014/main" id="{3F235EE3-5ACB-29AC-81BF-B3ACE54AF8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79505" y="2883331"/>
            <a:ext cx="378069" cy="378069"/>
          </a:xfrm>
          <a:prstGeom prst="rect">
            <a:avLst/>
          </a:prstGeom>
        </p:spPr>
      </p:pic>
      <p:pic>
        <p:nvPicPr>
          <p:cNvPr id="29" name="Graphic 28" descr="Badge Tick with solid fill">
            <a:extLst>
              <a:ext uri="{FF2B5EF4-FFF2-40B4-BE49-F238E27FC236}">
                <a16:creationId xmlns:a16="http://schemas.microsoft.com/office/drawing/2014/main" id="{A2F5A498-4322-5B46-7B8F-6CEE72B4E8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79504" y="3551783"/>
            <a:ext cx="378069" cy="378069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F4BD28E5-0954-7F6B-8BF1-B81AB1FEB018}"/>
              </a:ext>
            </a:extLst>
          </p:cNvPr>
          <p:cNvGrpSpPr/>
          <p:nvPr/>
        </p:nvGrpSpPr>
        <p:grpSpPr>
          <a:xfrm>
            <a:off x="6552353" y="1513088"/>
            <a:ext cx="433954" cy="433954"/>
            <a:chOff x="468639" y="433512"/>
            <a:chExt cx="1920665" cy="1920665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B6C78B1-1803-0036-D5D8-F57CAC94CE2B}"/>
                </a:ext>
              </a:extLst>
            </p:cNvPr>
            <p:cNvSpPr/>
            <p:nvPr/>
          </p:nvSpPr>
          <p:spPr>
            <a:xfrm>
              <a:off x="468639" y="433512"/>
              <a:ext cx="1920665" cy="19206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8ECCC0E-D061-95BF-EF7B-339D6967628E}"/>
                </a:ext>
              </a:extLst>
            </p:cNvPr>
            <p:cNvGrpSpPr/>
            <p:nvPr/>
          </p:nvGrpSpPr>
          <p:grpSpPr>
            <a:xfrm>
              <a:off x="705955" y="598244"/>
              <a:ext cx="1446032" cy="1591200"/>
              <a:chOff x="720705" y="753842"/>
              <a:chExt cx="1806072" cy="1987385"/>
            </a:xfrm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5B051B42-D75B-E1E5-33A0-71315E1C6B26}"/>
                  </a:ext>
                </a:extLst>
              </p:cNvPr>
              <p:cNvSpPr/>
              <p:nvPr/>
            </p:nvSpPr>
            <p:spPr>
              <a:xfrm>
                <a:off x="857799" y="975584"/>
                <a:ext cx="1532470" cy="333103"/>
              </a:xfrm>
              <a:custGeom>
                <a:avLst/>
                <a:gdLst>
                  <a:gd name="connsiteX0" fmla="*/ 0 w 1532470"/>
                  <a:gd name="connsiteY0" fmla="*/ 333103 h 333103"/>
                  <a:gd name="connsiteX1" fmla="*/ 766203 w 1532470"/>
                  <a:gd name="connsiteY1" fmla="*/ 92681 h 333103"/>
                  <a:gd name="connsiteX2" fmla="*/ 1532471 w 1532470"/>
                  <a:gd name="connsiteY2" fmla="*/ 333103 h 333103"/>
                  <a:gd name="connsiteX3" fmla="*/ 766203 w 1532470"/>
                  <a:gd name="connsiteY3" fmla="*/ 0 h 333103"/>
                  <a:gd name="connsiteX4" fmla="*/ 0 w 1532470"/>
                  <a:gd name="connsiteY4" fmla="*/ 333103 h 333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2470" h="333103">
                    <a:moveTo>
                      <a:pt x="0" y="333103"/>
                    </a:moveTo>
                    <a:cubicBezTo>
                      <a:pt x="164658" y="188236"/>
                      <a:pt x="446358" y="92681"/>
                      <a:pt x="766203" y="92681"/>
                    </a:cubicBezTo>
                    <a:cubicBezTo>
                      <a:pt x="1086047" y="92681"/>
                      <a:pt x="1367814" y="188236"/>
                      <a:pt x="1532471" y="333103"/>
                    </a:cubicBezTo>
                    <a:cubicBezTo>
                      <a:pt x="1386167" y="134874"/>
                      <a:pt x="1097935" y="0"/>
                      <a:pt x="766203" y="0"/>
                    </a:cubicBezTo>
                    <a:cubicBezTo>
                      <a:pt x="434471" y="0"/>
                      <a:pt x="146304" y="134874"/>
                      <a:pt x="0" y="333103"/>
                    </a:cubicBezTo>
                    <a:close/>
                  </a:path>
                </a:pathLst>
              </a:custGeom>
              <a:solidFill>
                <a:srgbClr val="D3D4D3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BBEAFFE4-CD23-790E-CCA9-22E312F4A7EA}"/>
                  </a:ext>
                </a:extLst>
              </p:cNvPr>
              <p:cNvSpPr/>
              <p:nvPr/>
            </p:nvSpPr>
            <p:spPr>
              <a:xfrm>
                <a:off x="720705" y="2186382"/>
                <a:ext cx="1806072" cy="554845"/>
              </a:xfrm>
              <a:custGeom>
                <a:avLst/>
                <a:gdLst>
                  <a:gd name="connsiteX0" fmla="*/ 903036 w 1806072"/>
                  <a:gd name="connsiteY0" fmla="*/ 400443 h 554845"/>
                  <a:gd name="connsiteX1" fmla="*/ 0 w 1806072"/>
                  <a:gd name="connsiteY1" fmla="*/ 0 h 554845"/>
                  <a:gd name="connsiteX2" fmla="*/ 903036 w 1806072"/>
                  <a:gd name="connsiteY2" fmla="*/ 554846 h 554845"/>
                  <a:gd name="connsiteX3" fmla="*/ 1806073 w 1806072"/>
                  <a:gd name="connsiteY3" fmla="*/ 0 h 554845"/>
                  <a:gd name="connsiteX4" fmla="*/ 903036 w 1806072"/>
                  <a:gd name="connsiteY4" fmla="*/ 400443 h 554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6072" h="554845">
                    <a:moveTo>
                      <a:pt x="903036" y="400443"/>
                    </a:moveTo>
                    <a:cubicBezTo>
                      <a:pt x="525977" y="400443"/>
                      <a:pt x="193984" y="241337"/>
                      <a:pt x="0" y="0"/>
                    </a:cubicBezTo>
                    <a:cubicBezTo>
                      <a:pt x="172430" y="330164"/>
                      <a:pt x="512130" y="554846"/>
                      <a:pt x="903036" y="554846"/>
                    </a:cubicBezTo>
                    <a:cubicBezTo>
                      <a:pt x="1293943" y="554846"/>
                      <a:pt x="1633643" y="330230"/>
                      <a:pt x="1806073" y="0"/>
                    </a:cubicBezTo>
                    <a:cubicBezTo>
                      <a:pt x="1612024" y="241337"/>
                      <a:pt x="1280031" y="400443"/>
                      <a:pt x="903036" y="400443"/>
                    </a:cubicBezTo>
                    <a:close/>
                  </a:path>
                </a:pathLst>
              </a:custGeom>
              <a:gradFill>
                <a:gsLst>
                  <a:gs pos="30000">
                    <a:srgbClr val="1D3176"/>
                  </a:gs>
                  <a:gs pos="70000">
                    <a:srgbClr val="009FE3"/>
                  </a:gs>
                </a:gsLst>
                <a:lin ang="10800000" scaled="1"/>
              </a:gra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AD1E9808-A232-978B-9BFD-5B8B69F5021B}"/>
                  </a:ext>
                </a:extLst>
              </p:cNvPr>
              <p:cNvSpPr/>
              <p:nvPr/>
            </p:nvSpPr>
            <p:spPr>
              <a:xfrm>
                <a:off x="720705" y="753842"/>
                <a:ext cx="1806072" cy="554845"/>
              </a:xfrm>
              <a:custGeom>
                <a:avLst/>
                <a:gdLst>
                  <a:gd name="connsiteX0" fmla="*/ 0 w 1806072"/>
                  <a:gd name="connsiteY0" fmla="*/ 554846 h 554845"/>
                  <a:gd name="connsiteX1" fmla="*/ 903036 w 1806072"/>
                  <a:gd name="connsiteY1" fmla="*/ 154403 h 554845"/>
                  <a:gd name="connsiteX2" fmla="*/ 1806073 w 1806072"/>
                  <a:gd name="connsiteY2" fmla="*/ 554846 h 554845"/>
                  <a:gd name="connsiteX3" fmla="*/ 903036 w 1806072"/>
                  <a:gd name="connsiteY3" fmla="*/ 0 h 554845"/>
                  <a:gd name="connsiteX4" fmla="*/ 0 w 1806072"/>
                  <a:gd name="connsiteY4" fmla="*/ 554846 h 554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6072" h="554845">
                    <a:moveTo>
                      <a:pt x="0" y="554846"/>
                    </a:moveTo>
                    <a:cubicBezTo>
                      <a:pt x="194049" y="313509"/>
                      <a:pt x="526042" y="154403"/>
                      <a:pt x="903036" y="154403"/>
                    </a:cubicBezTo>
                    <a:cubicBezTo>
                      <a:pt x="1280031" y="154403"/>
                      <a:pt x="1612089" y="313509"/>
                      <a:pt x="1806073" y="554846"/>
                    </a:cubicBezTo>
                    <a:cubicBezTo>
                      <a:pt x="1633708" y="224616"/>
                      <a:pt x="1294008" y="0"/>
                      <a:pt x="903036" y="0"/>
                    </a:cubicBezTo>
                    <a:cubicBezTo>
                      <a:pt x="512065" y="0"/>
                      <a:pt x="172430" y="224616"/>
                      <a:pt x="0" y="554846"/>
                    </a:cubicBezTo>
                    <a:close/>
                  </a:path>
                </a:pathLst>
              </a:custGeom>
              <a:gradFill>
                <a:gsLst>
                  <a:gs pos="30000">
                    <a:srgbClr val="1D3176"/>
                  </a:gs>
                  <a:gs pos="70000">
                    <a:srgbClr val="009FE3"/>
                  </a:gs>
                </a:gsLst>
                <a:lin ang="10800000" scaled="1"/>
              </a:gra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846B4844-D891-D488-1A43-0B40CCCA12A9}"/>
                  </a:ext>
                </a:extLst>
              </p:cNvPr>
              <p:cNvSpPr/>
              <p:nvPr/>
            </p:nvSpPr>
            <p:spPr>
              <a:xfrm>
                <a:off x="891567" y="1315676"/>
                <a:ext cx="433752" cy="439631"/>
              </a:xfrm>
              <a:custGeom>
                <a:avLst/>
                <a:gdLst>
                  <a:gd name="connsiteX0" fmla="*/ 302144 w 433752"/>
                  <a:gd name="connsiteY0" fmla="*/ 145651 h 439631"/>
                  <a:gd name="connsiteX1" fmla="*/ 227033 w 433752"/>
                  <a:gd name="connsiteY1" fmla="*/ 86280 h 439631"/>
                  <a:gd name="connsiteX2" fmla="*/ 126318 w 433752"/>
                  <a:gd name="connsiteY2" fmla="*/ 219587 h 439631"/>
                  <a:gd name="connsiteX3" fmla="*/ 230560 w 433752"/>
                  <a:gd name="connsiteY3" fmla="*/ 352894 h 439631"/>
                  <a:gd name="connsiteX4" fmla="*/ 308545 w 433752"/>
                  <a:gd name="connsiteY4" fmla="*/ 284771 h 439631"/>
                  <a:gd name="connsiteX5" fmla="*/ 433753 w 433752"/>
                  <a:gd name="connsiteY5" fmla="*/ 284771 h 439631"/>
                  <a:gd name="connsiteX6" fmla="*/ 223571 w 433752"/>
                  <a:gd name="connsiteY6" fmla="*/ 439631 h 439631"/>
                  <a:gd name="connsiteX7" fmla="*/ 65184 w 433752"/>
                  <a:gd name="connsiteY7" fmla="*/ 382546 h 439631"/>
                  <a:gd name="connsiteX8" fmla="*/ 0 w 433752"/>
                  <a:gd name="connsiteY8" fmla="*/ 220109 h 439631"/>
                  <a:gd name="connsiteX9" fmla="*/ 231735 w 433752"/>
                  <a:gd name="connsiteY9" fmla="*/ 0 h 439631"/>
                  <a:gd name="connsiteX10" fmla="*/ 427940 w 433752"/>
                  <a:gd name="connsiteY10" fmla="*/ 145586 h 439631"/>
                  <a:gd name="connsiteX11" fmla="*/ 302210 w 433752"/>
                  <a:gd name="connsiteY11" fmla="*/ 145586 h 439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33752" h="439631">
                    <a:moveTo>
                      <a:pt x="302144" y="145651"/>
                    </a:moveTo>
                    <a:cubicBezTo>
                      <a:pt x="291106" y="105483"/>
                      <a:pt x="266613" y="86280"/>
                      <a:pt x="227033" y="86280"/>
                    </a:cubicBezTo>
                    <a:cubicBezTo>
                      <a:pt x="167074" y="86280"/>
                      <a:pt x="126318" y="137487"/>
                      <a:pt x="126318" y="219587"/>
                    </a:cubicBezTo>
                    <a:cubicBezTo>
                      <a:pt x="126318" y="301687"/>
                      <a:pt x="170013" y="352894"/>
                      <a:pt x="230560" y="352894"/>
                    </a:cubicBezTo>
                    <a:cubicBezTo>
                      <a:pt x="273079" y="352894"/>
                      <a:pt x="303908" y="326702"/>
                      <a:pt x="308545" y="284771"/>
                    </a:cubicBezTo>
                    <a:lnTo>
                      <a:pt x="433753" y="284771"/>
                    </a:lnTo>
                    <a:cubicBezTo>
                      <a:pt x="416314" y="378497"/>
                      <a:pt x="337087" y="439631"/>
                      <a:pt x="223571" y="439631"/>
                    </a:cubicBezTo>
                    <a:cubicBezTo>
                      <a:pt x="160086" y="439631"/>
                      <a:pt x="107703" y="421016"/>
                      <a:pt x="65184" y="382546"/>
                    </a:cubicBezTo>
                    <a:cubicBezTo>
                      <a:pt x="20378" y="342378"/>
                      <a:pt x="0" y="289996"/>
                      <a:pt x="0" y="220109"/>
                    </a:cubicBezTo>
                    <a:cubicBezTo>
                      <a:pt x="0" y="84451"/>
                      <a:pt x="89677" y="0"/>
                      <a:pt x="231735" y="0"/>
                    </a:cubicBezTo>
                    <a:cubicBezTo>
                      <a:pt x="337675" y="0"/>
                      <a:pt x="409325" y="54146"/>
                      <a:pt x="427940" y="145586"/>
                    </a:cubicBezTo>
                    <a:lnTo>
                      <a:pt x="302210" y="145586"/>
                    </a:ln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27532330-0E16-48B0-EBDF-A9FDCB10266A}"/>
                  </a:ext>
                </a:extLst>
              </p:cNvPr>
              <p:cNvSpPr/>
              <p:nvPr/>
            </p:nvSpPr>
            <p:spPr>
              <a:xfrm>
                <a:off x="1352686" y="1327890"/>
                <a:ext cx="370854" cy="415138"/>
              </a:xfrm>
              <a:custGeom>
                <a:avLst/>
                <a:gdLst>
                  <a:gd name="connsiteX0" fmla="*/ 202017 w 370854"/>
                  <a:gd name="connsiteY0" fmla="*/ 65 h 415138"/>
                  <a:gd name="connsiteX1" fmla="*/ 370855 w 370854"/>
                  <a:gd name="connsiteY1" fmla="*/ 140361 h 415138"/>
                  <a:gd name="connsiteX2" fmla="*/ 202017 w 370854"/>
                  <a:gd name="connsiteY2" fmla="*/ 281244 h 415138"/>
                  <a:gd name="connsiteX3" fmla="*/ 115868 w 370854"/>
                  <a:gd name="connsiteY3" fmla="*/ 281244 h 415138"/>
                  <a:gd name="connsiteX4" fmla="*/ 115868 w 370854"/>
                  <a:gd name="connsiteY4" fmla="*/ 415138 h 415138"/>
                  <a:gd name="connsiteX5" fmla="*/ 0 w 370854"/>
                  <a:gd name="connsiteY5" fmla="*/ 415138 h 415138"/>
                  <a:gd name="connsiteX6" fmla="*/ 0 w 370854"/>
                  <a:gd name="connsiteY6" fmla="*/ 0 h 415138"/>
                  <a:gd name="connsiteX7" fmla="*/ 202017 w 370854"/>
                  <a:gd name="connsiteY7" fmla="*/ 0 h 415138"/>
                  <a:gd name="connsiteX8" fmla="*/ 113516 w 370854"/>
                  <a:gd name="connsiteY8" fmla="*/ 198033 h 415138"/>
                  <a:gd name="connsiteX9" fmla="*/ 174063 w 370854"/>
                  <a:gd name="connsiteY9" fmla="*/ 198033 h 415138"/>
                  <a:gd name="connsiteX10" fmla="*/ 246823 w 370854"/>
                  <a:gd name="connsiteY10" fmla="*/ 140948 h 415138"/>
                  <a:gd name="connsiteX11" fmla="*/ 174063 w 370854"/>
                  <a:gd name="connsiteY11" fmla="*/ 83864 h 415138"/>
                  <a:gd name="connsiteX12" fmla="*/ 113516 w 370854"/>
                  <a:gd name="connsiteY12" fmla="*/ 83864 h 415138"/>
                  <a:gd name="connsiteX13" fmla="*/ 113516 w 370854"/>
                  <a:gd name="connsiteY13" fmla="*/ 197968 h 415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0854" h="415138">
                    <a:moveTo>
                      <a:pt x="202017" y="65"/>
                    </a:moveTo>
                    <a:cubicBezTo>
                      <a:pt x="310896" y="65"/>
                      <a:pt x="370855" y="53623"/>
                      <a:pt x="370855" y="140361"/>
                    </a:cubicBezTo>
                    <a:cubicBezTo>
                      <a:pt x="370855" y="227098"/>
                      <a:pt x="309721" y="281244"/>
                      <a:pt x="202017" y="281244"/>
                    </a:cubicBezTo>
                    <a:lnTo>
                      <a:pt x="115868" y="281244"/>
                    </a:lnTo>
                    <a:lnTo>
                      <a:pt x="115868" y="415138"/>
                    </a:lnTo>
                    <a:lnTo>
                      <a:pt x="0" y="415138"/>
                    </a:lnTo>
                    <a:lnTo>
                      <a:pt x="0" y="0"/>
                    </a:lnTo>
                    <a:lnTo>
                      <a:pt x="202017" y="0"/>
                    </a:lnTo>
                    <a:close/>
                    <a:moveTo>
                      <a:pt x="113516" y="198033"/>
                    </a:moveTo>
                    <a:lnTo>
                      <a:pt x="174063" y="198033"/>
                    </a:lnTo>
                    <a:cubicBezTo>
                      <a:pt x="221220" y="198033"/>
                      <a:pt x="246823" y="177655"/>
                      <a:pt x="246823" y="140948"/>
                    </a:cubicBezTo>
                    <a:cubicBezTo>
                      <a:pt x="246823" y="104242"/>
                      <a:pt x="221220" y="83864"/>
                      <a:pt x="174063" y="83864"/>
                    </a:cubicBezTo>
                    <a:lnTo>
                      <a:pt x="113516" y="83864"/>
                    </a:lnTo>
                    <a:lnTo>
                      <a:pt x="113516" y="197968"/>
                    </a:ln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FC138A42-01F0-7E0D-7DFF-4B103FEB4274}"/>
                  </a:ext>
                </a:extLst>
              </p:cNvPr>
              <p:cNvSpPr/>
              <p:nvPr/>
            </p:nvSpPr>
            <p:spPr>
              <a:xfrm>
                <a:off x="1752018" y="1327955"/>
                <a:ext cx="377908" cy="415138"/>
              </a:xfrm>
              <a:custGeom>
                <a:avLst/>
                <a:gdLst>
                  <a:gd name="connsiteX0" fmla="*/ 115868 w 377908"/>
                  <a:gd name="connsiteY0" fmla="*/ 0 h 415138"/>
                  <a:gd name="connsiteX1" fmla="*/ 115868 w 377908"/>
                  <a:gd name="connsiteY1" fmla="*/ 157800 h 415138"/>
                  <a:gd name="connsiteX2" fmla="*/ 261453 w 377908"/>
                  <a:gd name="connsiteY2" fmla="*/ 157800 h 415138"/>
                  <a:gd name="connsiteX3" fmla="*/ 261453 w 377908"/>
                  <a:gd name="connsiteY3" fmla="*/ 0 h 415138"/>
                  <a:gd name="connsiteX4" fmla="*/ 377909 w 377908"/>
                  <a:gd name="connsiteY4" fmla="*/ 0 h 415138"/>
                  <a:gd name="connsiteX5" fmla="*/ 377909 w 377908"/>
                  <a:gd name="connsiteY5" fmla="*/ 415138 h 415138"/>
                  <a:gd name="connsiteX6" fmla="*/ 261453 w 377908"/>
                  <a:gd name="connsiteY6" fmla="*/ 415138 h 415138"/>
                  <a:gd name="connsiteX7" fmla="*/ 261453 w 377908"/>
                  <a:gd name="connsiteY7" fmla="*/ 242774 h 415138"/>
                  <a:gd name="connsiteX8" fmla="*/ 115868 w 377908"/>
                  <a:gd name="connsiteY8" fmla="*/ 242774 h 415138"/>
                  <a:gd name="connsiteX9" fmla="*/ 115868 w 377908"/>
                  <a:gd name="connsiteY9" fmla="*/ 415138 h 415138"/>
                  <a:gd name="connsiteX10" fmla="*/ 0 w 377908"/>
                  <a:gd name="connsiteY10" fmla="*/ 415138 h 415138"/>
                  <a:gd name="connsiteX11" fmla="*/ 0 w 377908"/>
                  <a:gd name="connsiteY11" fmla="*/ 0 h 415138"/>
                  <a:gd name="connsiteX12" fmla="*/ 115868 w 377908"/>
                  <a:gd name="connsiteY12" fmla="*/ 0 h 415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77908" h="415138">
                    <a:moveTo>
                      <a:pt x="115868" y="0"/>
                    </a:moveTo>
                    <a:lnTo>
                      <a:pt x="115868" y="157800"/>
                    </a:lnTo>
                    <a:lnTo>
                      <a:pt x="261453" y="157800"/>
                    </a:lnTo>
                    <a:lnTo>
                      <a:pt x="261453" y="0"/>
                    </a:lnTo>
                    <a:lnTo>
                      <a:pt x="377909" y="0"/>
                    </a:lnTo>
                    <a:lnTo>
                      <a:pt x="377909" y="415138"/>
                    </a:lnTo>
                    <a:lnTo>
                      <a:pt x="261453" y="415138"/>
                    </a:lnTo>
                    <a:lnTo>
                      <a:pt x="261453" y="242774"/>
                    </a:lnTo>
                    <a:lnTo>
                      <a:pt x="115868" y="242774"/>
                    </a:lnTo>
                    <a:lnTo>
                      <a:pt x="115868" y="415138"/>
                    </a:lnTo>
                    <a:lnTo>
                      <a:pt x="0" y="415138"/>
                    </a:lnTo>
                    <a:lnTo>
                      <a:pt x="0" y="0"/>
                    </a:lnTo>
                    <a:lnTo>
                      <a:pt x="115868" y="0"/>
                    </a:ln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59F055B3-E9F2-CC2C-60E5-315CF5B99186}"/>
                  </a:ext>
                </a:extLst>
              </p:cNvPr>
              <p:cNvSpPr/>
              <p:nvPr/>
            </p:nvSpPr>
            <p:spPr>
              <a:xfrm>
                <a:off x="2174733" y="1525923"/>
                <a:ext cx="182619" cy="217170"/>
              </a:xfrm>
              <a:custGeom>
                <a:avLst/>
                <a:gdLst>
                  <a:gd name="connsiteX0" fmla="*/ 174128 w 182619"/>
                  <a:gd name="connsiteY0" fmla="*/ 176088 h 217170"/>
                  <a:gd name="connsiteX1" fmla="*/ 174128 w 182619"/>
                  <a:gd name="connsiteY1" fmla="*/ 217170 h 217170"/>
                  <a:gd name="connsiteX2" fmla="*/ 0 w 182619"/>
                  <a:gd name="connsiteY2" fmla="*/ 217170 h 217170"/>
                  <a:gd name="connsiteX3" fmla="*/ 0 w 182619"/>
                  <a:gd name="connsiteY3" fmla="*/ 214297 h 217170"/>
                  <a:gd name="connsiteX4" fmla="*/ 58130 w 182619"/>
                  <a:gd name="connsiteY4" fmla="*/ 130237 h 217170"/>
                  <a:gd name="connsiteX5" fmla="*/ 120701 w 182619"/>
                  <a:gd name="connsiteY5" fmla="*/ 67992 h 217170"/>
                  <a:gd name="connsiteX6" fmla="*/ 92550 w 182619"/>
                  <a:gd name="connsiteY6" fmla="*/ 39515 h 217170"/>
                  <a:gd name="connsiteX7" fmla="*/ 62506 w 182619"/>
                  <a:gd name="connsiteY7" fmla="*/ 71127 h 217170"/>
                  <a:gd name="connsiteX8" fmla="*/ 62506 w 182619"/>
                  <a:gd name="connsiteY8" fmla="*/ 73675 h 217170"/>
                  <a:gd name="connsiteX9" fmla="*/ 1176 w 182619"/>
                  <a:gd name="connsiteY9" fmla="*/ 73675 h 217170"/>
                  <a:gd name="connsiteX10" fmla="*/ 93791 w 182619"/>
                  <a:gd name="connsiteY10" fmla="*/ 0 h 217170"/>
                  <a:gd name="connsiteX11" fmla="*/ 182619 w 182619"/>
                  <a:gd name="connsiteY11" fmla="*/ 71127 h 217170"/>
                  <a:gd name="connsiteX12" fmla="*/ 127951 w 182619"/>
                  <a:gd name="connsiteY12" fmla="*/ 139708 h 217170"/>
                  <a:gd name="connsiteX13" fmla="*/ 72303 w 182619"/>
                  <a:gd name="connsiteY13" fmla="*/ 176088 h 217170"/>
                  <a:gd name="connsiteX14" fmla="*/ 174063 w 182619"/>
                  <a:gd name="connsiteY14" fmla="*/ 176088 h 217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2619" h="217170">
                    <a:moveTo>
                      <a:pt x="174128" y="176088"/>
                    </a:moveTo>
                    <a:lnTo>
                      <a:pt x="174128" y="217170"/>
                    </a:lnTo>
                    <a:lnTo>
                      <a:pt x="0" y="217170"/>
                    </a:lnTo>
                    <a:lnTo>
                      <a:pt x="0" y="214297"/>
                    </a:lnTo>
                    <a:cubicBezTo>
                      <a:pt x="0" y="174128"/>
                      <a:pt x="19594" y="152640"/>
                      <a:pt x="58130" y="130237"/>
                    </a:cubicBezTo>
                    <a:cubicBezTo>
                      <a:pt x="95751" y="108095"/>
                      <a:pt x="120701" y="94183"/>
                      <a:pt x="120701" y="67992"/>
                    </a:cubicBezTo>
                    <a:cubicBezTo>
                      <a:pt x="120701" y="50945"/>
                      <a:pt x="108683" y="39515"/>
                      <a:pt x="92550" y="39515"/>
                    </a:cubicBezTo>
                    <a:cubicBezTo>
                      <a:pt x="73871" y="39515"/>
                      <a:pt x="62506" y="51206"/>
                      <a:pt x="62506" y="71127"/>
                    </a:cubicBezTo>
                    <a:lnTo>
                      <a:pt x="62506" y="73675"/>
                    </a:lnTo>
                    <a:lnTo>
                      <a:pt x="1176" y="73675"/>
                    </a:lnTo>
                    <a:cubicBezTo>
                      <a:pt x="2417" y="25015"/>
                      <a:pt x="33441" y="0"/>
                      <a:pt x="93791" y="0"/>
                    </a:cubicBezTo>
                    <a:cubicBezTo>
                      <a:pt x="148460" y="0"/>
                      <a:pt x="182619" y="28738"/>
                      <a:pt x="182619" y="71127"/>
                    </a:cubicBezTo>
                    <a:cubicBezTo>
                      <a:pt x="182619" y="103393"/>
                      <a:pt x="164592" y="121681"/>
                      <a:pt x="127951" y="139708"/>
                    </a:cubicBezTo>
                    <a:cubicBezTo>
                      <a:pt x="96992" y="154860"/>
                      <a:pt x="76744" y="161849"/>
                      <a:pt x="72303" y="176088"/>
                    </a:cubicBezTo>
                    <a:lnTo>
                      <a:pt x="174063" y="176088"/>
                    </a:ln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03DDA6CF-CA60-F076-78A3-84141174FC94}"/>
                  </a:ext>
                </a:extLst>
              </p:cNvPr>
              <p:cNvSpPr/>
              <p:nvPr/>
            </p:nvSpPr>
            <p:spPr>
              <a:xfrm>
                <a:off x="857799" y="2186382"/>
                <a:ext cx="1532470" cy="333103"/>
              </a:xfrm>
              <a:custGeom>
                <a:avLst/>
                <a:gdLst>
                  <a:gd name="connsiteX0" fmla="*/ 1532471 w 1532470"/>
                  <a:gd name="connsiteY0" fmla="*/ 0 h 333103"/>
                  <a:gd name="connsiteX1" fmla="*/ 766268 w 1532470"/>
                  <a:gd name="connsiteY1" fmla="*/ 240422 h 333103"/>
                  <a:gd name="connsiteX2" fmla="*/ 0 w 1532470"/>
                  <a:gd name="connsiteY2" fmla="*/ 0 h 333103"/>
                  <a:gd name="connsiteX3" fmla="*/ 766268 w 1532470"/>
                  <a:gd name="connsiteY3" fmla="*/ 333103 h 333103"/>
                  <a:gd name="connsiteX4" fmla="*/ 1532471 w 1532470"/>
                  <a:gd name="connsiteY4" fmla="*/ 0 h 333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2470" h="333103">
                    <a:moveTo>
                      <a:pt x="1532471" y="0"/>
                    </a:moveTo>
                    <a:cubicBezTo>
                      <a:pt x="1367814" y="144867"/>
                      <a:pt x="1086113" y="240422"/>
                      <a:pt x="766268" y="240422"/>
                    </a:cubicBezTo>
                    <a:cubicBezTo>
                      <a:pt x="446424" y="240422"/>
                      <a:pt x="164658" y="144867"/>
                      <a:pt x="0" y="0"/>
                    </a:cubicBezTo>
                    <a:cubicBezTo>
                      <a:pt x="146304" y="198229"/>
                      <a:pt x="434536" y="333103"/>
                      <a:pt x="766268" y="333103"/>
                    </a:cubicBezTo>
                    <a:cubicBezTo>
                      <a:pt x="1098000" y="333103"/>
                      <a:pt x="1386232" y="198229"/>
                      <a:pt x="1532471" y="0"/>
                    </a:cubicBezTo>
                    <a:close/>
                  </a:path>
                </a:pathLst>
              </a:custGeom>
              <a:solidFill>
                <a:srgbClr val="D3D4D3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1B69E694-CAD4-B06A-7931-F03BE161F1C8}"/>
                  </a:ext>
                </a:extLst>
              </p:cNvPr>
              <p:cNvSpPr/>
              <p:nvPr/>
            </p:nvSpPr>
            <p:spPr>
              <a:xfrm>
                <a:off x="991498" y="1887111"/>
                <a:ext cx="98363" cy="137356"/>
              </a:xfrm>
              <a:custGeom>
                <a:avLst/>
                <a:gdLst>
                  <a:gd name="connsiteX0" fmla="*/ 98363 w 98363"/>
                  <a:gd name="connsiteY0" fmla="*/ 115149 h 137356"/>
                  <a:gd name="connsiteX1" fmla="*/ 98233 w 98363"/>
                  <a:gd name="connsiteY1" fmla="*/ 119525 h 137356"/>
                  <a:gd name="connsiteX2" fmla="*/ 97776 w 98363"/>
                  <a:gd name="connsiteY2" fmla="*/ 122595 h 137356"/>
                  <a:gd name="connsiteX3" fmla="*/ 96927 w 98363"/>
                  <a:gd name="connsiteY3" fmla="*/ 124816 h 137356"/>
                  <a:gd name="connsiteX4" fmla="*/ 95294 w 98363"/>
                  <a:gd name="connsiteY4" fmla="*/ 126906 h 137356"/>
                  <a:gd name="connsiteX5" fmla="*/ 90918 w 98363"/>
                  <a:gd name="connsiteY5" fmla="*/ 129910 h 137356"/>
                  <a:gd name="connsiteX6" fmla="*/ 83015 w 98363"/>
                  <a:gd name="connsiteY6" fmla="*/ 133437 h 137356"/>
                  <a:gd name="connsiteX7" fmla="*/ 72303 w 98363"/>
                  <a:gd name="connsiteY7" fmla="*/ 136246 h 137356"/>
                  <a:gd name="connsiteX8" fmla="*/ 59305 w 98363"/>
                  <a:gd name="connsiteY8" fmla="*/ 137356 h 137356"/>
                  <a:gd name="connsiteX9" fmla="*/ 34617 w 98363"/>
                  <a:gd name="connsiteY9" fmla="*/ 133111 h 137356"/>
                  <a:gd name="connsiteX10" fmla="*/ 15937 w 98363"/>
                  <a:gd name="connsiteY10" fmla="*/ 120505 h 137356"/>
                  <a:gd name="connsiteX11" fmla="*/ 4115 w 98363"/>
                  <a:gd name="connsiteY11" fmla="*/ 99604 h 137356"/>
                  <a:gd name="connsiteX12" fmla="*/ 0 w 98363"/>
                  <a:gd name="connsiteY12" fmla="*/ 70409 h 137356"/>
                  <a:gd name="connsiteX13" fmla="*/ 4507 w 98363"/>
                  <a:gd name="connsiteY13" fmla="*/ 40299 h 137356"/>
                  <a:gd name="connsiteX14" fmla="*/ 17178 w 98363"/>
                  <a:gd name="connsiteY14" fmla="*/ 18223 h 137356"/>
                  <a:gd name="connsiteX15" fmla="*/ 36641 w 98363"/>
                  <a:gd name="connsiteY15" fmla="*/ 4637 h 137356"/>
                  <a:gd name="connsiteX16" fmla="*/ 61657 w 98363"/>
                  <a:gd name="connsiteY16" fmla="*/ 0 h 137356"/>
                  <a:gd name="connsiteX17" fmla="*/ 72368 w 98363"/>
                  <a:gd name="connsiteY17" fmla="*/ 914 h 137356"/>
                  <a:gd name="connsiteX18" fmla="*/ 81904 w 98363"/>
                  <a:gd name="connsiteY18" fmla="*/ 3331 h 137356"/>
                  <a:gd name="connsiteX19" fmla="*/ 89742 w 98363"/>
                  <a:gd name="connsiteY19" fmla="*/ 6793 h 137356"/>
                  <a:gd name="connsiteX20" fmla="*/ 94641 w 98363"/>
                  <a:gd name="connsiteY20" fmla="*/ 10124 h 137356"/>
                  <a:gd name="connsiteX21" fmla="*/ 96535 w 98363"/>
                  <a:gd name="connsiteY21" fmla="*/ 12410 h 137356"/>
                  <a:gd name="connsiteX22" fmla="*/ 97384 w 98363"/>
                  <a:gd name="connsiteY22" fmla="*/ 14761 h 137356"/>
                  <a:gd name="connsiteX23" fmla="*/ 97841 w 98363"/>
                  <a:gd name="connsiteY23" fmla="*/ 18157 h 137356"/>
                  <a:gd name="connsiteX24" fmla="*/ 97972 w 98363"/>
                  <a:gd name="connsiteY24" fmla="*/ 22991 h 137356"/>
                  <a:gd name="connsiteX25" fmla="*/ 97776 w 98363"/>
                  <a:gd name="connsiteY25" fmla="*/ 28216 h 137356"/>
                  <a:gd name="connsiteX26" fmla="*/ 97057 w 98363"/>
                  <a:gd name="connsiteY26" fmla="*/ 31743 h 137356"/>
                  <a:gd name="connsiteX27" fmla="*/ 95816 w 98363"/>
                  <a:gd name="connsiteY27" fmla="*/ 33702 h 137356"/>
                  <a:gd name="connsiteX28" fmla="*/ 94183 w 98363"/>
                  <a:gd name="connsiteY28" fmla="*/ 34290 h 137356"/>
                  <a:gd name="connsiteX29" fmla="*/ 90264 w 98363"/>
                  <a:gd name="connsiteY29" fmla="*/ 32461 h 137356"/>
                  <a:gd name="connsiteX30" fmla="*/ 84125 w 98363"/>
                  <a:gd name="connsiteY30" fmla="*/ 28477 h 137356"/>
                  <a:gd name="connsiteX31" fmla="*/ 75177 w 98363"/>
                  <a:gd name="connsiteY31" fmla="*/ 24493 h 137356"/>
                  <a:gd name="connsiteX32" fmla="*/ 62767 w 98363"/>
                  <a:gd name="connsiteY32" fmla="*/ 22664 h 137356"/>
                  <a:gd name="connsiteX33" fmla="*/ 48659 w 98363"/>
                  <a:gd name="connsiteY33" fmla="*/ 25930 h 137356"/>
                  <a:gd name="connsiteX34" fmla="*/ 38078 w 98363"/>
                  <a:gd name="connsiteY34" fmla="*/ 35204 h 137356"/>
                  <a:gd name="connsiteX35" fmla="*/ 31416 w 98363"/>
                  <a:gd name="connsiteY35" fmla="*/ 49770 h 137356"/>
                  <a:gd name="connsiteX36" fmla="*/ 29130 w 98363"/>
                  <a:gd name="connsiteY36" fmla="*/ 68972 h 137356"/>
                  <a:gd name="connsiteX37" fmla="*/ 31547 w 98363"/>
                  <a:gd name="connsiteY37" fmla="*/ 89285 h 137356"/>
                  <a:gd name="connsiteX38" fmla="*/ 38405 w 98363"/>
                  <a:gd name="connsiteY38" fmla="*/ 103393 h 137356"/>
                  <a:gd name="connsiteX39" fmla="*/ 49182 w 98363"/>
                  <a:gd name="connsiteY39" fmla="*/ 111688 h 137356"/>
                  <a:gd name="connsiteX40" fmla="*/ 63420 w 98363"/>
                  <a:gd name="connsiteY40" fmla="*/ 114431 h 137356"/>
                  <a:gd name="connsiteX41" fmla="*/ 75830 w 98363"/>
                  <a:gd name="connsiteY41" fmla="*/ 112733 h 137356"/>
                  <a:gd name="connsiteX42" fmla="*/ 84843 w 98363"/>
                  <a:gd name="connsiteY42" fmla="*/ 109010 h 137356"/>
                  <a:gd name="connsiteX43" fmla="*/ 90983 w 98363"/>
                  <a:gd name="connsiteY43" fmla="*/ 105287 h 137356"/>
                  <a:gd name="connsiteX44" fmla="*/ 94706 w 98363"/>
                  <a:gd name="connsiteY44" fmla="*/ 103654 h 137356"/>
                  <a:gd name="connsiteX45" fmla="*/ 96339 w 98363"/>
                  <a:gd name="connsiteY45" fmla="*/ 104046 h 137356"/>
                  <a:gd name="connsiteX46" fmla="*/ 97384 w 98363"/>
                  <a:gd name="connsiteY46" fmla="*/ 105679 h 137356"/>
                  <a:gd name="connsiteX47" fmla="*/ 97972 w 98363"/>
                  <a:gd name="connsiteY47" fmla="*/ 109140 h 137356"/>
                  <a:gd name="connsiteX48" fmla="*/ 98168 w 98363"/>
                  <a:gd name="connsiteY48" fmla="*/ 115084 h 137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98363" h="137356">
                    <a:moveTo>
                      <a:pt x="98363" y="115149"/>
                    </a:moveTo>
                    <a:cubicBezTo>
                      <a:pt x="98363" y="116847"/>
                      <a:pt x="98363" y="118350"/>
                      <a:pt x="98233" y="119525"/>
                    </a:cubicBezTo>
                    <a:cubicBezTo>
                      <a:pt x="98102" y="120701"/>
                      <a:pt x="97972" y="121746"/>
                      <a:pt x="97776" y="122595"/>
                    </a:cubicBezTo>
                    <a:cubicBezTo>
                      <a:pt x="97580" y="123444"/>
                      <a:pt x="97318" y="124163"/>
                      <a:pt x="96927" y="124816"/>
                    </a:cubicBezTo>
                    <a:cubicBezTo>
                      <a:pt x="96600" y="125404"/>
                      <a:pt x="96012" y="126122"/>
                      <a:pt x="95294" y="126906"/>
                    </a:cubicBezTo>
                    <a:cubicBezTo>
                      <a:pt x="94510" y="127690"/>
                      <a:pt x="93073" y="128735"/>
                      <a:pt x="90918" y="129910"/>
                    </a:cubicBezTo>
                    <a:cubicBezTo>
                      <a:pt x="88762" y="131151"/>
                      <a:pt x="86150" y="132327"/>
                      <a:pt x="83015" y="133437"/>
                    </a:cubicBezTo>
                    <a:cubicBezTo>
                      <a:pt x="79879" y="134548"/>
                      <a:pt x="76353" y="135527"/>
                      <a:pt x="72303" y="136246"/>
                    </a:cubicBezTo>
                    <a:cubicBezTo>
                      <a:pt x="68319" y="137030"/>
                      <a:pt x="63943" y="137356"/>
                      <a:pt x="59305" y="137356"/>
                    </a:cubicBezTo>
                    <a:cubicBezTo>
                      <a:pt x="50161" y="137356"/>
                      <a:pt x="41997" y="135919"/>
                      <a:pt x="34617" y="133111"/>
                    </a:cubicBezTo>
                    <a:cubicBezTo>
                      <a:pt x="27301" y="130302"/>
                      <a:pt x="21031" y="126122"/>
                      <a:pt x="15937" y="120505"/>
                    </a:cubicBezTo>
                    <a:cubicBezTo>
                      <a:pt x="10842" y="114888"/>
                      <a:pt x="6858" y="107965"/>
                      <a:pt x="4115" y="99604"/>
                    </a:cubicBezTo>
                    <a:cubicBezTo>
                      <a:pt x="1372" y="91244"/>
                      <a:pt x="0" y="81512"/>
                      <a:pt x="0" y="70409"/>
                    </a:cubicBezTo>
                    <a:cubicBezTo>
                      <a:pt x="0" y="59305"/>
                      <a:pt x="1502" y="49051"/>
                      <a:pt x="4507" y="40299"/>
                    </a:cubicBezTo>
                    <a:cubicBezTo>
                      <a:pt x="7511" y="31547"/>
                      <a:pt x="11757" y="24166"/>
                      <a:pt x="17178" y="18223"/>
                    </a:cubicBezTo>
                    <a:cubicBezTo>
                      <a:pt x="22599" y="12279"/>
                      <a:pt x="29065" y="7707"/>
                      <a:pt x="36641" y="4637"/>
                    </a:cubicBezTo>
                    <a:cubicBezTo>
                      <a:pt x="44218" y="1568"/>
                      <a:pt x="52578" y="0"/>
                      <a:pt x="61657" y="0"/>
                    </a:cubicBezTo>
                    <a:cubicBezTo>
                      <a:pt x="65380" y="0"/>
                      <a:pt x="68907" y="327"/>
                      <a:pt x="72368" y="914"/>
                    </a:cubicBezTo>
                    <a:cubicBezTo>
                      <a:pt x="75765" y="1502"/>
                      <a:pt x="78965" y="2351"/>
                      <a:pt x="81904" y="3331"/>
                    </a:cubicBezTo>
                    <a:cubicBezTo>
                      <a:pt x="84843" y="4311"/>
                      <a:pt x="87456" y="5486"/>
                      <a:pt x="89742" y="6793"/>
                    </a:cubicBezTo>
                    <a:cubicBezTo>
                      <a:pt x="92093" y="8099"/>
                      <a:pt x="93726" y="9209"/>
                      <a:pt x="94641" y="10124"/>
                    </a:cubicBezTo>
                    <a:cubicBezTo>
                      <a:pt x="95555" y="11038"/>
                      <a:pt x="96208" y="11822"/>
                      <a:pt x="96535" y="12410"/>
                    </a:cubicBezTo>
                    <a:cubicBezTo>
                      <a:pt x="96861" y="12998"/>
                      <a:pt x="97122" y="13781"/>
                      <a:pt x="97384" y="14761"/>
                    </a:cubicBezTo>
                    <a:cubicBezTo>
                      <a:pt x="97580" y="15741"/>
                      <a:pt x="97710" y="16851"/>
                      <a:pt x="97841" y="18157"/>
                    </a:cubicBezTo>
                    <a:cubicBezTo>
                      <a:pt x="97972" y="19464"/>
                      <a:pt x="97972" y="21097"/>
                      <a:pt x="97972" y="22991"/>
                    </a:cubicBezTo>
                    <a:cubicBezTo>
                      <a:pt x="97972" y="25015"/>
                      <a:pt x="97906" y="26779"/>
                      <a:pt x="97776" y="28216"/>
                    </a:cubicBezTo>
                    <a:cubicBezTo>
                      <a:pt x="97645" y="29653"/>
                      <a:pt x="97384" y="30828"/>
                      <a:pt x="97057" y="31743"/>
                    </a:cubicBezTo>
                    <a:cubicBezTo>
                      <a:pt x="96731" y="32657"/>
                      <a:pt x="96273" y="33310"/>
                      <a:pt x="95816" y="33702"/>
                    </a:cubicBezTo>
                    <a:cubicBezTo>
                      <a:pt x="95359" y="34094"/>
                      <a:pt x="94771" y="34290"/>
                      <a:pt x="94183" y="34290"/>
                    </a:cubicBezTo>
                    <a:cubicBezTo>
                      <a:pt x="93138" y="34290"/>
                      <a:pt x="91832" y="33702"/>
                      <a:pt x="90264" y="32461"/>
                    </a:cubicBezTo>
                    <a:cubicBezTo>
                      <a:pt x="88697" y="31220"/>
                      <a:pt x="86672" y="29914"/>
                      <a:pt x="84125" y="28477"/>
                    </a:cubicBezTo>
                    <a:cubicBezTo>
                      <a:pt x="81643" y="26975"/>
                      <a:pt x="78639" y="25669"/>
                      <a:pt x="75177" y="24493"/>
                    </a:cubicBezTo>
                    <a:cubicBezTo>
                      <a:pt x="71715" y="23317"/>
                      <a:pt x="67600" y="22664"/>
                      <a:pt x="62767" y="22664"/>
                    </a:cubicBezTo>
                    <a:cubicBezTo>
                      <a:pt x="57477" y="22664"/>
                      <a:pt x="52774" y="23774"/>
                      <a:pt x="48659" y="25930"/>
                    </a:cubicBezTo>
                    <a:cubicBezTo>
                      <a:pt x="44479" y="28085"/>
                      <a:pt x="40952" y="31155"/>
                      <a:pt x="38078" y="35204"/>
                    </a:cubicBezTo>
                    <a:cubicBezTo>
                      <a:pt x="35139" y="39189"/>
                      <a:pt x="32984" y="44087"/>
                      <a:pt x="31416" y="49770"/>
                    </a:cubicBezTo>
                    <a:cubicBezTo>
                      <a:pt x="29914" y="55452"/>
                      <a:pt x="29130" y="61853"/>
                      <a:pt x="29130" y="68972"/>
                    </a:cubicBezTo>
                    <a:cubicBezTo>
                      <a:pt x="29130" y="76810"/>
                      <a:pt x="29914" y="83537"/>
                      <a:pt x="31547" y="89285"/>
                    </a:cubicBezTo>
                    <a:cubicBezTo>
                      <a:pt x="33180" y="95032"/>
                      <a:pt x="35466" y="99735"/>
                      <a:pt x="38405" y="103393"/>
                    </a:cubicBezTo>
                    <a:cubicBezTo>
                      <a:pt x="41344" y="107050"/>
                      <a:pt x="45002" y="109859"/>
                      <a:pt x="49182" y="111688"/>
                    </a:cubicBezTo>
                    <a:cubicBezTo>
                      <a:pt x="53362" y="113516"/>
                      <a:pt x="58130" y="114431"/>
                      <a:pt x="63420" y="114431"/>
                    </a:cubicBezTo>
                    <a:cubicBezTo>
                      <a:pt x="68188" y="114431"/>
                      <a:pt x="72368" y="113843"/>
                      <a:pt x="75830" y="112733"/>
                    </a:cubicBezTo>
                    <a:cubicBezTo>
                      <a:pt x="79292" y="111622"/>
                      <a:pt x="82296" y="110381"/>
                      <a:pt x="84843" y="109010"/>
                    </a:cubicBezTo>
                    <a:cubicBezTo>
                      <a:pt x="87325" y="107638"/>
                      <a:pt x="89415" y="106397"/>
                      <a:pt x="90983" y="105287"/>
                    </a:cubicBezTo>
                    <a:cubicBezTo>
                      <a:pt x="92616" y="104177"/>
                      <a:pt x="93857" y="103654"/>
                      <a:pt x="94706" y="103654"/>
                    </a:cubicBezTo>
                    <a:cubicBezTo>
                      <a:pt x="95359" y="103654"/>
                      <a:pt x="95947" y="103785"/>
                      <a:pt x="96339" y="104046"/>
                    </a:cubicBezTo>
                    <a:cubicBezTo>
                      <a:pt x="96731" y="104307"/>
                      <a:pt x="97122" y="104895"/>
                      <a:pt x="97384" y="105679"/>
                    </a:cubicBezTo>
                    <a:cubicBezTo>
                      <a:pt x="97645" y="106462"/>
                      <a:pt x="97841" y="107638"/>
                      <a:pt x="97972" y="109140"/>
                    </a:cubicBezTo>
                    <a:cubicBezTo>
                      <a:pt x="98102" y="110643"/>
                      <a:pt x="98168" y="112602"/>
                      <a:pt x="98168" y="115084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D0A9DA0F-92B5-562B-A024-2DB3832AB6A0}"/>
                  </a:ext>
                </a:extLst>
              </p:cNvPr>
              <p:cNvSpPr/>
              <p:nvPr/>
            </p:nvSpPr>
            <p:spPr>
              <a:xfrm>
                <a:off x="1109325" y="1888613"/>
                <a:ext cx="73217" cy="133763"/>
              </a:xfrm>
              <a:custGeom>
                <a:avLst/>
                <a:gdLst>
                  <a:gd name="connsiteX0" fmla="*/ 73087 w 73217"/>
                  <a:gd name="connsiteY0" fmla="*/ 122464 h 133763"/>
                  <a:gd name="connsiteX1" fmla="*/ 72826 w 73217"/>
                  <a:gd name="connsiteY1" fmla="*/ 127624 h 133763"/>
                  <a:gd name="connsiteX2" fmla="*/ 72042 w 73217"/>
                  <a:gd name="connsiteY2" fmla="*/ 131151 h 133763"/>
                  <a:gd name="connsiteX3" fmla="*/ 70735 w 73217"/>
                  <a:gd name="connsiteY3" fmla="*/ 133176 h 133763"/>
                  <a:gd name="connsiteX4" fmla="*/ 68907 w 73217"/>
                  <a:gd name="connsiteY4" fmla="*/ 133764 h 133763"/>
                  <a:gd name="connsiteX5" fmla="*/ 7968 w 73217"/>
                  <a:gd name="connsiteY5" fmla="*/ 133764 h 133763"/>
                  <a:gd name="connsiteX6" fmla="*/ 2286 w 73217"/>
                  <a:gd name="connsiteY6" fmla="*/ 131739 h 133763"/>
                  <a:gd name="connsiteX7" fmla="*/ 0 w 73217"/>
                  <a:gd name="connsiteY7" fmla="*/ 125208 h 133763"/>
                  <a:gd name="connsiteX8" fmla="*/ 0 w 73217"/>
                  <a:gd name="connsiteY8" fmla="*/ 4376 h 133763"/>
                  <a:gd name="connsiteX9" fmla="*/ 653 w 73217"/>
                  <a:gd name="connsiteY9" fmla="*/ 2547 h 133763"/>
                  <a:gd name="connsiteX10" fmla="*/ 2874 w 73217"/>
                  <a:gd name="connsiteY10" fmla="*/ 1176 h 133763"/>
                  <a:gd name="connsiteX11" fmla="*/ 7054 w 73217"/>
                  <a:gd name="connsiteY11" fmla="*/ 326 h 133763"/>
                  <a:gd name="connsiteX12" fmla="*/ 13585 w 73217"/>
                  <a:gd name="connsiteY12" fmla="*/ 0 h 133763"/>
                  <a:gd name="connsiteX13" fmla="*/ 20182 w 73217"/>
                  <a:gd name="connsiteY13" fmla="*/ 326 h 133763"/>
                  <a:gd name="connsiteX14" fmla="*/ 24297 w 73217"/>
                  <a:gd name="connsiteY14" fmla="*/ 1176 h 133763"/>
                  <a:gd name="connsiteX15" fmla="*/ 26518 w 73217"/>
                  <a:gd name="connsiteY15" fmla="*/ 2547 h 133763"/>
                  <a:gd name="connsiteX16" fmla="*/ 27171 w 73217"/>
                  <a:gd name="connsiteY16" fmla="*/ 4376 h 133763"/>
                  <a:gd name="connsiteX17" fmla="*/ 27171 w 73217"/>
                  <a:gd name="connsiteY17" fmla="*/ 111426 h 133763"/>
                  <a:gd name="connsiteX18" fmla="*/ 69037 w 73217"/>
                  <a:gd name="connsiteY18" fmla="*/ 111426 h 133763"/>
                  <a:gd name="connsiteX19" fmla="*/ 70866 w 73217"/>
                  <a:gd name="connsiteY19" fmla="*/ 112014 h 133763"/>
                  <a:gd name="connsiteX20" fmla="*/ 72172 w 73217"/>
                  <a:gd name="connsiteY20" fmla="*/ 113843 h 133763"/>
                  <a:gd name="connsiteX21" fmla="*/ 72956 w 73217"/>
                  <a:gd name="connsiteY21" fmla="*/ 117239 h 133763"/>
                  <a:gd name="connsiteX22" fmla="*/ 73217 w 73217"/>
                  <a:gd name="connsiteY22" fmla="*/ 122399 h 13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3217" h="133763">
                    <a:moveTo>
                      <a:pt x="73087" y="122464"/>
                    </a:moveTo>
                    <a:cubicBezTo>
                      <a:pt x="73087" y="124489"/>
                      <a:pt x="73021" y="126253"/>
                      <a:pt x="72826" y="127624"/>
                    </a:cubicBezTo>
                    <a:cubicBezTo>
                      <a:pt x="72630" y="128996"/>
                      <a:pt x="72368" y="130172"/>
                      <a:pt x="72042" y="131151"/>
                    </a:cubicBezTo>
                    <a:cubicBezTo>
                      <a:pt x="71715" y="132066"/>
                      <a:pt x="71258" y="132719"/>
                      <a:pt x="70735" y="133176"/>
                    </a:cubicBezTo>
                    <a:cubicBezTo>
                      <a:pt x="70213" y="133568"/>
                      <a:pt x="69625" y="133764"/>
                      <a:pt x="68907" y="133764"/>
                    </a:cubicBezTo>
                    <a:lnTo>
                      <a:pt x="7968" y="133764"/>
                    </a:lnTo>
                    <a:cubicBezTo>
                      <a:pt x="5682" y="133764"/>
                      <a:pt x="3788" y="133111"/>
                      <a:pt x="2286" y="131739"/>
                    </a:cubicBezTo>
                    <a:cubicBezTo>
                      <a:pt x="718" y="130367"/>
                      <a:pt x="0" y="128212"/>
                      <a:pt x="0" y="125208"/>
                    </a:cubicBezTo>
                    <a:lnTo>
                      <a:pt x="0" y="4376"/>
                    </a:lnTo>
                    <a:cubicBezTo>
                      <a:pt x="0" y="3723"/>
                      <a:pt x="196" y="3070"/>
                      <a:pt x="653" y="2547"/>
                    </a:cubicBezTo>
                    <a:cubicBezTo>
                      <a:pt x="1110" y="2025"/>
                      <a:pt x="1829" y="1567"/>
                      <a:pt x="2874" y="1176"/>
                    </a:cubicBezTo>
                    <a:cubicBezTo>
                      <a:pt x="3919" y="849"/>
                      <a:pt x="5290" y="588"/>
                      <a:pt x="7054" y="326"/>
                    </a:cubicBezTo>
                    <a:cubicBezTo>
                      <a:pt x="8817" y="131"/>
                      <a:pt x="10973" y="0"/>
                      <a:pt x="13585" y="0"/>
                    </a:cubicBezTo>
                    <a:cubicBezTo>
                      <a:pt x="16198" y="0"/>
                      <a:pt x="18484" y="131"/>
                      <a:pt x="20182" y="326"/>
                    </a:cubicBezTo>
                    <a:cubicBezTo>
                      <a:pt x="21880" y="523"/>
                      <a:pt x="23252" y="784"/>
                      <a:pt x="24297" y="1176"/>
                    </a:cubicBezTo>
                    <a:cubicBezTo>
                      <a:pt x="25342" y="1502"/>
                      <a:pt x="26060" y="1959"/>
                      <a:pt x="26518" y="2547"/>
                    </a:cubicBezTo>
                    <a:cubicBezTo>
                      <a:pt x="26975" y="3135"/>
                      <a:pt x="27171" y="3723"/>
                      <a:pt x="27171" y="4376"/>
                    </a:cubicBezTo>
                    <a:lnTo>
                      <a:pt x="27171" y="111426"/>
                    </a:lnTo>
                    <a:lnTo>
                      <a:pt x="69037" y="111426"/>
                    </a:lnTo>
                    <a:cubicBezTo>
                      <a:pt x="69690" y="111426"/>
                      <a:pt x="70344" y="111622"/>
                      <a:pt x="70866" y="112014"/>
                    </a:cubicBezTo>
                    <a:cubicBezTo>
                      <a:pt x="71389" y="112406"/>
                      <a:pt x="71780" y="112994"/>
                      <a:pt x="72172" y="113843"/>
                    </a:cubicBezTo>
                    <a:cubicBezTo>
                      <a:pt x="72499" y="114692"/>
                      <a:pt x="72760" y="115802"/>
                      <a:pt x="72956" y="117239"/>
                    </a:cubicBezTo>
                    <a:cubicBezTo>
                      <a:pt x="73152" y="118611"/>
                      <a:pt x="73217" y="120374"/>
                      <a:pt x="73217" y="122399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64789596-2FE4-223A-9301-42365A629332}"/>
                  </a:ext>
                </a:extLst>
              </p:cNvPr>
              <p:cNvSpPr/>
              <p:nvPr/>
            </p:nvSpPr>
            <p:spPr>
              <a:xfrm>
                <a:off x="1198348" y="1889332"/>
                <a:ext cx="78899" cy="133110"/>
              </a:xfrm>
              <a:custGeom>
                <a:avLst/>
                <a:gdLst>
                  <a:gd name="connsiteX0" fmla="*/ 78834 w 78899"/>
                  <a:gd name="connsiteY0" fmla="*/ 122464 h 133110"/>
                  <a:gd name="connsiteX1" fmla="*/ 78573 w 78899"/>
                  <a:gd name="connsiteY1" fmla="*/ 127428 h 133110"/>
                  <a:gd name="connsiteX2" fmla="*/ 77789 w 78899"/>
                  <a:gd name="connsiteY2" fmla="*/ 130694 h 133110"/>
                  <a:gd name="connsiteX3" fmla="*/ 76483 w 78899"/>
                  <a:gd name="connsiteY3" fmla="*/ 132523 h 133110"/>
                  <a:gd name="connsiteX4" fmla="*/ 74785 w 78899"/>
                  <a:gd name="connsiteY4" fmla="*/ 133111 h 133110"/>
                  <a:gd name="connsiteX5" fmla="*/ 7968 w 78899"/>
                  <a:gd name="connsiteY5" fmla="*/ 133111 h 133110"/>
                  <a:gd name="connsiteX6" fmla="*/ 2286 w 78899"/>
                  <a:gd name="connsiteY6" fmla="*/ 131086 h 133110"/>
                  <a:gd name="connsiteX7" fmla="*/ 0 w 78899"/>
                  <a:gd name="connsiteY7" fmla="*/ 124554 h 133110"/>
                  <a:gd name="connsiteX8" fmla="*/ 0 w 78899"/>
                  <a:gd name="connsiteY8" fmla="*/ 8556 h 133110"/>
                  <a:gd name="connsiteX9" fmla="*/ 2286 w 78899"/>
                  <a:gd name="connsiteY9" fmla="*/ 2025 h 133110"/>
                  <a:gd name="connsiteX10" fmla="*/ 7968 w 78899"/>
                  <a:gd name="connsiteY10" fmla="*/ 0 h 133110"/>
                  <a:gd name="connsiteX11" fmla="*/ 74393 w 78899"/>
                  <a:gd name="connsiteY11" fmla="*/ 0 h 133110"/>
                  <a:gd name="connsiteX12" fmla="*/ 76026 w 78899"/>
                  <a:gd name="connsiteY12" fmla="*/ 522 h 133110"/>
                  <a:gd name="connsiteX13" fmla="*/ 77267 w 78899"/>
                  <a:gd name="connsiteY13" fmla="*/ 2351 h 133110"/>
                  <a:gd name="connsiteX14" fmla="*/ 78051 w 78899"/>
                  <a:gd name="connsiteY14" fmla="*/ 5617 h 133110"/>
                  <a:gd name="connsiteX15" fmla="*/ 78312 w 78899"/>
                  <a:gd name="connsiteY15" fmla="*/ 10712 h 133110"/>
                  <a:gd name="connsiteX16" fmla="*/ 78051 w 78899"/>
                  <a:gd name="connsiteY16" fmla="*/ 15610 h 133110"/>
                  <a:gd name="connsiteX17" fmla="*/ 77267 w 78899"/>
                  <a:gd name="connsiteY17" fmla="*/ 18876 h 133110"/>
                  <a:gd name="connsiteX18" fmla="*/ 76026 w 78899"/>
                  <a:gd name="connsiteY18" fmla="*/ 20705 h 133110"/>
                  <a:gd name="connsiteX19" fmla="*/ 74393 w 78899"/>
                  <a:gd name="connsiteY19" fmla="*/ 21292 h 133110"/>
                  <a:gd name="connsiteX20" fmla="*/ 26910 w 78899"/>
                  <a:gd name="connsiteY20" fmla="*/ 21292 h 133110"/>
                  <a:gd name="connsiteX21" fmla="*/ 26910 w 78899"/>
                  <a:gd name="connsiteY21" fmla="*/ 53754 h 133110"/>
                  <a:gd name="connsiteX22" fmla="*/ 67078 w 78899"/>
                  <a:gd name="connsiteY22" fmla="*/ 53754 h 133110"/>
                  <a:gd name="connsiteX23" fmla="*/ 68776 w 78899"/>
                  <a:gd name="connsiteY23" fmla="*/ 54342 h 133110"/>
                  <a:gd name="connsiteX24" fmla="*/ 70082 w 78899"/>
                  <a:gd name="connsiteY24" fmla="*/ 56105 h 133110"/>
                  <a:gd name="connsiteX25" fmla="*/ 70866 w 78899"/>
                  <a:gd name="connsiteY25" fmla="*/ 59305 h 133110"/>
                  <a:gd name="connsiteX26" fmla="*/ 71127 w 78899"/>
                  <a:gd name="connsiteY26" fmla="*/ 64204 h 133110"/>
                  <a:gd name="connsiteX27" fmla="*/ 70866 w 78899"/>
                  <a:gd name="connsiteY27" fmla="*/ 69168 h 133110"/>
                  <a:gd name="connsiteX28" fmla="*/ 70082 w 78899"/>
                  <a:gd name="connsiteY28" fmla="*/ 72303 h 133110"/>
                  <a:gd name="connsiteX29" fmla="*/ 68776 w 78899"/>
                  <a:gd name="connsiteY29" fmla="*/ 74001 h 133110"/>
                  <a:gd name="connsiteX30" fmla="*/ 67078 w 78899"/>
                  <a:gd name="connsiteY30" fmla="*/ 74524 h 133110"/>
                  <a:gd name="connsiteX31" fmla="*/ 26910 w 78899"/>
                  <a:gd name="connsiteY31" fmla="*/ 74524 h 133110"/>
                  <a:gd name="connsiteX32" fmla="*/ 26910 w 78899"/>
                  <a:gd name="connsiteY32" fmla="*/ 112079 h 133110"/>
                  <a:gd name="connsiteX33" fmla="*/ 74850 w 78899"/>
                  <a:gd name="connsiteY33" fmla="*/ 112079 h 133110"/>
                  <a:gd name="connsiteX34" fmla="*/ 76548 w 78899"/>
                  <a:gd name="connsiteY34" fmla="*/ 112667 h 133110"/>
                  <a:gd name="connsiteX35" fmla="*/ 77855 w 78899"/>
                  <a:gd name="connsiteY35" fmla="*/ 114496 h 133110"/>
                  <a:gd name="connsiteX36" fmla="*/ 78639 w 78899"/>
                  <a:gd name="connsiteY36" fmla="*/ 117762 h 133110"/>
                  <a:gd name="connsiteX37" fmla="*/ 78900 w 78899"/>
                  <a:gd name="connsiteY37" fmla="*/ 122726 h 133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899" h="133110">
                    <a:moveTo>
                      <a:pt x="78834" y="122464"/>
                    </a:moveTo>
                    <a:cubicBezTo>
                      <a:pt x="78834" y="124424"/>
                      <a:pt x="78769" y="126122"/>
                      <a:pt x="78573" y="127428"/>
                    </a:cubicBezTo>
                    <a:cubicBezTo>
                      <a:pt x="78377" y="128735"/>
                      <a:pt x="78116" y="129845"/>
                      <a:pt x="77789" y="130694"/>
                    </a:cubicBezTo>
                    <a:cubicBezTo>
                      <a:pt x="77463" y="131543"/>
                      <a:pt x="77006" y="132131"/>
                      <a:pt x="76483" y="132523"/>
                    </a:cubicBezTo>
                    <a:cubicBezTo>
                      <a:pt x="75961" y="132915"/>
                      <a:pt x="75373" y="133111"/>
                      <a:pt x="74785" y="133111"/>
                    </a:cubicBezTo>
                    <a:lnTo>
                      <a:pt x="7968" y="133111"/>
                    </a:lnTo>
                    <a:cubicBezTo>
                      <a:pt x="5682" y="133111"/>
                      <a:pt x="3788" y="132458"/>
                      <a:pt x="2286" y="131086"/>
                    </a:cubicBezTo>
                    <a:cubicBezTo>
                      <a:pt x="718" y="129714"/>
                      <a:pt x="0" y="127559"/>
                      <a:pt x="0" y="124554"/>
                    </a:cubicBezTo>
                    <a:lnTo>
                      <a:pt x="0" y="8556"/>
                    </a:lnTo>
                    <a:cubicBezTo>
                      <a:pt x="0" y="5552"/>
                      <a:pt x="784" y="3396"/>
                      <a:pt x="2286" y="2025"/>
                    </a:cubicBezTo>
                    <a:cubicBezTo>
                      <a:pt x="3854" y="718"/>
                      <a:pt x="5748" y="0"/>
                      <a:pt x="7968" y="0"/>
                    </a:cubicBezTo>
                    <a:lnTo>
                      <a:pt x="74393" y="0"/>
                    </a:lnTo>
                    <a:cubicBezTo>
                      <a:pt x="74981" y="0"/>
                      <a:pt x="75569" y="196"/>
                      <a:pt x="76026" y="522"/>
                    </a:cubicBezTo>
                    <a:cubicBezTo>
                      <a:pt x="76483" y="849"/>
                      <a:pt x="76940" y="1437"/>
                      <a:pt x="77267" y="2351"/>
                    </a:cubicBezTo>
                    <a:cubicBezTo>
                      <a:pt x="77594" y="3200"/>
                      <a:pt x="77855" y="4311"/>
                      <a:pt x="78051" y="5617"/>
                    </a:cubicBezTo>
                    <a:cubicBezTo>
                      <a:pt x="78247" y="6989"/>
                      <a:pt x="78312" y="8621"/>
                      <a:pt x="78312" y="10712"/>
                    </a:cubicBezTo>
                    <a:cubicBezTo>
                      <a:pt x="78312" y="12606"/>
                      <a:pt x="78247" y="14238"/>
                      <a:pt x="78051" y="15610"/>
                    </a:cubicBezTo>
                    <a:cubicBezTo>
                      <a:pt x="77855" y="16916"/>
                      <a:pt x="77594" y="18027"/>
                      <a:pt x="77267" y="18876"/>
                    </a:cubicBezTo>
                    <a:cubicBezTo>
                      <a:pt x="76940" y="19725"/>
                      <a:pt x="76483" y="20313"/>
                      <a:pt x="76026" y="20705"/>
                    </a:cubicBezTo>
                    <a:cubicBezTo>
                      <a:pt x="75569" y="21097"/>
                      <a:pt x="74981" y="21292"/>
                      <a:pt x="74393" y="21292"/>
                    </a:cubicBezTo>
                    <a:lnTo>
                      <a:pt x="26910" y="21292"/>
                    </a:lnTo>
                    <a:lnTo>
                      <a:pt x="26910" y="53754"/>
                    </a:lnTo>
                    <a:lnTo>
                      <a:pt x="67078" y="53754"/>
                    </a:lnTo>
                    <a:cubicBezTo>
                      <a:pt x="67666" y="53754"/>
                      <a:pt x="68254" y="53950"/>
                      <a:pt x="68776" y="54342"/>
                    </a:cubicBezTo>
                    <a:cubicBezTo>
                      <a:pt x="69299" y="54733"/>
                      <a:pt x="69690" y="55321"/>
                      <a:pt x="70082" y="56105"/>
                    </a:cubicBezTo>
                    <a:cubicBezTo>
                      <a:pt x="70409" y="56889"/>
                      <a:pt x="70670" y="57934"/>
                      <a:pt x="70866" y="59305"/>
                    </a:cubicBezTo>
                    <a:cubicBezTo>
                      <a:pt x="71062" y="60677"/>
                      <a:pt x="71127" y="62245"/>
                      <a:pt x="71127" y="64204"/>
                    </a:cubicBezTo>
                    <a:cubicBezTo>
                      <a:pt x="71127" y="66163"/>
                      <a:pt x="71062" y="67862"/>
                      <a:pt x="70866" y="69168"/>
                    </a:cubicBezTo>
                    <a:cubicBezTo>
                      <a:pt x="70670" y="70474"/>
                      <a:pt x="70409" y="71519"/>
                      <a:pt x="70082" y="72303"/>
                    </a:cubicBezTo>
                    <a:cubicBezTo>
                      <a:pt x="69756" y="73087"/>
                      <a:pt x="69299" y="73675"/>
                      <a:pt x="68776" y="74001"/>
                    </a:cubicBezTo>
                    <a:cubicBezTo>
                      <a:pt x="68254" y="74328"/>
                      <a:pt x="67666" y="74524"/>
                      <a:pt x="67078" y="74524"/>
                    </a:cubicBezTo>
                    <a:lnTo>
                      <a:pt x="26910" y="74524"/>
                    </a:lnTo>
                    <a:lnTo>
                      <a:pt x="26910" y="112079"/>
                    </a:lnTo>
                    <a:lnTo>
                      <a:pt x="74850" y="112079"/>
                    </a:lnTo>
                    <a:cubicBezTo>
                      <a:pt x="75438" y="112079"/>
                      <a:pt x="76026" y="112275"/>
                      <a:pt x="76548" y="112667"/>
                    </a:cubicBezTo>
                    <a:cubicBezTo>
                      <a:pt x="77071" y="113059"/>
                      <a:pt x="77463" y="113647"/>
                      <a:pt x="77855" y="114496"/>
                    </a:cubicBezTo>
                    <a:cubicBezTo>
                      <a:pt x="78181" y="115345"/>
                      <a:pt x="78443" y="116390"/>
                      <a:pt x="78639" y="117762"/>
                    </a:cubicBezTo>
                    <a:cubicBezTo>
                      <a:pt x="78834" y="119068"/>
                      <a:pt x="78900" y="120766"/>
                      <a:pt x="78900" y="122726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DECAE128-EB75-A72D-A2A1-C8C5E9C8C58D}"/>
                  </a:ext>
                </a:extLst>
              </p:cNvPr>
              <p:cNvSpPr/>
              <p:nvPr/>
            </p:nvSpPr>
            <p:spPr>
              <a:xfrm>
                <a:off x="1286655" y="1888875"/>
                <a:ext cx="122459" cy="134221"/>
              </a:xfrm>
              <a:custGeom>
                <a:avLst/>
                <a:gdLst>
                  <a:gd name="connsiteX0" fmla="*/ 120830 w 122459"/>
                  <a:gd name="connsiteY0" fmla="*/ 123444 h 134221"/>
                  <a:gd name="connsiteX1" fmla="*/ 122397 w 122459"/>
                  <a:gd name="connsiteY1" fmla="*/ 129322 h 134221"/>
                  <a:gd name="connsiteX2" fmla="*/ 121548 w 122459"/>
                  <a:gd name="connsiteY2" fmla="*/ 132588 h 134221"/>
                  <a:gd name="connsiteX3" fmla="*/ 117564 w 122459"/>
                  <a:gd name="connsiteY3" fmla="*/ 133894 h 134221"/>
                  <a:gd name="connsiteX4" fmla="*/ 109661 w 122459"/>
                  <a:gd name="connsiteY4" fmla="*/ 134156 h 134221"/>
                  <a:gd name="connsiteX5" fmla="*/ 101497 w 122459"/>
                  <a:gd name="connsiteY5" fmla="*/ 134025 h 134221"/>
                  <a:gd name="connsiteX6" fmla="*/ 97055 w 122459"/>
                  <a:gd name="connsiteY6" fmla="*/ 133437 h 134221"/>
                  <a:gd name="connsiteX7" fmla="*/ 94900 w 122459"/>
                  <a:gd name="connsiteY7" fmla="*/ 132131 h 134221"/>
                  <a:gd name="connsiteX8" fmla="*/ 93855 w 122459"/>
                  <a:gd name="connsiteY8" fmla="*/ 129976 h 134221"/>
                  <a:gd name="connsiteX9" fmla="*/ 84907 w 122459"/>
                  <a:gd name="connsiteY9" fmla="*/ 103262 h 134221"/>
                  <a:gd name="connsiteX10" fmla="*/ 34942 w 122459"/>
                  <a:gd name="connsiteY10" fmla="*/ 103262 h 134221"/>
                  <a:gd name="connsiteX11" fmla="*/ 26516 w 122459"/>
                  <a:gd name="connsiteY11" fmla="*/ 129257 h 134221"/>
                  <a:gd name="connsiteX12" fmla="*/ 25406 w 122459"/>
                  <a:gd name="connsiteY12" fmla="*/ 131674 h 134221"/>
                  <a:gd name="connsiteX13" fmla="*/ 23250 w 122459"/>
                  <a:gd name="connsiteY13" fmla="*/ 133241 h 134221"/>
                  <a:gd name="connsiteX14" fmla="*/ 19005 w 122459"/>
                  <a:gd name="connsiteY14" fmla="*/ 134025 h 134221"/>
                  <a:gd name="connsiteX15" fmla="*/ 11886 w 122459"/>
                  <a:gd name="connsiteY15" fmla="*/ 134221 h 134221"/>
                  <a:gd name="connsiteX16" fmla="*/ 4505 w 122459"/>
                  <a:gd name="connsiteY16" fmla="*/ 133894 h 134221"/>
                  <a:gd name="connsiteX17" fmla="*/ 782 w 122459"/>
                  <a:gd name="connsiteY17" fmla="*/ 132392 h 134221"/>
                  <a:gd name="connsiteX18" fmla="*/ 64 w 122459"/>
                  <a:gd name="connsiteY18" fmla="*/ 129061 h 134221"/>
                  <a:gd name="connsiteX19" fmla="*/ 1631 w 122459"/>
                  <a:gd name="connsiteY19" fmla="*/ 123314 h 134221"/>
                  <a:gd name="connsiteX20" fmla="*/ 42649 w 122459"/>
                  <a:gd name="connsiteY20" fmla="*/ 5290 h 134221"/>
                  <a:gd name="connsiteX21" fmla="*/ 44086 w 122459"/>
                  <a:gd name="connsiteY21" fmla="*/ 2482 h 134221"/>
                  <a:gd name="connsiteX22" fmla="*/ 46698 w 122459"/>
                  <a:gd name="connsiteY22" fmla="*/ 849 h 134221"/>
                  <a:gd name="connsiteX23" fmla="*/ 51662 w 122459"/>
                  <a:gd name="connsiteY23" fmla="*/ 131 h 134221"/>
                  <a:gd name="connsiteX24" fmla="*/ 60088 w 122459"/>
                  <a:gd name="connsiteY24" fmla="*/ 0 h 134221"/>
                  <a:gd name="connsiteX25" fmla="*/ 69754 w 122459"/>
                  <a:gd name="connsiteY25" fmla="*/ 131 h 134221"/>
                  <a:gd name="connsiteX26" fmla="*/ 75371 w 122459"/>
                  <a:gd name="connsiteY26" fmla="*/ 849 h 134221"/>
                  <a:gd name="connsiteX27" fmla="*/ 78245 w 122459"/>
                  <a:gd name="connsiteY27" fmla="*/ 2547 h 134221"/>
                  <a:gd name="connsiteX28" fmla="*/ 79747 w 122459"/>
                  <a:gd name="connsiteY28" fmla="*/ 5617 h 134221"/>
                  <a:gd name="connsiteX29" fmla="*/ 120895 w 122459"/>
                  <a:gd name="connsiteY29" fmla="*/ 123510 h 134221"/>
                  <a:gd name="connsiteX30" fmla="*/ 59761 w 122459"/>
                  <a:gd name="connsiteY30" fmla="*/ 25865 h 134221"/>
                  <a:gd name="connsiteX31" fmla="*/ 59630 w 122459"/>
                  <a:gd name="connsiteY31" fmla="*/ 25865 h 134221"/>
                  <a:gd name="connsiteX32" fmla="*/ 40820 w 122459"/>
                  <a:gd name="connsiteY32" fmla="*/ 82427 h 134221"/>
                  <a:gd name="connsiteX33" fmla="*/ 78572 w 122459"/>
                  <a:gd name="connsiteY33" fmla="*/ 82427 h 134221"/>
                  <a:gd name="connsiteX34" fmla="*/ 59761 w 122459"/>
                  <a:gd name="connsiteY34" fmla="*/ 25865 h 13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59" h="134221">
                    <a:moveTo>
                      <a:pt x="120830" y="123444"/>
                    </a:moveTo>
                    <a:cubicBezTo>
                      <a:pt x="121679" y="125926"/>
                      <a:pt x="122136" y="127886"/>
                      <a:pt x="122397" y="129322"/>
                    </a:cubicBezTo>
                    <a:cubicBezTo>
                      <a:pt x="122593" y="130759"/>
                      <a:pt x="122332" y="131870"/>
                      <a:pt x="121548" y="132588"/>
                    </a:cubicBezTo>
                    <a:cubicBezTo>
                      <a:pt x="120765" y="133307"/>
                      <a:pt x="119458" y="133764"/>
                      <a:pt x="117564" y="133894"/>
                    </a:cubicBezTo>
                    <a:cubicBezTo>
                      <a:pt x="115670" y="134090"/>
                      <a:pt x="112992" y="134156"/>
                      <a:pt x="109661" y="134156"/>
                    </a:cubicBezTo>
                    <a:cubicBezTo>
                      <a:pt x="106330" y="134156"/>
                      <a:pt x="103456" y="134156"/>
                      <a:pt x="101497" y="134025"/>
                    </a:cubicBezTo>
                    <a:cubicBezTo>
                      <a:pt x="99537" y="133894"/>
                      <a:pt x="98035" y="133699"/>
                      <a:pt x="97055" y="133437"/>
                    </a:cubicBezTo>
                    <a:cubicBezTo>
                      <a:pt x="96010" y="133111"/>
                      <a:pt x="95292" y="132719"/>
                      <a:pt x="94900" y="132131"/>
                    </a:cubicBezTo>
                    <a:cubicBezTo>
                      <a:pt x="94508" y="131543"/>
                      <a:pt x="94116" y="130890"/>
                      <a:pt x="93855" y="129976"/>
                    </a:cubicBezTo>
                    <a:lnTo>
                      <a:pt x="84907" y="103262"/>
                    </a:lnTo>
                    <a:lnTo>
                      <a:pt x="34942" y="103262"/>
                    </a:lnTo>
                    <a:lnTo>
                      <a:pt x="26516" y="129257"/>
                    </a:lnTo>
                    <a:cubicBezTo>
                      <a:pt x="26255" y="130237"/>
                      <a:pt x="25863" y="131021"/>
                      <a:pt x="25406" y="131674"/>
                    </a:cubicBezTo>
                    <a:cubicBezTo>
                      <a:pt x="24948" y="132327"/>
                      <a:pt x="24230" y="132849"/>
                      <a:pt x="23250" y="133241"/>
                    </a:cubicBezTo>
                    <a:cubicBezTo>
                      <a:pt x="22271" y="133633"/>
                      <a:pt x="20834" y="133894"/>
                      <a:pt x="19005" y="134025"/>
                    </a:cubicBezTo>
                    <a:cubicBezTo>
                      <a:pt x="17176" y="134156"/>
                      <a:pt x="14825" y="134221"/>
                      <a:pt x="11886" y="134221"/>
                    </a:cubicBezTo>
                    <a:cubicBezTo>
                      <a:pt x="8750" y="134221"/>
                      <a:pt x="6269" y="134090"/>
                      <a:pt x="4505" y="133894"/>
                    </a:cubicBezTo>
                    <a:cubicBezTo>
                      <a:pt x="2742" y="133699"/>
                      <a:pt x="1501" y="133176"/>
                      <a:pt x="782" y="132392"/>
                    </a:cubicBezTo>
                    <a:cubicBezTo>
                      <a:pt x="129" y="131608"/>
                      <a:pt x="-132" y="130498"/>
                      <a:pt x="64" y="129061"/>
                    </a:cubicBezTo>
                    <a:cubicBezTo>
                      <a:pt x="260" y="127624"/>
                      <a:pt x="782" y="125730"/>
                      <a:pt x="1631" y="123314"/>
                    </a:cubicBezTo>
                    <a:lnTo>
                      <a:pt x="42649" y="5290"/>
                    </a:lnTo>
                    <a:cubicBezTo>
                      <a:pt x="43040" y="4115"/>
                      <a:pt x="43563" y="3200"/>
                      <a:pt x="44086" y="2482"/>
                    </a:cubicBezTo>
                    <a:cubicBezTo>
                      <a:pt x="44608" y="1764"/>
                      <a:pt x="45522" y="1241"/>
                      <a:pt x="46698" y="849"/>
                    </a:cubicBezTo>
                    <a:cubicBezTo>
                      <a:pt x="47874" y="457"/>
                      <a:pt x="49572" y="261"/>
                      <a:pt x="51662" y="131"/>
                    </a:cubicBezTo>
                    <a:cubicBezTo>
                      <a:pt x="53817" y="0"/>
                      <a:pt x="56626" y="0"/>
                      <a:pt x="60088" y="0"/>
                    </a:cubicBezTo>
                    <a:cubicBezTo>
                      <a:pt x="64137" y="0"/>
                      <a:pt x="67337" y="0"/>
                      <a:pt x="69754" y="131"/>
                    </a:cubicBezTo>
                    <a:cubicBezTo>
                      <a:pt x="72171" y="261"/>
                      <a:pt x="74000" y="457"/>
                      <a:pt x="75371" y="849"/>
                    </a:cubicBezTo>
                    <a:cubicBezTo>
                      <a:pt x="76743" y="1241"/>
                      <a:pt x="77657" y="1764"/>
                      <a:pt x="78245" y="2547"/>
                    </a:cubicBezTo>
                    <a:cubicBezTo>
                      <a:pt x="78833" y="3331"/>
                      <a:pt x="79355" y="4311"/>
                      <a:pt x="79747" y="5617"/>
                    </a:cubicBezTo>
                    <a:lnTo>
                      <a:pt x="120895" y="123510"/>
                    </a:lnTo>
                    <a:close/>
                    <a:moveTo>
                      <a:pt x="59761" y="25865"/>
                    </a:moveTo>
                    <a:lnTo>
                      <a:pt x="59630" y="25865"/>
                    </a:lnTo>
                    <a:lnTo>
                      <a:pt x="40820" y="82427"/>
                    </a:lnTo>
                    <a:lnTo>
                      <a:pt x="78572" y="82427"/>
                    </a:lnTo>
                    <a:lnTo>
                      <a:pt x="59761" y="25865"/>
                    </a:ln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131EDC58-1505-6DD8-94B2-460184297BD5}"/>
                  </a:ext>
                </a:extLst>
              </p:cNvPr>
              <p:cNvSpPr/>
              <p:nvPr/>
            </p:nvSpPr>
            <p:spPr>
              <a:xfrm>
                <a:off x="1426034" y="1889071"/>
                <a:ext cx="109728" cy="134025"/>
              </a:xfrm>
              <a:custGeom>
                <a:avLst/>
                <a:gdLst>
                  <a:gd name="connsiteX0" fmla="*/ 109728 w 109728"/>
                  <a:gd name="connsiteY0" fmla="*/ 123836 h 134025"/>
                  <a:gd name="connsiteX1" fmla="*/ 108879 w 109728"/>
                  <a:gd name="connsiteY1" fmla="*/ 128081 h 134025"/>
                  <a:gd name="connsiteX2" fmla="*/ 106658 w 109728"/>
                  <a:gd name="connsiteY2" fmla="*/ 131151 h 134025"/>
                  <a:gd name="connsiteX3" fmla="*/ 103393 w 109728"/>
                  <a:gd name="connsiteY3" fmla="*/ 132980 h 134025"/>
                  <a:gd name="connsiteX4" fmla="*/ 99539 w 109728"/>
                  <a:gd name="connsiteY4" fmla="*/ 133568 h 134025"/>
                  <a:gd name="connsiteX5" fmla="*/ 88044 w 109728"/>
                  <a:gd name="connsiteY5" fmla="*/ 133568 h 134025"/>
                  <a:gd name="connsiteX6" fmla="*/ 81839 w 109728"/>
                  <a:gd name="connsiteY6" fmla="*/ 132849 h 134025"/>
                  <a:gd name="connsiteX7" fmla="*/ 77006 w 109728"/>
                  <a:gd name="connsiteY7" fmla="*/ 130237 h 134025"/>
                  <a:gd name="connsiteX8" fmla="*/ 72760 w 109728"/>
                  <a:gd name="connsiteY8" fmla="*/ 125077 h 134025"/>
                  <a:gd name="connsiteX9" fmla="*/ 68123 w 109728"/>
                  <a:gd name="connsiteY9" fmla="*/ 116717 h 134025"/>
                  <a:gd name="connsiteX10" fmla="*/ 35009 w 109728"/>
                  <a:gd name="connsiteY10" fmla="*/ 54538 h 134025"/>
                  <a:gd name="connsiteX11" fmla="*/ 29130 w 109728"/>
                  <a:gd name="connsiteY11" fmla="*/ 42585 h 134025"/>
                  <a:gd name="connsiteX12" fmla="*/ 23774 w 109728"/>
                  <a:gd name="connsiteY12" fmla="*/ 30110 h 134025"/>
                  <a:gd name="connsiteX13" fmla="*/ 23578 w 109728"/>
                  <a:gd name="connsiteY13" fmla="*/ 30110 h 134025"/>
                  <a:gd name="connsiteX14" fmla="*/ 24166 w 109728"/>
                  <a:gd name="connsiteY14" fmla="*/ 44871 h 134025"/>
                  <a:gd name="connsiteX15" fmla="*/ 24362 w 109728"/>
                  <a:gd name="connsiteY15" fmla="*/ 60024 h 134025"/>
                  <a:gd name="connsiteX16" fmla="*/ 24362 w 109728"/>
                  <a:gd name="connsiteY16" fmla="*/ 129649 h 134025"/>
                  <a:gd name="connsiteX17" fmla="*/ 23774 w 109728"/>
                  <a:gd name="connsiteY17" fmla="*/ 131478 h 134025"/>
                  <a:gd name="connsiteX18" fmla="*/ 21815 w 109728"/>
                  <a:gd name="connsiteY18" fmla="*/ 132849 h 134025"/>
                  <a:gd name="connsiteX19" fmla="*/ 18092 w 109728"/>
                  <a:gd name="connsiteY19" fmla="*/ 133699 h 134025"/>
                  <a:gd name="connsiteX20" fmla="*/ 12018 w 109728"/>
                  <a:gd name="connsiteY20" fmla="*/ 134025 h 134025"/>
                  <a:gd name="connsiteX21" fmla="*/ 6074 w 109728"/>
                  <a:gd name="connsiteY21" fmla="*/ 133699 h 134025"/>
                  <a:gd name="connsiteX22" fmla="*/ 2351 w 109728"/>
                  <a:gd name="connsiteY22" fmla="*/ 132849 h 134025"/>
                  <a:gd name="connsiteX23" fmla="*/ 523 w 109728"/>
                  <a:gd name="connsiteY23" fmla="*/ 131478 h 134025"/>
                  <a:gd name="connsiteX24" fmla="*/ 0 w 109728"/>
                  <a:gd name="connsiteY24" fmla="*/ 129649 h 134025"/>
                  <a:gd name="connsiteX25" fmla="*/ 0 w 109728"/>
                  <a:gd name="connsiteY25" fmla="*/ 10058 h 134025"/>
                  <a:gd name="connsiteX26" fmla="*/ 2809 w 109728"/>
                  <a:gd name="connsiteY26" fmla="*/ 2809 h 134025"/>
                  <a:gd name="connsiteX27" fmla="*/ 9732 w 109728"/>
                  <a:gd name="connsiteY27" fmla="*/ 392 h 134025"/>
                  <a:gd name="connsiteX28" fmla="*/ 24232 w 109728"/>
                  <a:gd name="connsiteY28" fmla="*/ 392 h 134025"/>
                  <a:gd name="connsiteX29" fmla="*/ 30828 w 109728"/>
                  <a:gd name="connsiteY29" fmla="*/ 1045 h 134025"/>
                  <a:gd name="connsiteX30" fmla="*/ 35596 w 109728"/>
                  <a:gd name="connsiteY30" fmla="*/ 3266 h 134025"/>
                  <a:gd name="connsiteX31" fmla="*/ 39581 w 109728"/>
                  <a:gd name="connsiteY31" fmla="*/ 7511 h 134025"/>
                  <a:gd name="connsiteX32" fmla="*/ 43369 w 109728"/>
                  <a:gd name="connsiteY32" fmla="*/ 14239 h 134025"/>
                  <a:gd name="connsiteX33" fmla="*/ 69299 w 109728"/>
                  <a:gd name="connsiteY33" fmla="*/ 62898 h 134025"/>
                  <a:gd name="connsiteX34" fmla="*/ 73805 w 109728"/>
                  <a:gd name="connsiteY34" fmla="*/ 71585 h 134025"/>
                  <a:gd name="connsiteX35" fmla="*/ 78051 w 109728"/>
                  <a:gd name="connsiteY35" fmla="*/ 80141 h 134025"/>
                  <a:gd name="connsiteX36" fmla="*/ 82035 w 109728"/>
                  <a:gd name="connsiteY36" fmla="*/ 88501 h 134025"/>
                  <a:gd name="connsiteX37" fmla="*/ 85823 w 109728"/>
                  <a:gd name="connsiteY37" fmla="*/ 96731 h 134025"/>
                  <a:gd name="connsiteX38" fmla="*/ 85954 w 109728"/>
                  <a:gd name="connsiteY38" fmla="*/ 96731 h 134025"/>
                  <a:gd name="connsiteX39" fmla="*/ 85497 w 109728"/>
                  <a:gd name="connsiteY39" fmla="*/ 81708 h 134025"/>
                  <a:gd name="connsiteX40" fmla="*/ 85366 w 109728"/>
                  <a:gd name="connsiteY40" fmla="*/ 66817 h 134025"/>
                  <a:gd name="connsiteX41" fmla="*/ 85366 w 109728"/>
                  <a:gd name="connsiteY41" fmla="*/ 4376 h 134025"/>
                  <a:gd name="connsiteX42" fmla="*/ 85954 w 109728"/>
                  <a:gd name="connsiteY42" fmla="*/ 2547 h 134025"/>
                  <a:gd name="connsiteX43" fmla="*/ 87978 w 109728"/>
                  <a:gd name="connsiteY43" fmla="*/ 1110 h 134025"/>
                  <a:gd name="connsiteX44" fmla="*/ 91767 w 109728"/>
                  <a:gd name="connsiteY44" fmla="*/ 261 h 134025"/>
                  <a:gd name="connsiteX45" fmla="*/ 97841 w 109728"/>
                  <a:gd name="connsiteY45" fmla="*/ 0 h 134025"/>
                  <a:gd name="connsiteX46" fmla="*/ 103719 w 109728"/>
                  <a:gd name="connsiteY46" fmla="*/ 261 h 134025"/>
                  <a:gd name="connsiteX47" fmla="*/ 107377 w 109728"/>
                  <a:gd name="connsiteY47" fmla="*/ 1110 h 134025"/>
                  <a:gd name="connsiteX48" fmla="*/ 109206 w 109728"/>
                  <a:gd name="connsiteY48" fmla="*/ 2547 h 134025"/>
                  <a:gd name="connsiteX49" fmla="*/ 109728 w 109728"/>
                  <a:gd name="connsiteY49" fmla="*/ 4376 h 134025"/>
                  <a:gd name="connsiteX50" fmla="*/ 109728 w 109728"/>
                  <a:gd name="connsiteY50" fmla="*/ 123967 h 1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09728" h="134025">
                    <a:moveTo>
                      <a:pt x="109728" y="123836"/>
                    </a:moveTo>
                    <a:cubicBezTo>
                      <a:pt x="109728" y="125404"/>
                      <a:pt x="109467" y="126841"/>
                      <a:pt x="108879" y="128081"/>
                    </a:cubicBezTo>
                    <a:cubicBezTo>
                      <a:pt x="108357" y="129322"/>
                      <a:pt x="107573" y="130368"/>
                      <a:pt x="106658" y="131151"/>
                    </a:cubicBezTo>
                    <a:cubicBezTo>
                      <a:pt x="105744" y="132000"/>
                      <a:pt x="104634" y="132588"/>
                      <a:pt x="103393" y="132980"/>
                    </a:cubicBezTo>
                    <a:cubicBezTo>
                      <a:pt x="102152" y="133372"/>
                      <a:pt x="100845" y="133568"/>
                      <a:pt x="99539" y="133568"/>
                    </a:cubicBezTo>
                    <a:lnTo>
                      <a:pt x="88044" y="133568"/>
                    </a:lnTo>
                    <a:cubicBezTo>
                      <a:pt x="85627" y="133568"/>
                      <a:pt x="83537" y="133307"/>
                      <a:pt x="81839" y="132849"/>
                    </a:cubicBezTo>
                    <a:cubicBezTo>
                      <a:pt x="80075" y="132392"/>
                      <a:pt x="78508" y="131478"/>
                      <a:pt x="77006" y="130237"/>
                    </a:cubicBezTo>
                    <a:cubicBezTo>
                      <a:pt x="75503" y="128996"/>
                      <a:pt x="74132" y="127232"/>
                      <a:pt x="72760" y="125077"/>
                    </a:cubicBezTo>
                    <a:cubicBezTo>
                      <a:pt x="71389" y="122922"/>
                      <a:pt x="69821" y="120113"/>
                      <a:pt x="68123" y="116717"/>
                    </a:cubicBezTo>
                    <a:lnTo>
                      <a:pt x="35009" y="54538"/>
                    </a:lnTo>
                    <a:cubicBezTo>
                      <a:pt x="33114" y="50815"/>
                      <a:pt x="31155" y="46830"/>
                      <a:pt x="29130" y="42585"/>
                    </a:cubicBezTo>
                    <a:cubicBezTo>
                      <a:pt x="27171" y="38274"/>
                      <a:pt x="25342" y="34159"/>
                      <a:pt x="23774" y="30110"/>
                    </a:cubicBezTo>
                    <a:lnTo>
                      <a:pt x="23578" y="30110"/>
                    </a:lnTo>
                    <a:cubicBezTo>
                      <a:pt x="23840" y="35074"/>
                      <a:pt x="24036" y="39972"/>
                      <a:pt x="24166" y="44871"/>
                    </a:cubicBezTo>
                    <a:cubicBezTo>
                      <a:pt x="24297" y="49770"/>
                      <a:pt x="24362" y="54799"/>
                      <a:pt x="24362" y="60024"/>
                    </a:cubicBezTo>
                    <a:lnTo>
                      <a:pt x="24362" y="129649"/>
                    </a:lnTo>
                    <a:cubicBezTo>
                      <a:pt x="24362" y="130302"/>
                      <a:pt x="24166" y="130955"/>
                      <a:pt x="23774" y="131478"/>
                    </a:cubicBezTo>
                    <a:cubicBezTo>
                      <a:pt x="23383" y="132000"/>
                      <a:pt x="22729" y="132458"/>
                      <a:pt x="21815" y="132849"/>
                    </a:cubicBezTo>
                    <a:cubicBezTo>
                      <a:pt x="20901" y="133241"/>
                      <a:pt x="19660" y="133503"/>
                      <a:pt x="18092" y="133699"/>
                    </a:cubicBezTo>
                    <a:cubicBezTo>
                      <a:pt x="16525" y="133894"/>
                      <a:pt x="14500" y="134025"/>
                      <a:pt x="12018" y="134025"/>
                    </a:cubicBezTo>
                    <a:cubicBezTo>
                      <a:pt x="9536" y="134025"/>
                      <a:pt x="7642" y="133894"/>
                      <a:pt x="6074" y="133699"/>
                    </a:cubicBezTo>
                    <a:cubicBezTo>
                      <a:pt x="4507" y="133503"/>
                      <a:pt x="3266" y="133176"/>
                      <a:pt x="2351" y="132849"/>
                    </a:cubicBezTo>
                    <a:cubicBezTo>
                      <a:pt x="1437" y="132458"/>
                      <a:pt x="849" y="132000"/>
                      <a:pt x="523" y="131478"/>
                    </a:cubicBezTo>
                    <a:cubicBezTo>
                      <a:pt x="196" y="130955"/>
                      <a:pt x="0" y="130302"/>
                      <a:pt x="0" y="129649"/>
                    </a:cubicBezTo>
                    <a:lnTo>
                      <a:pt x="0" y="10058"/>
                    </a:lnTo>
                    <a:cubicBezTo>
                      <a:pt x="0" y="6858"/>
                      <a:pt x="914" y="4441"/>
                      <a:pt x="2809" y="2809"/>
                    </a:cubicBezTo>
                    <a:cubicBezTo>
                      <a:pt x="4703" y="1176"/>
                      <a:pt x="6989" y="392"/>
                      <a:pt x="9732" y="392"/>
                    </a:cubicBezTo>
                    <a:lnTo>
                      <a:pt x="24232" y="392"/>
                    </a:lnTo>
                    <a:cubicBezTo>
                      <a:pt x="26844" y="392"/>
                      <a:pt x="29000" y="588"/>
                      <a:pt x="30828" y="1045"/>
                    </a:cubicBezTo>
                    <a:cubicBezTo>
                      <a:pt x="32657" y="1502"/>
                      <a:pt x="34225" y="2221"/>
                      <a:pt x="35596" y="3266"/>
                    </a:cubicBezTo>
                    <a:cubicBezTo>
                      <a:pt x="36968" y="4311"/>
                      <a:pt x="38340" y="5748"/>
                      <a:pt x="39581" y="7511"/>
                    </a:cubicBezTo>
                    <a:cubicBezTo>
                      <a:pt x="40821" y="9340"/>
                      <a:pt x="42062" y="11561"/>
                      <a:pt x="43369" y="14239"/>
                    </a:cubicBezTo>
                    <a:lnTo>
                      <a:pt x="69299" y="62898"/>
                    </a:lnTo>
                    <a:cubicBezTo>
                      <a:pt x="70801" y="65837"/>
                      <a:pt x="72303" y="68711"/>
                      <a:pt x="73805" y="71585"/>
                    </a:cubicBezTo>
                    <a:cubicBezTo>
                      <a:pt x="75307" y="74458"/>
                      <a:pt x="76679" y="77267"/>
                      <a:pt x="78051" y="80141"/>
                    </a:cubicBezTo>
                    <a:cubicBezTo>
                      <a:pt x="79422" y="83015"/>
                      <a:pt x="80729" y="85758"/>
                      <a:pt x="82035" y="88501"/>
                    </a:cubicBezTo>
                    <a:cubicBezTo>
                      <a:pt x="83341" y="91244"/>
                      <a:pt x="84582" y="93987"/>
                      <a:pt x="85823" y="96731"/>
                    </a:cubicBezTo>
                    <a:lnTo>
                      <a:pt x="85954" y="96731"/>
                    </a:lnTo>
                    <a:cubicBezTo>
                      <a:pt x="85758" y="91963"/>
                      <a:pt x="85562" y="86933"/>
                      <a:pt x="85497" y="81708"/>
                    </a:cubicBezTo>
                    <a:cubicBezTo>
                      <a:pt x="85431" y="76483"/>
                      <a:pt x="85366" y="71519"/>
                      <a:pt x="85366" y="66817"/>
                    </a:cubicBezTo>
                    <a:lnTo>
                      <a:pt x="85366" y="4376"/>
                    </a:lnTo>
                    <a:cubicBezTo>
                      <a:pt x="85366" y="3723"/>
                      <a:pt x="85562" y="3070"/>
                      <a:pt x="85954" y="2547"/>
                    </a:cubicBezTo>
                    <a:cubicBezTo>
                      <a:pt x="86346" y="2025"/>
                      <a:pt x="87064" y="1502"/>
                      <a:pt x="87978" y="1110"/>
                    </a:cubicBezTo>
                    <a:cubicBezTo>
                      <a:pt x="88958" y="718"/>
                      <a:pt x="90199" y="392"/>
                      <a:pt x="91767" y="261"/>
                    </a:cubicBezTo>
                    <a:cubicBezTo>
                      <a:pt x="93334" y="65"/>
                      <a:pt x="95359" y="0"/>
                      <a:pt x="97841" y="0"/>
                    </a:cubicBezTo>
                    <a:cubicBezTo>
                      <a:pt x="100192" y="0"/>
                      <a:pt x="102152" y="65"/>
                      <a:pt x="103719" y="261"/>
                    </a:cubicBezTo>
                    <a:cubicBezTo>
                      <a:pt x="105287" y="457"/>
                      <a:pt x="106528" y="718"/>
                      <a:pt x="107377" y="1110"/>
                    </a:cubicBezTo>
                    <a:cubicBezTo>
                      <a:pt x="108226" y="1502"/>
                      <a:pt x="108814" y="2025"/>
                      <a:pt x="109206" y="2547"/>
                    </a:cubicBezTo>
                    <a:cubicBezTo>
                      <a:pt x="109532" y="3070"/>
                      <a:pt x="109728" y="3723"/>
                      <a:pt x="109728" y="4376"/>
                    </a:cubicBezTo>
                    <a:lnTo>
                      <a:pt x="109728" y="123967"/>
                    </a:ln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4719F59F-2197-03D5-8F7D-0F6F62B8ABF9}"/>
                  </a:ext>
                </a:extLst>
              </p:cNvPr>
              <p:cNvSpPr/>
              <p:nvPr/>
            </p:nvSpPr>
            <p:spPr>
              <a:xfrm>
                <a:off x="1612376" y="1889397"/>
                <a:ext cx="91244" cy="133633"/>
              </a:xfrm>
              <a:custGeom>
                <a:avLst/>
                <a:gdLst>
                  <a:gd name="connsiteX0" fmla="*/ 91114 w 91244"/>
                  <a:gd name="connsiteY0" fmla="*/ 40364 h 133633"/>
                  <a:gd name="connsiteX1" fmla="*/ 87586 w 91244"/>
                  <a:gd name="connsiteY1" fmla="*/ 60220 h 133633"/>
                  <a:gd name="connsiteX2" fmla="*/ 77397 w 91244"/>
                  <a:gd name="connsiteY2" fmla="*/ 74785 h 133633"/>
                  <a:gd name="connsiteX3" fmla="*/ 61004 w 91244"/>
                  <a:gd name="connsiteY3" fmla="*/ 83798 h 133633"/>
                  <a:gd name="connsiteX4" fmla="*/ 38144 w 91244"/>
                  <a:gd name="connsiteY4" fmla="*/ 86868 h 133633"/>
                  <a:gd name="connsiteX5" fmla="*/ 27040 w 91244"/>
                  <a:gd name="connsiteY5" fmla="*/ 86868 h 133633"/>
                  <a:gd name="connsiteX6" fmla="*/ 27040 w 91244"/>
                  <a:gd name="connsiteY6" fmla="*/ 129322 h 133633"/>
                  <a:gd name="connsiteX7" fmla="*/ 26387 w 91244"/>
                  <a:gd name="connsiteY7" fmla="*/ 131151 h 133633"/>
                  <a:gd name="connsiteX8" fmla="*/ 24166 w 91244"/>
                  <a:gd name="connsiteY8" fmla="*/ 132458 h 133633"/>
                  <a:gd name="connsiteX9" fmla="*/ 20051 w 91244"/>
                  <a:gd name="connsiteY9" fmla="*/ 133307 h 133633"/>
                  <a:gd name="connsiteX10" fmla="*/ 13455 w 91244"/>
                  <a:gd name="connsiteY10" fmla="*/ 133633 h 133633"/>
                  <a:gd name="connsiteX11" fmla="*/ 6923 w 91244"/>
                  <a:gd name="connsiteY11" fmla="*/ 133307 h 133633"/>
                  <a:gd name="connsiteX12" fmla="*/ 2743 w 91244"/>
                  <a:gd name="connsiteY12" fmla="*/ 132458 h 133633"/>
                  <a:gd name="connsiteX13" fmla="*/ 588 w 91244"/>
                  <a:gd name="connsiteY13" fmla="*/ 131151 h 133633"/>
                  <a:gd name="connsiteX14" fmla="*/ 0 w 91244"/>
                  <a:gd name="connsiteY14" fmla="*/ 129322 h 133633"/>
                  <a:gd name="connsiteX15" fmla="*/ 0 w 91244"/>
                  <a:gd name="connsiteY15" fmla="*/ 9667 h 133633"/>
                  <a:gd name="connsiteX16" fmla="*/ 2547 w 91244"/>
                  <a:gd name="connsiteY16" fmla="*/ 2417 h 133633"/>
                  <a:gd name="connsiteX17" fmla="*/ 9209 w 91244"/>
                  <a:gd name="connsiteY17" fmla="*/ 0 h 133633"/>
                  <a:gd name="connsiteX18" fmla="*/ 40560 w 91244"/>
                  <a:gd name="connsiteY18" fmla="*/ 0 h 133633"/>
                  <a:gd name="connsiteX19" fmla="*/ 49574 w 91244"/>
                  <a:gd name="connsiteY19" fmla="*/ 327 h 133633"/>
                  <a:gd name="connsiteX20" fmla="*/ 59828 w 91244"/>
                  <a:gd name="connsiteY20" fmla="*/ 1894 h 133633"/>
                  <a:gd name="connsiteX21" fmla="*/ 71911 w 91244"/>
                  <a:gd name="connsiteY21" fmla="*/ 6270 h 133633"/>
                  <a:gd name="connsiteX22" fmla="*/ 82361 w 91244"/>
                  <a:gd name="connsiteY22" fmla="*/ 14369 h 133633"/>
                  <a:gd name="connsiteX23" fmla="*/ 88958 w 91244"/>
                  <a:gd name="connsiteY23" fmla="*/ 25799 h 133633"/>
                  <a:gd name="connsiteX24" fmla="*/ 91244 w 91244"/>
                  <a:gd name="connsiteY24" fmla="*/ 40430 h 133633"/>
                  <a:gd name="connsiteX25" fmla="*/ 62832 w 91244"/>
                  <a:gd name="connsiteY25" fmla="*/ 42324 h 133633"/>
                  <a:gd name="connsiteX26" fmla="*/ 60350 w 91244"/>
                  <a:gd name="connsiteY26" fmla="*/ 30828 h 133633"/>
                  <a:gd name="connsiteX27" fmla="*/ 54276 w 91244"/>
                  <a:gd name="connsiteY27" fmla="*/ 24166 h 133633"/>
                  <a:gd name="connsiteX28" fmla="*/ 46700 w 91244"/>
                  <a:gd name="connsiteY28" fmla="*/ 21423 h 133633"/>
                  <a:gd name="connsiteX29" fmla="*/ 38535 w 91244"/>
                  <a:gd name="connsiteY29" fmla="*/ 20835 h 133633"/>
                  <a:gd name="connsiteX30" fmla="*/ 27040 w 91244"/>
                  <a:gd name="connsiteY30" fmla="*/ 20835 h 133633"/>
                  <a:gd name="connsiteX31" fmla="*/ 27040 w 91244"/>
                  <a:gd name="connsiteY31" fmla="*/ 65968 h 133633"/>
                  <a:gd name="connsiteX32" fmla="*/ 39189 w 91244"/>
                  <a:gd name="connsiteY32" fmla="*/ 65968 h 133633"/>
                  <a:gd name="connsiteX33" fmla="*/ 50031 w 91244"/>
                  <a:gd name="connsiteY33" fmla="*/ 64204 h 133633"/>
                  <a:gd name="connsiteX34" fmla="*/ 57150 w 91244"/>
                  <a:gd name="connsiteY34" fmla="*/ 59305 h 133633"/>
                  <a:gd name="connsiteX35" fmla="*/ 61330 w 91244"/>
                  <a:gd name="connsiteY35" fmla="*/ 51794 h 133633"/>
                  <a:gd name="connsiteX36" fmla="*/ 62767 w 91244"/>
                  <a:gd name="connsiteY36" fmla="*/ 42258 h 133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1244" h="133633">
                    <a:moveTo>
                      <a:pt x="91114" y="40364"/>
                    </a:moveTo>
                    <a:cubicBezTo>
                      <a:pt x="91114" y="47810"/>
                      <a:pt x="89938" y="54472"/>
                      <a:pt x="87586" y="60220"/>
                    </a:cubicBezTo>
                    <a:cubicBezTo>
                      <a:pt x="85235" y="65968"/>
                      <a:pt x="81839" y="70801"/>
                      <a:pt x="77397" y="74785"/>
                    </a:cubicBezTo>
                    <a:cubicBezTo>
                      <a:pt x="72956" y="78704"/>
                      <a:pt x="67470" y="81708"/>
                      <a:pt x="61004" y="83798"/>
                    </a:cubicBezTo>
                    <a:cubicBezTo>
                      <a:pt x="54537" y="85888"/>
                      <a:pt x="46896" y="86868"/>
                      <a:pt x="38144" y="86868"/>
                    </a:cubicBezTo>
                    <a:lnTo>
                      <a:pt x="27040" y="86868"/>
                    </a:lnTo>
                    <a:lnTo>
                      <a:pt x="27040" y="129322"/>
                    </a:lnTo>
                    <a:cubicBezTo>
                      <a:pt x="27040" y="129976"/>
                      <a:pt x="26844" y="130629"/>
                      <a:pt x="26387" y="131151"/>
                    </a:cubicBezTo>
                    <a:cubicBezTo>
                      <a:pt x="25930" y="131674"/>
                      <a:pt x="25211" y="132131"/>
                      <a:pt x="24166" y="132458"/>
                    </a:cubicBezTo>
                    <a:cubicBezTo>
                      <a:pt x="23121" y="132784"/>
                      <a:pt x="21750" y="133045"/>
                      <a:pt x="20051" y="133307"/>
                    </a:cubicBezTo>
                    <a:cubicBezTo>
                      <a:pt x="18353" y="133503"/>
                      <a:pt x="16133" y="133633"/>
                      <a:pt x="13455" y="133633"/>
                    </a:cubicBezTo>
                    <a:cubicBezTo>
                      <a:pt x="10777" y="133633"/>
                      <a:pt x="8687" y="133503"/>
                      <a:pt x="6923" y="133307"/>
                    </a:cubicBezTo>
                    <a:cubicBezTo>
                      <a:pt x="5160" y="133111"/>
                      <a:pt x="3788" y="132849"/>
                      <a:pt x="2743" y="132458"/>
                    </a:cubicBezTo>
                    <a:cubicBezTo>
                      <a:pt x="1698" y="132131"/>
                      <a:pt x="980" y="131674"/>
                      <a:pt x="588" y="131151"/>
                    </a:cubicBezTo>
                    <a:cubicBezTo>
                      <a:pt x="196" y="130629"/>
                      <a:pt x="0" y="129976"/>
                      <a:pt x="0" y="129322"/>
                    </a:cubicBezTo>
                    <a:lnTo>
                      <a:pt x="0" y="9667"/>
                    </a:lnTo>
                    <a:cubicBezTo>
                      <a:pt x="0" y="6466"/>
                      <a:pt x="849" y="4049"/>
                      <a:pt x="2547" y="2417"/>
                    </a:cubicBezTo>
                    <a:cubicBezTo>
                      <a:pt x="4245" y="784"/>
                      <a:pt x="6466" y="0"/>
                      <a:pt x="9209" y="0"/>
                    </a:cubicBezTo>
                    <a:lnTo>
                      <a:pt x="40560" y="0"/>
                    </a:lnTo>
                    <a:cubicBezTo>
                      <a:pt x="43695" y="0"/>
                      <a:pt x="46700" y="131"/>
                      <a:pt x="49574" y="327"/>
                    </a:cubicBezTo>
                    <a:cubicBezTo>
                      <a:pt x="52447" y="588"/>
                      <a:pt x="55844" y="1110"/>
                      <a:pt x="59828" y="1894"/>
                    </a:cubicBezTo>
                    <a:cubicBezTo>
                      <a:pt x="63812" y="2678"/>
                      <a:pt x="67862" y="4115"/>
                      <a:pt x="71911" y="6270"/>
                    </a:cubicBezTo>
                    <a:cubicBezTo>
                      <a:pt x="75961" y="8426"/>
                      <a:pt x="79488" y="11103"/>
                      <a:pt x="82361" y="14369"/>
                    </a:cubicBezTo>
                    <a:cubicBezTo>
                      <a:pt x="85235" y="17635"/>
                      <a:pt x="87456" y="21423"/>
                      <a:pt x="88958" y="25799"/>
                    </a:cubicBezTo>
                    <a:cubicBezTo>
                      <a:pt x="90460" y="30175"/>
                      <a:pt x="91244" y="35009"/>
                      <a:pt x="91244" y="40430"/>
                    </a:cubicBezTo>
                    <a:close/>
                    <a:moveTo>
                      <a:pt x="62832" y="42324"/>
                    </a:moveTo>
                    <a:cubicBezTo>
                      <a:pt x="62832" y="37686"/>
                      <a:pt x="62049" y="33833"/>
                      <a:pt x="60350" y="30828"/>
                    </a:cubicBezTo>
                    <a:cubicBezTo>
                      <a:pt x="58718" y="27824"/>
                      <a:pt x="56693" y="25603"/>
                      <a:pt x="54276" y="24166"/>
                    </a:cubicBezTo>
                    <a:cubicBezTo>
                      <a:pt x="51860" y="22729"/>
                      <a:pt x="49378" y="21815"/>
                      <a:pt x="46700" y="21423"/>
                    </a:cubicBezTo>
                    <a:cubicBezTo>
                      <a:pt x="44022" y="21031"/>
                      <a:pt x="41344" y="20835"/>
                      <a:pt x="38535" y="20835"/>
                    </a:cubicBezTo>
                    <a:lnTo>
                      <a:pt x="27040" y="20835"/>
                    </a:lnTo>
                    <a:lnTo>
                      <a:pt x="27040" y="65968"/>
                    </a:lnTo>
                    <a:lnTo>
                      <a:pt x="39189" y="65968"/>
                    </a:lnTo>
                    <a:cubicBezTo>
                      <a:pt x="43499" y="65968"/>
                      <a:pt x="47092" y="65380"/>
                      <a:pt x="50031" y="64204"/>
                    </a:cubicBezTo>
                    <a:cubicBezTo>
                      <a:pt x="52970" y="63028"/>
                      <a:pt x="55321" y="61395"/>
                      <a:pt x="57150" y="59305"/>
                    </a:cubicBezTo>
                    <a:cubicBezTo>
                      <a:pt x="58979" y="57215"/>
                      <a:pt x="60416" y="54733"/>
                      <a:pt x="61330" y="51794"/>
                    </a:cubicBezTo>
                    <a:cubicBezTo>
                      <a:pt x="62245" y="48855"/>
                      <a:pt x="62767" y="45720"/>
                      <a:pt x="62767" y="42258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76724C2D-1B59-8E6D-5295-30C575C2BCA0}"/>
                  </a:ext>
                </a:extLst>
              </p:cNvPr>
              <p:cNvSpPr/>
              <p:nvPr/>
            </p:nvSpPr>
            <p:spPr>
              <a:xfrm>
                <a:off x="1718186" y="1886915"/>
                <a:ext cx="125926" cy="137748"/>
              </a:xfrm>
              <a:custGeom>
                <a:avLst/>
                <a:gdLst>
                  <a:gd name="connsiteX0" fmla="*/ 125926 w 125926"/>
                  <a:gd name="connsiteY0" fmla="*/ 67404 h 137748"/>
                  <a:gd name="connsiteX1" fmla="*/ 121811 w 125926"/>
                  <a:gd name="connsiteY1" fmla="*/ 96992 h 137748"/>
                  <a:gd name="connsiteX2" fmla="*/ 109598 w 125926"/>
                  <a:gd name="connsiteY2" fmla="*/ 119133 h 137748"/>
                  <a:gd name="connsiteX3" fmla="*/ 89481 w 125926"/>
                  <a:gd name="connsiteY3" fmla="*/ 132980 h 137748"/>
                  <a:gd name="connsiteX4" fmla="*/ 61787 w 125926"/>
                  <a:gd name="connsiteY4" fmla="*/ 137748 h 137748"/>
                  <a:gd name="connsiteX5" fmla="*/ 34682 w 125926"/>
                  <a:gd name="connsiteY5" fmla="*/ 133699 h 137748"/>
                  <a:gd name="connsiteX6" fmla="*/ 15414 w 125926"/>
                  <a:gd name="connsiteY6" fmla="*/ 121289 h 137748"/>
                  <a:gd name="connsiteX7" fmla="*/ 3854 w 125926"/>
                  <a:gd name="connsiteY7" fmla="*/ 100127 h 137748"/>
                  <a:gd name="connsiteX8" fmla="*/ 0 w 125926"/>
                  <a:gd name="connsiteY8" fmla="*/ 69690 h 137748"/>
                  <a:gd name="connsiteX9" fmla="*/ 4115 w 125926"/>
                  <a:gd name="connsiteY9" fmla="*/ 40626 h 137748"/>
                  <a:gd name="connsiteX10" fmla="*/ 16329 w 125926"/>
                  <a:gd name="connsiteY10" fmla="*/ 18680 h 137748"/>
                  <a:gd name="connsiteX11" fmla="*/ 36445 w 125926"/>
                  <a:gd name="connsiteY11" fmla="*/ 4833 h 137748"/>
                  <a:gd name="connsiteX12" fmla="*/ 64269 w 125926"/>
                  <a:gd name="connsiteY12" fmla="*/ 0 h 137748"/>
                  <a:gd name="connsiteX13" fmla="*/ 90918 w 125926"/>
                  <a:gd name="connsiteY13" fmla="*/ 3984 h 137748"/>
                  <a:gd name="connsiteX14" fmla="*/ 110251 w 125926"/>
                  <a:gd name="connsiteY14" fmla="*/ 16329 h 137748"/>
                  <a:gd name="connsiteX15" fmla="*/ 121942 w 125926"/>
                  <a:gd name="connsiteY15" fmla="*/ 37360 h 137748"/>
                  <a:gd name="connsiteX16" fmla="*/ 125926 w 125926"/>
                  <a:gd name="connsiteY16" fmla="*/ 67339 h 137748"/>
                  <a:gd name="connsiteX17" fmla="*/ 97580 w 125926"/>
                  <a:gd name="connsiteY17" fmla="*/ 68841 h 137748"/>
                  <a:gd name="connsiteX18" fmla="*/ 95947 w 125926"/>
                  <a:gd name="connsiteY18" fmla="*/ 49770 h 137748"/>
                  <a:gd name="connsiteX19" fmla="*/ 90330 w 125926"/>
                  <a:gd name="connsiteY19" fmla="*/ 35074 h 137748"/>
                  <a:gd name="connsiteX20" fmla="*/ 79814 w 125926"/>
                  <a:gd name="connsiteY20" fmla="*/ 25603 h 137748"/>
                  <a:gd name="connsiteX21" fmla="*/ 63355 w 125926"/>
                  <a:gd name="connsiteY21" fmla="*/ 22272 h 137748"/>
                  <a:gd name="connsiteX22" fmla="*/ 46700 w 125926"/>
                  <a:gd name="connsiteY22" fmla="*/ 25995 h 137748"/>
                  <a:gd name="connsiteX23" fmla="*/ 35923 w 125926"/>
                  <a:gd name="connsiteY23" fmla="*/ 36054 h 137748"/>
                  <a:gd name="connsiteX24" fmla="*/ 30110 w 125926"/>
                  <a:gd name="connsiteY24" fmla="*/ 50684 h 137748"/>
                  <a:gd name="connsiteX25" fmla="*/ 28412 w 125926"/>
                  <a:gd name="connsiteY25" fmla="*/ 68384 h 137748"/>
                  <a:gd name="connsiteX26" fmla="*/ 30045 w 125926"/>
                  <a:gd name="connsiteY26" fmla="*/ 87978 h 137748"/>
                  <a:gd name="connsiteX27" fmla="*/ 35596 w 125926"/>
                  <a:gd name="connsiteY27" fmla="*/ 102805 h 137748"/>
                  <a:gd name="connsiteX28" fmla="*/ 46112 w 125926"/>
                  <a:gd name="connsiteY28" fmla="*/ 112210 h 137748"/>
                  <a:gd name="connsiteX29" fmla="*/ 62636 w 125926"/>
                  <a:gd name="connsiteY29" fmla="*/ 115476 h 137748"/>
                  <a:gd name="connsiteX30" fmla="*/ 79292 w 125926"/>
                  <a:gd name="connsiteY30" fmla="*/ 111753 h 137748"/>
                  <a:gd name="connsiteX31" fmla="*/ 90068 w 125926"/>
                  <a:gd name="connsiteY31" fmla="*/ 101695 h 137748"/>
                  <a:gd name="connsiteX32" fmla="*/ 95881 w 125926"/>
                  <a:gd name="connsiteY32" fmla="*/ 86868 h 137748"/>
                  <a:gd name="connsiteX33" fmla="*/ 97580 w 125926"/>
                  <a:gd name="connsiteY33" fmla="*/ 68841 h 137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25926" h="137748">
                    <a:moveTo>
                      <a:pt x="125926" y="67404"/>
                    </a:moveTo>
                    <a:cubicBezTo>
                      <a:pt x="125926" y="78443"/>
                      <a:pt x="124554" y="88305"/>
                      <a:pt x="121811" y="96992"/>
                    </a:cubicBezTo>
                    <a:cubicBezTo>
                      <a:pt x="119068" y="105679"/>
                      <a:pt x="115019" y="113059"/>
                      <a:pt x="109598" y="119133"/>
                    </a:cubicBezTo>
                    <a:cubicBezTo>
                      <a:pt x="104176" y="125208"/>
                      <a:pt x="97449" y="129845"/>
                      <a:pt x="89481" y="132980"/>
                    </a:cubicBezTo>
                    <a:cubicBezTo>
                      <a:pt x="81512" y="136181"/>
                      <a:pt x="72238" y="137748"/>
                      <a:pt x="61787" y="137748"/>
                    </a:cubicBezTo>
                    <a:cubicBezTo>
                      <a:pt x="51337" y="137748"/>
                      <a:pt x="42389" y="136376"/>
                      <a:pt x="34682" y="133699"/>
                    </a:cubicBezTo>
                    <a:cubicBezTo>
                      <a:pt x="26975" y="131021"/>
                      <a:pt x="20509" y="126841"/>
                      <a:pt x="15414" y="121289"/>
                    </a:cubicBezTo>
                    <a:cubicBezTo>
                      <a:pt x="10254" y="115737"/>
                      <a:pt x="6401" y="108683"/>
                      <a:pt x="3854" y="100127"/>
                    </a:cubicBezTo>
                    <a:cubicBezTo>
                      <a:pt x="1306" y="91571"/>
                      <a:pt x="0" y="81382"/>
                      <a:pt x="0" y="69690"/>
                    </a:cubicBezTo>
                    <a:cubicBezTo>
                      <a:pt x="0" y="58914"/>
                      <a:pt x="1372" y="49247"/>
                      <a:pt x="4115" y="40626"/>
                    </a:cubicBezTo>
                    <a:cubicBezTo>
                      <a:pt x="6858" y="32004"/>
                      <a:pt x="10907" y="24689"/>
                      <a:pt x="16329" y="18680"/>
                    </a:cubicBezTo>
                    <a:cubicBezTo>
                      <a:pt x="21750" y="12671"/>
                      <a:pt x="28477" y="8034"/>
                      <a:pt x="36445" y="4833"/>
                    </a:cubicBezTo>
                    <a:cubicBezTo>
                      <a:pt x="44414" y="1633"/>
                      <a:pt x="53688" y="0"/>
                      <a:pt x="64269" y="0"/>
                    </a:cubicBezTo>
                    <a:cubicBezTo>
                      <a:pt x="74850" y="0"/>
                      <a:pt x="83211" y="1372"/>
                      <a:pt x="90918" y="3984"/>
                    </a:cubicBezTo>
                    <a:cubicBezTo>
                      <a:pt x="98625" y="6597"/>
                      <a:pt x="105091" y="10777"/>
                      <a:pt x="110251" y="16329"/>
                    </a:cubicBezTo>
                    <a:cubicBezTo>
                      <a:pt x="115410" y="21880"/>
                      <a:pt x="119329" y="28869"/>
                      <a:pt x="121942" y="37360"/>
                    </a:cubicBezTo>
                    <a:cubicBezTo>
                      <a:pt x="124554" y="45851"/>
                      <a:pt x="125926" y="55844"/>
                      <a:pt x="125926" y="67339"/>
                    </a:cubicBezTo>
                    <a:close/>
                    <a:moveTo>
                      <a:pt x="97580" y="68841"/>
                    </a:moveTo>
                    <a:cubicBezTo>
                      <a:pt x="97580" y="61853"/>
                      <a:pt x="97057" y="55517"/>
                      <a:pt x="95947" y="49770"/>
                    </a:cubicBezTo>
                    <a:cubicBezTo>
                      <a:pt x="94836" y="44022"/>
                      <a:pt x="93008" y="39123"/>
                      <a:pt x="90330" y="35074"/>
                    </a:cubicBezTo>
                    <a:cubicBezTo>
                      <a:pt x="87717" y="31024"/>
                      <a:pt x="84190" y="27824"/>
                      <a:pt x="79814" y="25603"/>
                    </a:cubicBezTo>
                    <a:cubicBezTo>
                      <a:pt x="75438" y="23383"/>
                      <a:pt x="69952" y="22272"/>
                      <a:pt x="63355" y="22272"/>
                    </a:cubicBezTo>
                    <a:cubicBezTo>
                      <a:pt x="56758" y="22272"/>
                      <a:pt x="51141" y="23513"/>
                      <a:pt x="46700" y="25995"/>
                    </a:cubicBezTo>
                    <a:cubicBezTo>
                      <a:pt x="42258" y="28477"/>
                      <a:pt x="38666" y="31808"/>
                      <a:pt x="35923" y="36054"/>
                    </a:cubicBezTo>
                    <a:cubicBezTo>
                      <a:pt x="33180" y="40234"/>
                      <a:pt x="31220" y="45132"/>
                      <a:pt x="30110" y="50684"/>
                    </a:cubicBezTo>
                    <a:cubicBezTo>
                      <a:pt x="29000" y="56301"/>
                      <a:pt x="28412" y="62179"/>
                      <a:pt x="28412" y="68384"/>
                    </a:cubicBezTo>
                    <a:cubicBezTo>
                      <a:pt x="28412" y="75634"/>
                      <a:pt x="28934" y="82165"/>
                      <a:pt x="30045" y="87978"/>
                    </a:cubicBezTo>
                    <a:cubicBezTo>
                      <a:pt x="31155" y="93791"/>
                      <a:pt x="32984" y="98690"/>
                      <a:pt x="35596" y="102805"/>
                    </a:cubicBezTo>
                    <a:cubicBezTo>
                      <a:pt x="38209" y="106920"/>
                      <a:pt x="41671" y="110055"/>
                      <a:pt x="46112" y="112210"/>
                    </a:cubicBezTo>
                    <a:cubicBezTo>
                      <a:pt x="50488" y="114366"/>
                      <a:pt x="56040" y="115476"/>
                      <a:pt x="62636" y="115476"/>
                    </a:cubicBezTo>
                    <a:cubicBezTo>
                      <a:pt x="69233" y="115476"/>
                      <a:pt x="74850" y="114235"/>
                      <a:pt x="79292" y="111753"/>
                    </a:cubicBezTo>
                    <a:cubicBezTo>
                      <a:pt x="83733" y="109271"/>
                      <a:pt x="87325" y="105940"/>
                      <a:pt x="90068" y="101695"/>
                    </a:cubicBezTo>
                    <a:cubicBezTo>
                      <a:pt x="92812" y="97449"/>
                      <a:pt x="94771" y="92485"/>
                      <a:pt x="95881" y="86868"/>
                    </a:cubicBezTo>
                    <a:cubicBezTo>
                      <a:pt x="96992" y="81186"/>
                      <a:pt x="97580" y="75177"/>
                      <a:pt x="97580" y="68841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1BF224F6-DE42-086A-01A3-94A38883DB1C}"/>
                  </a:ext>
                </a:extLst>
              </p:cNvPr>
              <p:cNvSpPr/>
              <p:nvPr/>
            </p:nvSpPr>
            <p:spPr>
              <a:xfrm>
                <a:off x="1854163" y="1888613"/>
                <a:ext cx="181608" cy="134482"/>
              </a:xfrm>
              <a:custGeom>
                <a:avLst/>
                <a:gdLst>
                  <a:gd name="connsiteX0" fmla="*/ 150165 w 181608"/>
                  <a:gd name="connsiteY0" fmla="*/ 126906 h 134482"/>
                  <a:gd name="connsiteX1" fmla="*/ 148467 w 181608"/>
                  <a:gd name="connsiteY1" fmla="*/ 130890 h 134482"/>
                  <a:gd name="connsiteX2" fmla="*/ 145201 w 181608"/>
                  <a:gd name="connsiteY2" fmla="*/ 133176 h 134482"/>
                  <a:gd name="connsiteX3" fmla="*/ 139649 w 181608"/>
                  <a:gd name="connsiteY3" fmla="*/ 134221 h 134482"/>
                  <a:gd name="connsiteX4" fmla="*/ 131028 w 181608"/>
                  <a:gd name="connsiteY4" fmla="*/ 134482 h 134482"/>
                  <a:gd name="connsiteX5" fmla="*/ 121622 w 181608"/>
                  <a:gd name="connsiteY5" fmla="*/ 134221 h 134482"/>
                  <a:gd name="connsiteX6" fmla="*/ 116005 w 181608"/>
                  <a:gd name="connsiteY6" fmla="*/ 133176 h 134482"/>
                  <a:gd name="connsiteX7" fmla="*/ 113001 w 181608"/>
                  <a:gd name="connsiteY7" fmla="*/ 130890 h 134482"/>
                  <a:gd name="connsiteX8" fmla="*/ 111564 w 181608"/>
                  <a:gd name="connsiteY8" fmla="*/ 126906 h 134482"/>
                  <a:gd name="connsiteX9" fmla="*/ 90271 w 181608"/>
                  <a:gd name="connsiteY9" fmla="*/ 42585 h 134482"/>
                  <a:gd name="connsiteX10" fmla="*/ 90076 w 181608"/>
                  <a:gd name="connsiteY10" fmla="*/ 42585 h 134482"/>
                  <a:gd name="connsiteX11" fmla="*/ 69893 w 181608"/>
                  <a:gd name="connsiteY11" fmla="*/ 126906 h 134482"/>
                  <a:gd name="connsiteX12" fmla="*/ 68457 w 181608"/>
                  <a:gd name="connsiteY12" fmla="*/ 130759 h 134482"/>
                  <a:gd name="connsiteX13" fmla="*/ 65517 w 181608"/>
                  <a:gd name="connsiteY13" fmla="*/ 133045 h 134482"/>
                  <a:gd name="connsiteX14" fmla="*/ 60096 w 181608"/>
                  <a:gd name="connsiteY14" fmla="*/ 134156 h 134482"/>
                  <a:gd name="connsiteX15" fmla="*/ 51018 w 181608"/>
                  <a:gd name="connsiteY15" fmla="*/ 134417 h 134482"/>
                  <a:gd name="connsiteX16" fmla="*/ 41482 w 181608"/>
                  <a:gd name="connsiteY16" fmla="*/ 134156 h 134482"/>
                  <a:gd name="connsiteX17" fmla="*/ 35865 w 181608"/>
                  <a:gd name="connsiteY17" fmla="*/ 133111 h 134482"/>
                  <a:gd name="connsiteX18" fmla="*/ 32860 w 181608"/>
                  <a:gd name="connsiteY18" fmla="*/ 130825 h 134482"/>
                  <a:gd name="connsiteX19" fmla="*/ 31293 w 181608"/>
                  <a:gd name="connsiteY19" fmla="*/ 126841 h 134482"/>
                  <a:gd name="connsiteX20" fmla="*/ 1052 w 181608"/>
                  <a:gd name="connsiteY20" fmla="*/ 10777 h 134482"/>
                  <a:gd name="connsiteX21" fmla="*/ 7 w 181608"/>
                  <a:gd name="connsiteY21" fmla="*/ 4964 h 134482"/>
                  <a:gd name="connsiteX22" fmla="*/ 1183 w 181608"/>
                  <a:gd name="connsiteY22" fmla="*/ 1698 h 134482"/>
                  <a:gd name="connsiteX23" fmla="*/ 5428 w 181608"/>
                  <a:gd name="connsiteY23" fmla="*/ 326 h 134482"/>
                  <a:gd name="connsiteX24" fmla="*/ 13592 w 181608"/>
                  <a:gd name="connsiteY24" fmla="*/ 65 h 134482"/>
                  <a:gd name="connsiteX25" fmla="*/ 21234 w 181608"/>
                  <a:gd name="connsiteY25" fmla="*/ 196 h 134482"/>
                  <a:gd name="connsiteX26" fmla="*/ 25480 w 181608"/>
                  <a:gd name="connsiteY26" fmla="*/ 914 h 134482"/>
                  <a:gd name="connsiteX27" fmla="*/ 27439 w 181608"/>
                  <a:gd name="connsiteY27" fmla="*/ 2547 h 134482"/>
                  <a:gd name="connsiteX28" fmla="*/ 28288 w 181608"/>
                  <a:gd name="connsiteY28" fmla="*/ 5552 h 134482"/>
                  <a:gd name="connsiteX29" fmla="*/ 51605 w 181608"/>
                  <a:gd name="connsiteY29" fmla="*/ 107442 h 134482"/>
                  <a:gd name="connsiteX30" fmla="*/ 51736 w 181608"/>
                  <a:gd name="connsiteY30" fmla="*/ 107442 h 134482"/>
                  <a:gd name="connsiteX31" fmla="*/ 75968 w 181608"/>
                  <a:gd name="connsiteY31" fmla="*/ 6270 h 134482"/>
                  <a:gd name="connsiteX32" fmla="*/ 77078 w 181608"/>
                  <a:gd name="connsiteY32" fmla="*/ 3070 h 134482"/>
                  <a:gd name="connsiteX33" fmla="*/ 79364 w 181608"/>
                  <a:gd name="connsiteY33" fmla="*/ 1176 h 134482"/>
                  <a:gd name="connsiteX34" fmla="*/ 83740 w 181608"/>
                  <a:gd name="connsiteY34" fmla="*/ 261 h 134482"/>
                  <a:gd name="connsiteX35" fmla="*/ 91121 w 181608"/>
                  <a:gd name="connsiteY35" fmla="*/ 0 h 134482"/>
                  <a:gd name="connsiteX36" fmla="*/ 98958 w 181608"/>
                  <a:gd name="connsiteY36" fmla="*/ 196 h 134482"/>
                  <a:gd name="connsiteX37" fmla="*/ 103465 w 181608"/>
                  <a:gd name="connsiteY37" fmla="*/ 1045 h 134482"/>
                  <a:gd name="connsiteX38" fmla="*/ 105751 w 181608"/>
                  <a:gd name="connsiteY38" fmla="*/ 2939 h 134482"/>
                  <a:gd name="connsiteX39" fmla="*/ 106861 w 181608"/>
                  <a:gd name="connsiteY39" fmla="*/ 6205 h 134482"/>
                  <a:gd name="connsiteX40" fmla="*/ 131942 w 181608"/>
                  <a:gd name="connsiteY40" fmla="*/ 107377 h 134482"/>
                  <a:gd name="connsiteX41" fmla="*/ 132138 w 181608"/>
                  <a:gd name="connsiteY41" fmla="*/ 107377 h 134482"/>
                  <a:gd name="connsiteX42" fmla="*/ 155455 w 181608"/>
                  <a:gd name="connsiteY42" fmla="*/ 5813 h 134482"/>
                  <a:gd name="connsiteX43" fmla="*/ 156304 w 181608"/>
                  <a:gd name="connsiteY43" fmla="*/ 3004 h 134482"/>
                  <a:gd name="connsiteX44" fmla="*/ 158264 w 181608"/>
                  <a:gd name="connsiteY44" fmla="*/ 1176 h 134482"/>
                  <a:gd name="connsiteX45" fmla="*/ 162379 w 181608"/>
                  <a:gd name="connsiteY45" fmla="*/ 261 h 134482"/>
                  <a:gd name="connsiteX46" fmla="*/ 169890 w 181608"/>
                  <a:gd name="connsiteY46" fmla="*/ 0 h 134482"/>
                  <a:gd name="connsiteX47" fmla="*/ 176944 w 181608"/>
                  <a:gd name="connsiteY47" fmla="*/ 261 h 134482"/>
                  <a:gd name="connsiteX48" fmla="*/ 180601 w 181608"/>
                  <a:gd name="connsiteY48" fmla="*/ 1633 h 134482"/>
                  <a:gd name="connsiteX49" fmla="*/ 181581 w 181608"/>
                  <a:gd name="connsiteY49" fmla="*/ 4964 h 134482"/>
                  <a:gd name="connsiteX50" fmla="*/ 180471 w 181608"/>
                  <a:gd name="connsiteY50" fmla="*/ 10973 h 134482"/>
                  <a:gd name="connsiteX51" fmla="*/ 149904 w 181608"/>
                  <a:gd name="connsiteY51" fmla="*/ 126710 h 134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81608" h="134482">
                    <a:moveTo>
                      <a:pt x="150165" y="126906"/>
                    </a:moveTo>
                    <a:cubicBezTo>
                      <a:pt x="149773" y="128539"/>
                      <a:pt x="149185" y="129845"/>
                      <a:pt x="148467" y="130890"/>
                    </a:cubicBezTo>
                    <a:cubicBezTo>
                      <a:pt x="147748" y="131935"/>
                      <a:pt x="146638" y="132653"/>
                      <a:pt x="145201" y="133176"/>
                    </a:cubicBezTo>
                    <a:cubicBezTo>
                      <a:pt x="143764" y="133699"/>
                      <a:pt x="141935" y="134025"/>
                      <a:pt x="139649" y="134221"/>
                    </a:cubicBezTo>
                    <a:cubicBezTo>
                      <a:pt x="137363" y="134417"/>
                      <a:pt x="134489" y="134482"/>
                      <a:pt x="131028" y="134482"/>
                    </a:cubicBezTo>
                    <a:cubicBezTo>
                      <a:pt x="127109" y="134482"/>
                      <a:pt x="123974" y="134417"/>
                      <a:pt x="121622" y="134221"/>
                    </a:cubicBezTo>
                    <a:cubicBezTo>
                      <a:pt x="119271" y="134025"/>
                      <a:pt x="117377" y="133699"/>
                      <a:pt x="116005" y="133176"/>
                    </a:cubicBezTo>
                    <a:cubicBezTo>
                      <a:pt x="114634" y="132653"/>
                      <a:pt x="113654" y="131935"/>
                      <a:pt x="113001" y="130890"/>
                    </a:cubicBezTo>
                    <a:cubicBezTo>
                      <a:pt x="112348" y="129845"/>
                      <a:pt x="111891" y="128604"/>
                      <a:pt x="111564" y="126906"/>
                    </a:cubicBezTo>
                    <a:lnTo>
                      <a:pt x="90271" y="42585"/>
                    </a:lnTo>
                    <a:lnTo>
                      <a:pt x="90076" y="42585"/>
                    </a:lnTo>
                    <a:lnTo>
                      <a:pt x="69893" y="126906"/>
                    </a:lnTo>
                    <a:cubicBezTo>
                      <a:pt x="69567" y="128473"/>
                      <a:pt x="69044" y="129780"/>
                      <a:pt x="68457" y="130759"/>
                    </a:cubicBezTo>
                    <a:cubicBezTo>
                      <a:pt x="67869" y="131739"/>
                      <a:pt x="66889" y="132523"/>
                      <a:pt x="65517" y="133045"/>
                    </a:cubicBezTo>
                    <a:cubicBezTo>
                      <a:pt x="64211" y="133568"/>
                      <a:pt x="62382" y="133960"/>
                      <a:pt x="60096" y="134156"/>
                    </a:cubicBezTo>
                    <a:cubicBezTo>
                      <a:pt x="57810" y="134352"/>
                      <a:pt x="54740" y="134417"/>
                      <a:pt x="51018" y="134417"/>
                    </a:cubicBezTo>
                    <a:cubicBezTo>
                      <a:pt x="47033" y="134417"/>
                      <a:pt x="43898" y="134352"/>
                      <a:pt x="41482" y="134156"/>
                    </a:cubicBezTo>
                    <a:cubicBezTo>
                      <a:pt x="39065" y="133960"/>
                      <a:pt x="37236" y="133633"/>
                      <a:pt x="35865" y="133111"/>
                    </a:cubicBezTo>
                    <a:cubicBezTo>
                      <a:pt x="34493" y="132588"/>
                      <a:pt x="33513" y="131870"/>
                      <a:pt x="32860" y="130825"/>
                    </a:cubicBezTo>
                    <a:cubicBezTo>
                      <a:pt x="32272" y="129845"/>
                      <a:pt x="31750" y="128539"/>
                      <a:pt x="31293" y="126841"/>
                    </a:cubicBezTo>
                    <a:lnTo>
                      <a:pt x="1052" y="10777"/>
                    </a:lnTo>
                    <a:cubicBezTo>
                      <a:pt x="464" y="8295"/>
                      <a:pt x="72" y="6401"/>
                      <a:pt x="7" y="4964"/>
                    </a:cubicBezTo>
                    <a:cubicBezTo>
                      <a:pt x="-58" y="3527"/>
                      <a:pt x="334" y="2482"/>
                      <a:pt x="1183" y="1698"/>
                    </a:cubicBezTo>
                    <a:cubicBezTo>
                      <a:pt x="2032" y="914"/>
                      <a:pt x="3469" y="457"/>
                      <a:pt x="5428" y="326"/>
                    </a:cubicBezTo>
                    <a:cubicBezTo>
                      <a:pt x="7388" y="131"/>
                      <a:pt x="10131" y="65"/>
                      <a:pt x="13592" y="65"/>
                    </a:cubicBezTo>
                    <a:cubicBezTo>
                      <a:pt x="16793" y="65"/>
                      <a:pt x="19340" y="65"/>
                      <a:pt x="21234" y="196"/>
                    </a:cubicBezTo>
                    <a:cubicBezTo>
                      <a:pt x="23128" y="326"/>
                      <a:pt x="24565" y="523"/>
                      <a:pt x="25480" y="914"/>
                    </a:cubicBezTo>
                    <a:cubicBezTo>
                      <a:pt x="26459" y="1306"/>
                      <a:pt x="27113" y="1829"/>
                      <a:pt x="27439" y="2547"/>
                    </a:cubicBezTo>
                    <a:cubicBezTo>
                      <a:pt x="27766" y="3266"/>
                      <a:pt x="28027" y="4245"/>
                      <a:pt x="28288" y="5552"/>
                    </a:cubicBezTo>
                    <a:lnTo>
                      <a:pt x="51605" y="107442"/>
                    </a:lnTo>
                    <a:lnTo>
                      <a:pt x="51736" y="107442"/>
                    </a:lnTo>
                    <a:lnTo>
                      <a:pt x="75968" y="6270"/>
                    </a:lnTo>
                    <a:cubicBezTo>
                      <a:pt x="76229" y="4964"/>
                      <a:pt x="76621" y="3919"/>
                      <a:pt x="77078" y="3070"/>
                    </a:cubicBezTo>
                    <a:cubicBezTo>
                      <a:pt x="77535" y="2221"/>
                      <a:pt x="78254" y="1633"/>
                      <a:pt x="79364" y="1176"/>
                    </a:cubicBezTo>
                    <a:cubicBezTo>
                      <a:pt x="80409" y="718"/>
                      <a:pt x="81911" y="392"/>
                      <a:pt x="83740" y="261"/>
                    </a:cubicBezTo>
                    <a:cubicBezTo>
                      <a:pt x="85569" y="65"/>
                      <a:pt x="88051" y="0"/>
                      <a:pt x="91121" y="0"/>
                    </a:cubicBezTo>
                    <a:cubicBezTo>
                      <a:pt x="94386" y="0"/>
                      <a:pt x="97064" y="65"/>
                      <a:pt x="98958" y="196"/>
                    </a:cubicBezTo>
                    <a:cubicBezTo>
                      <a:pt x="100918" y="326"/>
                      <a:pt x="102420" y="653"/>
                      <a:pt x="103465" y="1045"/>
                    </a:cubicBezTo>
                    <a:cubicBezTo>
                      <a:pt x="104510" y="1502"/>
                      <a:pt x="105294" y="2155"/>
                      <a:pt x="105751" y="2939"/>
                    </a:cubicBezTo>
                    <a:cubicBezTo>
                      <a:pt x="106208" y="3788"/>
                      <a:pt x="106600" y="4833"/>
                      <a:pt x="106861" y="6205"/>
                    </a:cubicBezTo>
                    <a:lnTo>
                      <a:pt x="131942" y="107377"/>
                    </a:lnTo>
                    <a:lnTo>
                      <a:pt x="132138" y="107377"/>
                    </a:lnTo>
                    <a:lnTo>
                      <a:pt x="155455" y="5813"/>
                    </a:lnTo>
                    <a:cubicBezTo>
                      <a:pt x="155651" y="4703"/>
                      <a:pt x="155912" y="3788"/>
                      <a:pt x="156304" y="3004"/>
                    </a:cubicBezTo>
                    <a:cubicBezTo>
                      <a:pt x="156631" y="2221"/>
                      <a:pt x="157284" y="1567"/>
                      <a:pt x="158264" y="1176"/>
                    </a:cubicBezTo>
                    <a:cubicBezTo>
                      <a:pt x="159243" y="718"/>
                      <a:pt x="160615" y="392"/>
                      <a:pt x="162379" y="261"/>
                    </a:cubicBezTo>
                    <a:cubicBezTo>
                      <a:pt x="164142" y="65"/>
                      <a:pt x="166689" y="0"/>
                      <a:pt x="169890" y="0"/>
                    </a:cubicBezTo>
                    <a:cubicBezTo>
                      <a:pt x="172894" y="0"/>
                      <a:pt x="175245" y="65"/>
                      <a:pt x="176944" y="261"/>
                    </a:cubicBezTo>
                    <a:cubicBezTo>
                      <a:pt x="178642" y="457"/>
                      <a:pt x="179818" y="914"/>
                      <a:pt x="180601" y="1633"/>
                    </a:cubicBezTo>
                    <a:cubicBezTo>
                      <a:pt x="181385" y="2417"/>
                      <a:pt x="181712" y="3527"/>
                      <a:pt x="181581" y="4964"/>
                    </a:cubicBezTo>
                    <a:cubicBezTo>
                      <a:pt x="181450" y="6401"/>
                      <a:pt x="181124" y="8426"/>
                      <a:pt x="180471" y="10973"/>
                    </a:cubicBezTo>
                    <a:lnTo>
                      <a:pt x="149904" y="126710"/>
                    </a:ln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2441E3B6-A216-4B7B-60A2-95510F50E18D}"/>
                  </a:ext>
                </a:extLst>
              </p:cNvPr>
              <p:cNvSpPr/>
              <p:nvPr/>
            </p:nvSpPr>
            <p:spPr>
              <a:xfrm>
                <a:off x="2055142" y="1889332"/>
                <a:ext cx="78899" cy="133110"/>
              </a:xfrm>
              <a:custGeom>
                <a:avLst/>
                <a:gdLst>
                  <a:gd name="connsiteX0" fmla="*/ 78834 w 78899"/>
                  <a:gd name="connsiteY0" fmla="*/ 122464 h 133110"/>
                  <a:gd name="connsiteX1" fmla="*/ 78573 w 78899"/>
                  <a:gd name="connsiteY1" fmla="*/ 127428 h 133110"/>
                  <a:gd name="connsiteX2" fmla="*/ 77789 w 78899"/>
                  <a:gd name="connsiteY2" fmla="*/ 130694 h 133110"/>
                  <a:gd name="connsiteX3" fmla="*/ 76483 w 78899"/>
                  <a:gd name="connsiteY3" fmla="*/ 132523 h 133110"/>
                  <a:gd name="connsiteX4" fmla="*/ 74785 w 78899"/>
                  <a:gd name="connsiteY4" fmla="*/ 133111 h 133110"/>
                  <a:gd name="connsiteX5" fmla="*/ 7968 w 78899"/>
                  <a:gd name="connsiteY5" fmla="*/ 133111 h 133110"/>
                  <a:gd name="connsiteX6" fmla="*/ 2286 w 78899"/>
                  <a:gd name="connsiteY6" fmla="*/ 131086 h 133110"/>
                  <a:gd name="connsiteX7" fmla="*/ 0 w 78899"/>
                  <a:gd name="connsiteY7" fmla="*/ 124554 h 133110"/>
                  <a:gd name="connsiteX8" fmla="*/ 0 w 78899"/>
                  <a:gd name="connsiteY8" fmla="*/ 8556 h 133110"/>
                  <a:gd name="connsiteX9" fmla="*/ 2286 w 78899"/>
                  <a:gd name="connsiteY9" fmla="*/ 2025 h 133110"/>
                  <a:gd name="connsiteX10" fmla="*/ 7968 w 78899"/>
                  <a:gd name="connsiteY10" fmla="*/ 0 h 133110"/>
                  <a:gd name="connsiteX11" fmla="*/ 74393 w 78899"/>
                  <a:gd name="connsiteY11" fmla="*/ 0 h 133110"/>
                  <a:gd name="connsiteX12" fmla="*/ 76026 w 78899"/>
                  <a:gd name="connsiteY12" fmla="*/ 522 h 133110"/>
                  <a:gd name="connsiteX13" fmla="*/ 77267 w 78899"/>
                  <a:gd name="connsiteY13" fmla="*/ 2351 h 133110"/>
                  <a:gd name="connsiteX14" fmla="*/ 78051 w 78899"/>
                  <a:gd name="connsiteY14" fmla="*/ 5617 h 133110"/>
                  <a:gd name="connsiteX15" fmla="*/ 78312 w 78899"/>
                  <a:gd name="connsiteY15" fmla="*/ 10712 h 133110"/>
                  <a:gd name="connsiteX16" fmla="*/ 78051 w 78899"/>
                  <a:gd name="connsiteY16" fmla="*/ 15610 h 133110"/>
                  <a:gd name="connsiteX17" fmla="*/ 77267 w 78899"/>
                  <a:gd name="connsiteY17" fmla="*/ 18876 h 133110"/>
                  <a:gd name="connsiteX18" fmla="*/ 76026 w 78899"/>
                  <a:gd name="connsiteY18" fmla="*/ 20705 h 133110"/>
                  <a:gd name="connsiteX19" fmla="*/ 74393 w 78899"/>
                  <a:gd name="connsiteY19" fmla="*/ 21292 h 133110"/>
                  <a:gd name="connsiteX20" fmla="*/ 26909 w 78899"/>
                  <a:gd name="connsiteY20" fmla="*/ 21292 h 133110"/>
                  <a:gd name="connsiteX21" fmla="*/ 26909 w 78899"/>
                  <a:gd name="connsiteY21" fmla="*/ 53754 h 133110"/>
                  <a:gd name="connsiteX22" fmla="*/ 67143 w 78899"/>
                  <a:gd name="connsiteY22" fmla="*/ 53754 h 133110"/>
                  <a:gd name="connsiteX23" fmla="*/ 68841 w 78899"/>
                  <a:gd name="connsiteY23" fmla="*/ 54342 h 133110"/>
                  <a:gd name="connsiteX24" fmla="*/ 70148 w 78899"/>
                  <a:gd name="connsiteY24" fmla="*/ 56105 h 133110"/>
                  <a:gd name="connsiteX25" fmla="*/ 70931 w 78899"/>
                  <a:gd name="connsiteY25" fmla="*/ 59305 h 133110"/>
                  <a:gd name="connsiteX26" fmla="*/ 71193 w 78899"/>
                  <a:gd name="connsiteY26" fmla="*/ 64204 h 133110"/>
                  <a:gd name="connsiteX27" fmla="*/ 70931 w 78899"/>
                  <a:gd name="connsiteY27" fmla="*/ 69168 h 133110"/>
                  <a:gd name="connsiteX28" fmla="*/ 70148 w 78899"/>
                  <a:gd name="connsiteY28" fmla="*/ 72303 h 133110"/>
                  <a:gd name="connsiteX29" fmla="*/ 68841 w 78899"/>
                  <a:gd name="connsiteY29" fmla="*/ 74001 h 133110"/>
                  <a:gd name="connsiteX30" fmla="*/ 67143 w 78899"/>
                  <a:gd name="connsiteY30" fmla="*/ 74524 h 133110"/>
                  <a:gd name="connsiteX31" fmla="*/ 26909 w 78899"/>
                  <a:gd name="connsiteY31" fmla="*/ 74524 h 133110"/>
                  <a:gd name="connsiteX32" fmla="*/ 26909 w 78899"/>
                  <a:gd name="connsiteY32" fmla="*/ 112079 h 133110"/>
                  <a:gd name="connsiteX33" fmla="*/ 74850 w 78899"/>
                  <a:gd name="connsiteY33" fmla="*/ 112079 h 133110"/>
                  <a:gd name="connsiteX34" fmla="*/ 76548 w 78899"/>
                  <a:gd name="connsiteY34" fmla="*/ 112667 h 133110"/>
                  <a:gd name="connsiteX35" fmla="*/ 77855 w 78899"/>
                  <a:gd name="connsiteY35" fmla="*/ 114496 h 133110"/>
                  <a:gd name="connsiteX36" fmla="*/ 78639 w 78899"/>
                  <a:gd name="connsiteY36" fmla="*/ 117762 h 133110"/>
                  <a:gd name="connsiteX37" fmla="*/ 78900 w 78899"/>
                  <a:gd name="connsiteY37" fmla="*/ 122726 h 133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899" h="133110">
                    <a:moveTo>
                      <a:pt x="78834" y="122464"/>
                    </a:moveTo>
                    <a:cubicBezTo>
                      <a:pt x="78834" y="124424"/>
                      <a:pt x="78769" y="126122"/>
                      <a:pt x="78573" y="127428"/>
                    </a:cubicBezTo>
                    <a:cubicBezTo>
                      <a:pt x="78377" y="128735"/>
                      <a:pt x="78116" y="129845"/>
                      <a:pt x="77789" y="130694"/>
                    </a:cubicBezTo>
                    <a:cubicBezTo>
                      <a:pt x="77463" y="131543"/>
                      <a:pt x="77006" y="132131"/>
                      <a:pt x="76483" y="132523"/>
                    </a:cubicBezTo>
                    <a:cubicBezTo>
                      <a:pt x="75961" y="132915"/>
                      <a:pt x="75373" y="133111"/>
                      <a:pt x="74785" y="133111"/>
                    </a:cubicBezTo>
                    <a:lnTo>
                      <a:pt x="7968" y="133111"/>
                    </a:lnTo>
                    <a:cubicBezTo>
                      <a:pt x="5682" y="133111"/>
                      <a:pt x="3788" y="132458"/>
                      <a:pt x="2286" y="131086"/>
                    </a:cubicBezTo>
                    <a:cubicBezTo>
                      <a:pt x="718" y="129714"/>
                      <a:pt x="0" y="127559"/>
                      <a:pt x="0" y="124554"/>
                    </a:cubicBezTo>
                    <a:lnTo>
                      <a:pt x="0" y="8556"/>
                    </a:lnTo>
                    <a:cubicBezTo>
                      <a:pt x="0" y="5552"/>
                      <a:pt x="784" y="3396"/>
                      <a:pt x="2286" y="2025"/>
                    </a:cubicBezTo>
                    <a:cubicBezTo>
                      <a:pt x="3854" y="718"/>
                      <a:pt x="5748" y="0"/>
                      <a:pt x="7968" y="0"/>
                    </a:cubicBezTo>
                    <a:lnTo>
                      <a:pt x="74393" y="0"/>
                    </a:lnTo>
                    <a:cubicBezTo>
                      <a:pt x="74981" y="0"/>
                      <a:pt x="75569" y="196"/>
                      <a:pt x="76026" y="522"/>
                    </a:cubicBezTo>
                    <a:cubicBezTo>
                      <a:pt x="76483" y="849"/>
                      <a:pt x="76940" y="1437"/>
                      <a:pt x="77267" y="2351"/>
                    </a:cubicBezTo>
                    <a:cubicBezTo>
                      <a:pt x="77594" y="3200"/>
                      <a:pt x="77855" y="4311"/>
                      <a:pt x="78051" y="5617"/>
                    </a:cubicBezTo>
                    <a:cubicBezTo>
                      <a:pt x="78247" y="6989"/>
                      <a:pt x="78312" y="8621"/>
                      <a:pt x="78312" y="10712"/>
                    </a:cubicBezTo>
                    <a:cubicBezTo>
                      <a:pt x="78312" y="12606"/>
                      <a:pt x="78247" y="14238"/>
                      <a:pt x="78051" y="15610"/>
                    </a:cubicBezTo>
                    <a:cubicBezTo>
                      <a:pt x="77855" y="16916"/>
                      <a:pt x="77594" y="18027"/>
                      <a:pt x="77267" y="18876"/>
                    </a:cubicBezTo>
                    <a:cubicBezTo>
                      <a:pt x="76940" y="19725"/>
                      <a:pt x="76483" y="20313"/>
                      <a:pt x="76026" y="20705"/>
                    </a:cubicBezTo>
                    <a:cubicBezTo>
                      <a:pt x="75569" y="21097"/>
                      <a:pt x="74981" y="21292"/>
                      <a:pt x="74393" y="21292"/>
                    </a:cubicBezTo>
                    <a:lnTo>
                      <a:pt x="26909" y="21292"/>
                    </a:lnTo>
                    <a:lnTo>
                      <a:pt x="26909" y="53754"/>
                    </a:lnTo>
                    <a:lnTo>
                      <a:pt x="67143" y="53754"/>
                    </a:lnTo>
                    <a:cubicBezTo>
                      <a:pt x="67731" y="53754"/>
                      <a:pt x="68319" y="53950"/>
                      <a:pt x="68841" y="54342"/>
                    </a:cubicBezTo>
                    <a:cubicBezTo>
                      <a:pt x="69364" y="54733"/>
                      <a:pt x="69756" y="55321"/>
                      <a:pt x="70148" y="56105"/>
                    </a:cubicBezTo>
                    <a:cubicBezTo>
                      <a:pt x="70474" y="56889"/>
                      <a:pt x="70735" y="57934"/>
                      <a:pt x="70931" y="59305"/>
                    </a:cubicBezTo>
                    <a:cubicBezTo>
                      <a:pt x="71127" y="60677"/>
                      <a:pt x="71193" y="62245"/>
                      <a:pt x="71193" y="64204"/>
                    </a:cubicBezTo>
                    <a:cubicBezTo>
                      <a:pt x="71193" y="66163"/>
                      <a:pt x="71127" y="67862"/>
                      <a:pt x="70931" y="69168"/>
                    </a:cubicBezTo>
                    <a:cubicBezTo>
                      <a:pt x="70735" y="70474"/>
                      <a:pt x="70474" y="71519"/>
                      <a:pt x="70148" y="72303"/>
                    </a:cubicBezTo>
                    <a:cubicBezTo>
                      <a:pt x="69821" y="73087"/>
                      <a:pt x="69364" y="73675"/>
                      <a:pt x="68841" y="74001"/>
                    </a:cubicBezTo>
                    <a:cubicBezTo>
                      <a:pt x="68319" y="74328"/>
                      <a:pt x="67731" y="74524"/>
                      <a:pt x="67143" y="74524"/>
                    </a:cubicBezTo>
                    <a:lnTo>
                      <a:pt x="26909" y="74524"/>
                    </a:lnTo>
                    <a:lnTo>
                      <a:pt x="26909" y="112079"/>
                    </a:lnTo>
                    <a:lnTo>
                      <a:pt x="74850" y="112079"/>
                    </a:lnTo>
                    <a:cubicBezTo>
                      <a:pt x="75438" y="112079"/>
                      <a:pt x="76026" y="112275"/>
                      <a:pt x="76548" y="112667"/>
                    </a:cubicBezTo>
                    <a:cubicBezTo>
                      <a:pt x="77071" y="113059"/>
                      <a:pt x="77463" y="113647"/>
                      <a:pt x="77855" y="114496"/>
                    </a:cubicBezTo>
                    <a:cubicBezTo>
                      <a:pt x="78247" y="115345"/>
                      <a:pt x="78443" y="116390"/>
                      <a:pt x="78639" y="117762"/>
                    </a:cubicBezTo>
                    <a:cubicBezTo>
                      <a:pt x="78834" y="119068"/>
                      <a:pt x="78900" y="120766"/>
                      <a:pt x="78900" y="122726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98F7529E-AE7D-5AA7-F61A-8BEA9317B0AE}"/>
                  </a:ext>
                </a:extLst>
              </p:cNvPr>
              <p:cNvSpPr/>
              <p:nvPr/>
            </p:nvSpPr>
            <p:spPr>
              <a:xfrm>
                <a:off x="2157817" y="1889332"/>
                <a:ext cx="98755" cy="133698"/>
              </a:xfrm>
              <a:custGeom>
                <a:avLst/>
                <a:gdLst>
                  <a:gd name="connsiteX0" fmla="*/ 98690 w 98755"/>
                  <a:gd name="connsiteY0" fmla="*/ 129584 h 133698"/>
                  <a:gd name="connsiteX1" fmla="*/ 98298 w 98755"/>
                  <a:gd name="connsiteY1" fmla="*/ 131478 h 133698"/>
                  <a:gd name="connsiteX2" fmla="*/ 96339 w 98755"/>
                  <a:gd name="connsiteY2" fmla="*/ 132784 h 133698"/>
                  <a:gd name="connsiteX3" fmla="*/ 91832 w 98755"/>
                  <a:gd name="connsiteY3" fmla="*/ 133503 h 133698"/>
                  <a:gd name="connsiteX4" fmla="*/ 83733 w 98755"/>
                  <a:gd name="connsiteY4" fmla="*/ 133699 h 133698"/>
                  <a:gd name="connsiteX5" fmla="*/ 76875 w 98755"/>
                  <a:gd name="connsiteY5" fmla="*/ 133503 h 133698"/>
                  <a:gd name="connsiteX6" fmla="*/ 72825 w 98755"/>
                  <a:gd name="connsiteY6" fmla="*/ 132719 h 133698"/>
                  <a:gd name="connsiteX7" fmla="*/ 70735 w 98755"/>
                  <a:gd name="connsiteY7" fmla="*/ 131282 h 133698"/>
                  <a:gd name="connsiteX8" fmla="*/ 69690 w 98755"/>
                  <a:gd name="connsiteY8" fmla="*/ 129192 h 133698"/>
                  <a:gd name="connsiteX9" fmla="*/ 57738 w 98755"/>
                  <a:gd name="connsiteY9" fmla="*/ 99474 h 133698"/>
                  <a:gd name="connsiteX10" fmla="*/ 53492 w 98755"/>
                  <a:gd name="connsiteY10" fmla="*/ 90526 h 133698"/>
                  <a:gd name="connsiteX11" fmla="*/ 48920 w 98755"/>
                  <a:gd name="connsiteY11" fmla="*/ 83994 h 133698"/>
                  <a:gd name="connsiteX12" fmla="*/ 43108 w 98755"/>
                  <a:gd name="connsiteY12" fmla="*/ 80010 h 133698"/>
                  <a:gd name="connsiteX13" fmla="*/ 35466 w 98755"/>
                  <a:gd name="connsiteY13" fmla="*/ 78704 h 133698"/>
                  <a:gd name="connsiteX14" fmla="*/ 27040 w 98755"/>
                  <a:gd name="connsiteY14" fmla="*/ 78704 h 133698"/>
                  <a:gd name="connsiteX15" fmla="*/ 27040 w 98755"/>
                  <a:gd name="connsiteY15" fmla="*/ 129388 h 133698"/>
                  <a:gd name="connsiteX16" fmla="*/ 26387 w 98755"/>
                  <a:gd name="connsiteY16" fmla="*/ 131217 h 133698"/>
                  <a:gd name="connsiteX17" fmla="*/ 24166 w 98755"/>
                  <a:gd name="connsiteY17" fmla="*/ 132523 h 133698"/>
                  <a:gd name="connsiteX18" fmla="*/ 20052 w 98755"/>
                  <a:gd name="connsiteY18" fmla="*/ 133372 h 133698"/>
                  <a:gd name="connsiteX19" fmla="*/ 13455 w 98755"/>
                  <a:gd name="connsiteY19" fmla="*/ 133699 h 133698"/>
                  <a:gd name="connsiteX20" fmla="*/ 6923 w 98755"/>
                  <a:gd name="connsiteY20" fmla="*/ 133372 h 133698"/>
                  <a:gd name="connsiteX21" fmla="*/ 2743 w 98755"/>
                  <a:gd name="connsiteY21" fmla="*/ 132523 h 133698"/>
                  <a:gd name="connsiteX22" fmla="*/ 588 w 98755"/>
                  <a:gd name="connsiteY22" fmla="*/ 131217 h 133698"/>
                  <a:gd name="connsiteX23" fmla="*/ 0 w 98755"/>
                  <a:gd name="connsiteY23" fmla="*/ 129388 h 133698"/>
                  <a:gd name="connsiteX24" fmla="*/ 0 w 98755"/>
                  <a:gd name="connsiteY24" fmla="*/ 8556 h 133698"/>
                  <a:gd name="connsiteX25" fmla="*/ 2286 w 98755"/>
                  <a:gd name="connsiteY25" fmla="*/ 2025 h 133698"/>
                  <a:gd name="connsiteX26" fmla="*/ 7968 w 98755"/>
                  <a:gd name="connsiteY26" fmla="*/ 0 h 133698"/>
                  <a:gd name="connsiteX27" fmla="*/ 42389 w 98755"/>
                  <a:gd name="connsiteY27" fmla="*/ 0 h 133698"/>
                  <a:gd name="connsiteX28" fmla="*/ 51011 w 98755"/>
                  <a:gd name="connsiteY28" fmla="*/ 196 h 133698"/>
                  <a:gd name="connsiteX29" fmla="*/ 57150 w 98755"/>
                  <a:gd name="connsiteY29" fmla="*/ 718 h 133698"/>
                  <a:gd name="connsiteX30" fmla="*/ 71585 w 98755"/>
                  <a:gd name="connsiteY30" fmla="*/ 4637 h 133698"/>
                  <a:gd name="connsiteX31" fmla="*/ 82492 w 98755"/>
                  <a:gd name="connsiteY31" fmla="*/ 11887 h 133698"/>
                  <a:gd name="connsiteX32" fmla="*/ 89350 w 98755"/>
                  <a:gd name="connsiteY32" fmla="*/ 22468 h 133698"/>
                  <a:gd name="connsiteX33" fmla="*/ 91701 w 98755"/>
                  <a:gd name="connsiteY33" fmla="*/ 36511 h 133698"/>
                  <a:gd name="connsiteX34" fmla="*/ 90003 w 98755"/>
                  <a:gd name="connsiteY34" fmla="*/ 48724 h 133698"/>
                  <a:gd name="connsiteX35" fmla="*/ 85039 w 98755"/>
                  <a:gd name="connsiteY35" fmla="*/ 58522 h 133698"/>
                  <a:gd name="connsiteX36" fmla="*/ 76940 w 98755"/>
                  <a:gd name="connsiteY36" fmla="*/ 66033 h 133698"/>
                  <a:gd name="connsiteX37" fmla="*/ 65968 w 98755"/>
                  <a:gd name="connsiteY37" fmla="*/ 71193 h 133698"/>
                  <a:gd name="connsiteX38" fmla="*/ 71585 w 98755"/>
                  <a:gd name="connsiteY38" fmla="*/ 74720 h 133698"/>
                  <a:gd name="connsiteX39" fmla="*/ 76548 w 98755"/>
                  <a:gd name="connsiteY39" fmla="*/ 79684 h 133698"/>
                  <a:gd name="connsiteX40" fmla="*/ 80925 w 98755"/>
                  <a:gd name="connsiteY40" fmla="*/ 86346 h 133698"/>
                  <a:gd name="connsiteX41" fmla="*/ 84909 w 98755"/>
                  <a:gd name="connsiteY41" fmla="*/ 94836 h 133698"/>
                  <a:gd name="connsiteX42" fmla="*/ 96143 w 98755"/>
                  <a:gd name="connsiteY42" fmla="*/ 121028 h 133698"/>
                  <a:gd name="connsiteX43" fmla="*/ 98233 w 98755"/>
                  <a:gd name="connsiteY43" fmla="*/ 126710 h 133698"/>
                  <a:gd name="connsiteX44" fmla="*/ 98755 w 98755"/>
                  <a:gd name="connsiteY44" fmla="*/ 129518 h 133698"/>
                  <a:gd name="connsiteX45" fmla="*/ 63812 w 98755"/>
                  <a:gd name="connsiteY45" fmla="*/ 39319 h 133698"/>
                  <a:gd name="connsiteX46" fmla="*/ 60808 w 98755"/>
                  <a:gd name="connsiteY46" fmla="*/ 28216 h 133698"/>
                  <a:gd name="connsiteX47" fmla="*/ 51011 w 98755"/>
                  <a:gd name="connsiteY47" fmla="*/ 21815 h 133698"/>
                  <a:gd name="connsiteX48" fmla="*/ 46308 w 98755"/>
                  <a:gd name="connsiteY48" fmla="*/ 20966 h 133698"/>
                  <a:gd name="connsiteX49" fmla="*/ 39058 w 98755"/>
                  <a:gd name="connsiteY49" fmla="*/ 20639 h 133698"/>
                  <a:gd name="connsiteX50" fmla="*/ 26909 w 98755"/>
                  <a:gd name="connsiteY50" fmla="*/ 20639 h 133698"/>
                  <a:gd name="connsiteX51" fmla="*/ 26909 w 98755"/>
                  <a:gd name="connsiteY51" fmla="*/ 58391 h 133698"/>
                  <a:gd name="connsiteX52" fmla="*/ 40691 w 98755"/>
                  <a:gd name="connsiteY52" fmla="*/ 58391 h 133698"/>
                  <a:gd name="connsiteX53" fmla="*/ 50749 w 98755"/>
                  <a:gd name="connsiteY53" fmla="*/ 57019 h 133698"/>
                  <a:gd name="connsiteX54" fmla="*/ 57934 w 98755"/>
                  <a:gd name="connsiteY54" fmla="*/ 53101 h 133698"/>
                  <a:gd name="connsiteX55" fmla="*/ 62245 w 98755"/>
                  <a:gd name="connsiteY55" fmla="*/ 47092 h 133698"/>
                  <a:gd name="connsiteX56" fmla="*/ 63682 w 98755"/>
                  <a:gd name="connsiteY56" fmla="*/ 39254 h 133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98755" h="133698">
                    <a:moveTo>
                      <a:pt x="98690" y="129584"/>
                    </a:moveTo>
                    <a:cubicBezTo>
                      <a:pt x="98690" y="130367"/>
                      <a:pt x="98559" y="130955"/>
                      <a:pt x="98298" y="131478"/>
                    </a:cubicBezTo>
                    <a:cubicBezTo>
                      <a:pt x="98037" y="132000"/>
                      <a:pt x="97384" y="132392"/>
                      <a:pt x="96339" y="132784"/>
                    </a:cubicBezTo>
                    <a:cubicBezTo>
                      <a:pt x="95294" y="133111"/>
                      <a:pt x="93791" y="133372"/>
                      <a:pt x="91832" y="133503"/>
                    </a:cubicBezTo>
                    <a:cubicBezTo>
                      <a:pt x="89873" y="133633"/>
                      <a:pt x="87129" y="133699"/>
                      <a:pt x="83733" y="133699"/>
                    </a:cubicBezTo>
                    <a:cubicBezTo>
                      <a:pt x="80859" y="133699"/>
                      <a:pt x="78573" y="133633"/>
                      <a:pt x="76875" y="133503"/>
                    </a:cubicBezTo>
                    <a:cubicBezTo>
                      <a:pt x="75177" y="133372"/>
                      <a:pt x="73805" y="133111"/>
                      <a:pt x="72825" y="132719"/>
                    </a:cubicBezTo>
                    <a:cubicBezTo>
                      <a:pt x="71846" y="132327"/>
                      <a:pt x="71127" y="131870"/>
                      <a:pt x="70735" y="131282"/>
                    </a:cubicBezTo>
                    <a:cubicBezTo>
                      <a:pt x="70344" y="130694"/>
                      <a:pt x="69952" y="129976"/>
                      <a:pt x="69690" y="129192"/>
                    </a:cubicBezTo>
                    <a:lnTo>
                      <a:pt x="57738" y="99474"/>
                    </a:lnTo>
                    <a:cubicBezTo>
                      <a:pt x="56301" y="96143"/>
                      <a:pt x="54864" y="93138"/>
                      <a:pt x="53492" y="90526"/>
                    </a:cubicBezTo>
                    <a:cubicBezTo>
                      <a:pt x="52121" y="87913"/>
                      <a:pt x="50619" y="85758"/>
                      <a:pt x="48920" y="83994"/>
                    </a:cubicBezTo>
                    <a:cubicBezTo>
                      <a:pt x="47222" y="82231"/>
                      <a:pt x="45328" y="80925"/>
                      <a:pt x="43108" y="80010"/>
                    </a:cubicBezTo>
                    <a:cubicBezTo>
                      <a:pt x="40887" y="79096"/>
                      <a:pt x="38405" y="78704"/>
                      <a:pt x="35466" y="78704"/>
                    </a:cubicBezTo>
                    <a:lnTo>
                      <a:pt x="27040" y="78704"/>
                    </a:lnTo>
                    <a:lnTo>
                      <a:pt x="27040" y="129388"/>
                    </a:lnTo>
                    <a:cubicBezTo>
                      <a:pt x="27040" y="130041"/>
                      <a:pt x="26844" y="130694"/>
                      <a:pt x="26387" y="131217"/>
                    </a:cubicBezTo>
                    <a:cubicBezTo>
                      <a:pt x="25930" y="131739"/>
                      <a:pt x="25211" y="132196"/>
                      <a:pt x="24166" y="132523"/>
                    </a:cubicBezTo>
                    <a:cubicBezTo>
                      <a:pt x="23121" y="132849"/>
                      <a:pt x="21750" y="133111"/>
                      <a:pt x="20052" y="133372"/>
                    </a:cubicBezTo>
                    <a:cubicBezTo>
                      <a:pt x="18353" y="133568"/>
                      <a:pt x="16133" y="133699"/>
                      <a:pt x="13455" y="133699"/>
                    </a:cubicBezTo>
                    <a:cubicBezTo>
                      <a:pt x="10777" y="133699"/>
                      <a:pt x="8687" y="133568"/>
                      <a:pt x="6923" y="133372"/>
                    </a:cubicBezTo>
                    <a:cubicBezTo>
                      <a:pt x="5160" y="133176"/>
                      <a:pt x="3788" y="132915"/>
                      <a:pt x="2743" y="132523"/>
                    </a:cubicBezTo>
                    <a:cubicBezTo>
                      <a:pt x="1698" y="132196"/>
                      <a:pt x="980" y="131739"/>
                      <a:pt x="588" y="131217"/>
                    </a:cubicBezTo>
                    <a:cubicBezTo>
                      <a:pt x="196" y="130694"/>
                      <a:pt x="0" y="130041"/>
                      <a:pt x="0" y="129388"/>
                    </a:cubicBezTo>
                    <a:lnTo>
                      <a:pt x="0" y="8556"/>
                    </a:lnTo>
                    <a:cubicBezTo>
                      <a:pt x="0" y="5552"/>
                      <a:pt x="784" y="3396"/>
                      <a:pt x="2286" y="2025"/>
                    </a:cubicBezTo>
                    <a:cubicBezTo>
                      <a:pt x="3854" y="718"/>
                      <a:pt x="5748" y="0"/>
                      <a:pt x="7968" y="0"/>
                    </a:cubicBezTo>
                    <a:lnTo>
                      <a:pt x="42389" y="0"/>
                    </a:lnTo>
                    <a:cubicBezTo>
                      <a:pt x="45916" y="0"/>
                      <a:pt x="48790" y="65"/>
                      <a:pt x="51011" y="196"/>
                    </a:cubicBezTo>
                    <a:cubicBezTo>
                      <a:pt x="53297" y="326"/>
                      <a:pt x="55321" y="522"/>
                      <a:pt x="57150" y="718"/>
                    </a:cubicBezTo>
                    <a:cubicBezTo>
                      <a:pt x="62506" y="1502"/>
                      <a:pt x="67339" y="2743"/>
                      <a:pt x="71585" y="4637"/>
                    </a:cubicBezTo>
                    <a:cubicBezTo>
                      <a:pt x="75895" y="6466"/>
                      <a:pt x="79488" y="8883"/>
                      <a:pt x="82492" y="11887"/>
                    </a:cubicBezTo>
                    <a:cubicBezTo>
                      <a:pt x="85496" y="14892"/>
                      <a:pt x="87717" y="18419"/>
                      <a:pt x="89350" y="22468"/>
                    </a:cubicBezTo>
                    <a:cubicBezTo>
                      <a:pt x="90918" y="26518"/>
                      <a:pt x="91701" y="31220"/>
                      <a:pt x="91701" y="36511"/>
                    </a:cubicBezTo>
                    <a:cubicBezTo>
                      <a:pt x="91701" y="40952"/>
                      <a:pt x="91114" y="45002"/>
                      <a:pt x="90003" y="48724"/>
                    </a:cubicBezTo>
                    <a:cubicBezTo>
                      <a:pt x="88893" y="52382"/>
                      <a:pt x="87195" y="55648"/>
                      <a:pt x="85039" y="58522"/>
                    </a:cubicBezTo>
                    <a:cubicBezTo>
                      <a:pt x="82819" y="61395"/>
                      <a:pt x="80141" y="63877"/>
                      <a:pt x="76940" y="66033"/>
                    </a:cubicBezTo>
                    <a:cubicBezTo>
                      <a:pt x="73740" y="68188"/>
                      <a:pt x="70082" y="69886"/>
                      <a:pt x="65968" y="71193"/>
                    </a:cubicBezTo>
                    <a:cubicBezTo>
                      <a:pt x="67927" y="72172"/>
                      <a:pt x="69821" y="73348"/>
                      <a:pt x="71585" y="74720"/>
                    </a:cubicBezTo>
                    <a:cubicBezTo>
                      <a:pt x="73348" y="76091"/>
                      <a:pt x="74981" y="77724"/>
                      <a:pt x="76548" y="79684"/>
                    </a:cubicBezTo>
                    <a:cubicBezTo>
                      <a:pt x="78116" y="81643"/>
                      <a:pt x="79553" y="83864"/>
                      <a:pt x="80925" y="86346"/>
                    </a:cubicBezTo>
                    <a:cubicBezTo>
                      <a:pt x="82296" y="88827"/>
                      <a:pt x="83602" y="91701"/>
                      <a:pt x="84909" y="94836"/>
                    </a:cubicBezTo>
                    <a:lnTo>
                      <a:pt x="96143" y="121028"/>
                    </a:lnTo>
                    <a:cubicBezTo>
                      <a:pt x="97188" y="123640"/>
                      <a:pt x="97841" y="125534"/>
                      <a:pt x="98233" y="126710"/>
                    </a:cubicBezTo>
                    <a:cubicBezTo>
                      <a:pt x="98559" y="127885"/>
                      <a:pt x="98755" y="128865"/>
                      <a:pt x="98755" y="129518"/>
                    </a:cubicBezTo>
                    <a:close/>
                    <a:moveTo>
                      <a:pt x="63812" y="39319"/>
                    </a:moveTo>
                    <a:cubicBezTo>
                      <a:pt x="63812" y="34943"/>
                      <a:pt x="62832" y="31220"/>
                      <a:pt x="60808" y="28216"/>
                    </a:cubicBezTo>
                    <a:cubicBezTo>
                      <a:pt x="58848" y="25211"/>
                      <a:pt x="55582" y="23056"/>
                      <a:pt x="51011" y="21815"/>
                    </a:cubicBezTo>
                    <a:cubicBezTo>
                      <a:pt x="49639" y="21488"/>
                      <a:pt x="48071" y="21227"/>
                      <a:pt x="46308" y="20966"/>
                    </a:cubicBezTo>
                    <a:cubicBezTo>
                      <a:pt x="44544" y="20705"/>
                      <a:pt x="42128" y="20639"/>
                      <a:pt x="39058" y="20639"/>
                    </a:cubicBezTo>
                    <a:lnTo>
                      <a:pt x="26909" y="20639"/>
                    </a:lnTo>
                    <a:lnTo>
                      <a:pt x="26909" y="58391"/>
                    </a:lnTo>
                    <a:lnTo>
                      <a:pt x="40691" y="58391"/>
                    </a:lnTo>
                    <a:cubicBezTo>
                      <a:pt x="44544" y="58391"/>
                      <a:pt x="47875" y="57934"/>
                      <a:pt x="50749" y="57019"/>
                    </a:cubicBezTo>
                    <a:cubicBezTo>
                      <a:pt x="53623" y="56105"/>
                      <a:pt x="56040" y="54799"/>
                      <a:pt x="57934" y="53101"/>
                    </a:cubicBezTo>
                    <a:cubicBezTo>
                      <a:pt x="59828" y="51402"/>
                      <a:pt x="61265" y="49443"/>
                      <a:pt x="62245" y="47092"/>
                    </a:cubicBezTo>
                    <a:cubicBezTo>
                      <a:pt x="63224" y="44740"/>
                      <a:pt x="63682" y="42193"/>
                      <a:pt x="63682" y="39254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0AC5CC49-4320-CBEC-5148-DBEEF9072255}"/>
                  </a:ext>
                </a:extLst>
              </p:cNvPr>
              <p:cNvSpPr/>
              <p:nvPr/>
            </p:nvSpPr>
            <p:spPr>
              <a:xfrm>
                <a:off x="1157919" y="2101408"/>
                <a:ext cx="97579" cy="126056"/>
              </a:xfrm>
              <a:custGeom>
                <a:avLst/>
                <a:gdLst>
                  <a:gd name="connsiteX0" fmla="*/ 97580 w 97579"/>
                  <a:gd name="connsiteY0" fmla="*/ 122007 h 126056"/>
                  <a:gd name="connsiteX1" fmla="*/ 96927 w 97579"/>
                  <a:gd name="connsiteY1" fmla="*/ 123771 h 126056"/>
                  <a:gd name="connsiteX2" fmla="*/ 94836 w 97579"/>
                  <a:gd name="connsiteY2" fmla="*/ 125012 h 126056"/>
                  <a:gd name="connsiteX3" fmla="*/ 90983 w 97579"/>
                  <a:gd name="connsiteY3" fmla="*/ 125795 h 126056"/>
                  <a:gd name="connsiteX4" fmla="*/ 84909 w 97579"/>
                  <a:gd name="connsiteY4" fmla="*/ 126057 h 126056"/>
                  <a:gd name="connsiteX5" fmla="*/ 78704 w 97579"/>
                  <a:gd name="connsiteY5" fmla="*/ 125795 h 126056"/>
                  <a:gd name="connsiteX6" fmla="*/ 74850 w 97579"/>
                  <a:gd name="connsiteY6" fmla="*/ 125012 h 126056"/>
                  <a:gd name="connsiteX7" fmla="*/ 72825 w 97579"/>
                  <a:gd name="connsiteY7" fmla="*/ 123771 h 126056"/>
                  <a:gd name="connsiteX8" fmla="*/ 72172 w 97579"/>
                  <a:gd name="connsiteY8" fmla="*/ 122007 h 126056"/>
                  <a:gd name="connsiteX9" fmla="*/ 72172 w 97579"/>
                  <a:gd name="connsiteY9" fmla="*/ 71519 h 126056"/>
                  <a:gd name="connsiteX10" fmla="*/ 25473 w 97579"/>
                  <a:gd name="connsiteY10" fmla="*/ 71519 h 126056"/>
                  <a:gd name="connsiteX11" fmla="*/ 25473 w 97579"/>
                  <a:gd name="connsiteY11" fmla="*/ 122007 h 126056"/>
                  <a:gd name="connsiteX12" fmla="*/ 24885 w 97579"/>
                  <a:gd name="connsiteY12" fmla="*/ 123771 h 126056"/>
                  <a:gd name="connsiteX13" fmla="*/ 22860 w 97579"/>
                  <a:gd name="connsiteY13" fmla="*/ 125012 h 126056"/>
                  <a:gd name="connsiteX14" fmla="*/ 19006 w 97579"/>
                  <a:gd name="connsiteY14" fmla="*/ 125795 h 126056"/>
                  <a:gd name="connsiteX15" fmla="*/ 12802 w 97579"/>
                  <a:gd name="connsiteY15" fmla="*/ 126057 h 126056"/>
                  <a:gd name="connsiteX16" fmla="*/ 6662 w 97579"/>
                  <a:gd name="connsiteY16" fmla="*/ 125795 h 126056"/>
                  <a:gd name="connsiteX17" fmla="*/ 2743 w 97579"/>
                  <a:gd name="connsiteY17" fmla="*/ 125012 h 126056"/>
                  <a:gd name="connsiteX18" fmla="*/ 653 w 97579"/>
                  <a:gd name="connsiteY18" fmla="*/ 123771 h 126056"/>
                  <a:gd name="connsiteX19" fmla="*/ 0 w 97579"/>
                  <a:gd name="connsiteY19" fmla="*/ 122007 h 126056"/>
                  <a:gd name="connsiteX20" fmla="*/ 0 w 97579"/>
                  <a:gd name="connsiteY20" fmla="*/ 4049 h 126056"/>
                  <a:gd name="connsiteX21" fmla="*/ 653 w 97579"/>
                  <a:gd name="connsiteY21" fmla="*/ 2286 h 126056"/>
                  <a:gd name="connsiteX22" fmla="*/ 2743 w 97579"/>
                  <a:gd name="connsiteY22" fmla="*/ 1045 h 126056"/>
                  <a:gd name="connsiteX23" fmla="*/ 6662 w 97579"/>
                  <a:gd name="connsiteY23" fmla="*/ 261 h 126056"/>
                  <a:gd name="connsiteX24" fmla="*/ 12802 w 97579"/>
                  <a:gd name="connsiteY24" fmla="*/ 0 h 126056"/>
                  <a:gd name="connsiteX25" fmla="*/ 19006 w 97579"/>
                  <a:gd name="connsiteY25" fmla="*/ 261 h 126056"/>
                  <a:gd name="connsiteX26" fmla="*/ 22860 w 97579"/>
                  <a:gd name="connsiteY26" fmla="*/ 1045 h 126056"/>
                  <a:gd name="connsiteX27" fmla="*/ 24885 w 97579"/>
                  <a:gd name="connsiteY27" fmla="*/ 2286 h 126056"/>
                  <a:gd name="connsiteX28" fmla="*/ 25473 w 97579"/>
                  <a:gd name="connsiteY28" fmla="*/ 4049 h 126056"/>
                  <a:gd name="connsiteX29" fmla="*/ 25473 w 97579"/>
                  <a:gd name="connsiteY29" fmla="*/ 49900 h 126056"/>
                  <a:gd name="connsiteX30" fmla="*/ 72172 w 97579"/>
                  <a:gd name="connsiteY30" fmla="*/ 49900 h 126056"/>
                  <a:gd name="connsiteX31" fmla="*/ 72172 w 97579"/>
                  <a:gd name="connsiteY31" fmla="*/ 4049 h 126056"/>
                  <a:gd name="connsiteX32" fmla="*/ 72825 w 97579"/>
                  <a:gd name="connsiteY32" fmla="*/ 2286 h 126056"/>
                  <a:gd name="connsiteX33" fmla="*/ 74850 w 97579"/>
                  <a:gd name="connsiteY33" fmla="*/ 1045 h 126056"/>
                  <a:gd name="connsiteX34" fmla="*/ 78704 w 97579"/>
                  <a:gd name="connsiteY34" fmla="*/ 261 h 126056"/>
                  <a:gd name="connsiteX35" fmla="*/ 84909 w 97579"/>
                  <a:gd name="connsiteY35" fmla="*/ 0 h 126056"/>
                  <a:gd name="connsiteX36" fmla="*/ 90983 w 97579"/>
                  <a:gd name="connsiteY36" fmla="*/ 261 h 126056"/>
                  <a:gd name="connsiteX37" fmla="*/ 94836 w 97579"/>
                  <a:gd name="connsiteY37" fmla="*/ 1045 h 126056"/>
                  <a:gd name="connsiteX38" fmla="*/ 96927 w 97579"/>
                  <a:gd name="connsiteY38" fmla="*/ 2286 h 126056"/>
                  <a:gd name="connsiteX39" fmla="*/ 97580 w 97579"/>
                  <a:gd name="connsiteY39" fmla="*/ 4049 h 126056"/>
                  <a:gd name="connsiteX40" fmla="*/ 97580 w 97579"/>
                  <a:gd name="connsiteY40" fmla="*/ 122007 h 126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97579" h="126056">
                    <a:moveTo>
                      <a:pt x="97580" y="122007"/>
                    </a:moveTo>
                    <a:cubicBezTo>
                      <a:pt x="97580" y="122660"/>
                      <a:pt x="97384" y="123248"/>
                      <a:pt x="96927" y="123771"/>
                    </a:cubicBezTo>
                    <a:cubicBezTo>
                      <a:pt x="96535" y="124293"/>
                      <a:pt x="95816" y="124685"/>
                      <a:pt x="94836" y="125012"/>
                    </a:cubicBezTo>
                    <a:cubicBezTo>
                      <a:pt x="93857" y="125338"/>
                      <a:pt x="92616" y="125600"/>
                      <a:pt x="90983" y="125795"/>
                    </a:cubicBezTo>
                    <a:cubicBezTo>
                      <a:pt x="89350" y="125991"/>
                      <a:pt x="87325" y="126057"/>
                      <a:pt x="84909" y="126057"/>
                    </a:cubicBezTo>
                    <a:cubicBezTo>
                      <a:pt x="82492" y="126057"/>
                      <a:pt x="80337" y="125991"/>
                      <a:pt x="78704" y="125795"/>
                    </a:cubicBezTo>
                    <a:cubicBezTo>
                      <a:pt x="77071" y="125600"/>
                      <a:pt x="75765" y="125338"/>
                      <a:pt x="74850" y="125012"/>
                    </a:cubicBezTo>
                    <a:cubicBezTo>
                      <a:pt x="73936" y="124685"/>
                      <a:pt x="73217" y="124293"/>
                      <a:pt x="72825" y="123771"/>
                    </a:cubicBezTo>
                    <a:cubicBezTo>
                      <a:pt x="72434" y="123248"/>
                      <a:pt x="72172" y="122660"/>
                      <a:pt x="72172" y="122007"/>
                    </a:cubicBezTo>
                    <a:lnTo>
                      <a:pt x="72172" y="71519"/>
                    </a:lnTo>
                    <a:lnTo>
                      <a:pt x="25473" y="71519"/>
                    </a:lnTo>
                    <a:lnTo>
                      <a:pt x="25473" y="122007"/>
                    </a:lnTo>
                    <a:cubicBezTo>
                      <a:pt x="25473" y="122660"/>
                      <a:pt x="25277" y="123248"/>
                      <a:pt x="24885" y="123771"/>
                    </a:cubicBezTo>
                    <a:cubicBezTo>
                      <a:pt x="24493" y="124293"/>
                      <a:pt x="23840" y="124685"/>
                      <a:pt x="22860" y="125012"/>
                    </a:cubicBezTo>
                    <a:cubicBezTo>
                      <a:pt x="21880" y="125338"/>
                      <a:pt x="20639" y="125600"/>
                      <a:pt x="19006" y="125795"/>
                    </a:cubicBezTo>
                    <a:cubicBezTo>
                      <a:pt x="17374" y="125991"/>
                      <a:pt x="15349" y="126057"/>
                      <a:pt x="12802" y="126057"/>
                    </a:cubicBezTo>
                    <a:cubicBezTo>
                      <a:pt x="10254" y="126057"/>
                      <a:pt x="8295" y="125991"/>
                      <a:pt x="6662" y="125795"/>
                    </a:cubicBezTo>
                    <a:cubicBezTo>
                      <a:pt x="5029" y="125600"/>
                      <a:pt x="3723" y="125338"/>
                      <a:pt x="2743" y="125012"/>
                    </a:cubicBezTo>
                    <a:cubicBezTo>
                      <a:pt x="1763" y="124685"/>
                      <a:pt x="1110" y="124293"/>
                      <a:pt x="653" y="123771"/>
                    </a:cubicBezTo>
                    <a:cubicBezTo>
                      <a:pt x="196" y="123248"/>
                      <a:pt x="0" y="122660"/>
                      <a:pt x="0" y="122007"/>
                    </a:cubicBezTo>
                    <a:lnTo>
                      <a:pt x="0" y="4049"/>
                    </a:lnTo>
                    <a:cubicBezTo>
                      <a:pt x="0" y="3396"/>
                      <a:pt x="196" y="2808"/>
                      <a:pt x="653" y="2286"/>
                    </a:cubicBezTo>
                    <a:cubicBezTo>
                      <a:pt x="1045" y="1763"/>
                      <a:pt x="1763" y="1372"/>
                      <a:pt x="2743" y="1045"/>
                    </a:cubicBezTo>
                    <a:cubicBezTo>
                      <a:pt x="3723" y="718"/>
                      <a:pt x="5029" y="457"/>
                      <a:pt x="6662" y="261"/>
                    </a:cubicBezTo>
                    <a:cubicBezTo>
                      <a:pt x="8295" y="65"/>
                      <a:pt x="10320" y="0"/>
                      <a:pt x="12802" y="0"/>
                    </a:cubicBezTo>
                    <a:cubicBezTo>
                      <a:pt x="15284" y="0"/>
                      <a:pt x="17374" y="65"/>
                      <a:pt x="19006" y="261"/>
                    </a:cubicBezTo>
                    <a:cubicBezTo>
                      <a:pt x="20639" y="457"/>
                      <a:pt x="21880" y="718"/>
                      <a:pt x="22860" y="1045"/>
                    </a:cubicBezTo>
                    <a:cubicBezTo>
                      <a:pt x="23840" y="1372"/>
                      <a:pt x="24493" y="1763"/>
                      <a:pt x="24885" y="2286"/>
                    </a:cubicBezTo>
                    <a:cubicBezTo>
                      <a:pt x="25277" y="2808"/>
                      <a:pt x="25473" y="3396"/>
                      <a:pt x="25473" y="4049"/>
                    </a:cubicBezTo>
                    <a:lnTo>
                      <a:pt x="25473" y="49900"/>
                    </a:lnTo>
                    <a:lnTo>
                      <a:pt x="72172" y="49900"/>
                    </a:lnTo>
                    <a:lnTo>
                      <a:pt x="72172" y="4049"/>
                    </a:lnTo>
                    <a:cubicBezTo>
                      <a:pt x="72172" y="3396"/>
                      <a:pt x="72368" y="2808"/>
                      <a:pt x="72825" y="2286"/>
                    </a:cubicBezTo>
                    <a:cubicBezTo>
                      <a:pt x="73217" y="1763"/>
                      <a:pt x="73936" y="1372"/>
                      <a:pt x="74850" y="1045"/>
                    </a:cubicBezTo>
                    <a:cubicBezTo>
                      <a:pt x="75765" y="718"/>
                      <a:pt x="77071" y="457"/>
                      <a:pt x="78704" y="261"/>
                    </a:cubicBezTo>
                    <a:cubicBezTo>
                      <a:pt x="80337" y="65"/>
                      <a:pt x="82427" y="0"/>
                      <a:pt x="84909" y="0"/>
                    </a:cubicBezTo>
                    <a:cubicBezTo>
                      <a:pt x="87391" y="0"/>
                      <a:pt x="89350" y="65"/>
                      <a:pt x="90983" y="261"/>
                    </a:cubicBezTo>
                    <a:cubicBezTo>
                      <a:pt x="92616" y="457"/>
                      <a:pt x="93857" y="718"/>
                      <a:pt x="94836" y="1045"/>
                    </a:cubicBezTo>
                    <a:cubicBezTo>
                      <a:pt x="95816" y="1372"/>
                      <a:pt x="96469" y="1763"/>
                      <a:pt x="96927" y="2286"/>
                    </a:cubicBezTo>
                    <a:cubicBezTo>
                      <a:pt x="97318" y="2808"/>
                      <a:pt x="97580" y="3396"/>
                      <a:pt x="97580" y="4049"/>
                    </a:cubicBezTo>
                    <a:lnTo>
                      <a:pt x="97580" y="122007"/>
                    </a:ln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24" name="Freeform: Shape 1023">
                <a:extLst>
                  <a:ext uri="{FF2B5EF4-FFF2-40B4-BE49-F238E27FC236}">
                    <a16:creationId xmlns:a16="http://schemas.microsoft.com/office/drawing/2014/main" id="{C207101C-DBC0-C8B6-557D-F2033CCF092E}"/>
                  </a:ext>
                </a:extLst>
              </p:cNvPr>
              <p:cNvSpPr/>
              <p:nvPr/>
            </p:nvSpPr>
            <p:spPr>
              <a:xfrm>
                <a:off x="1272458" y="2101342"/>
                <a:ext cx="98910" cy="126122"/>
              </a:xfrm>
              <a:custGeom>
                <a:avLst/>
                <a:gdLst>
                  <a:gd name="connsiteX0" fmla="*/ 62267 w 98910"/>
                  <a:gd name="connsiteY0" fmla="*/ 78181 h 126122"/>
                  <a:gd name="connsiteX1" fmla="*/ 62267 w 98910"/>
                  <a:gd name="connsiteY1" fmla="*/ 122073 h 126122"/>
                  <a:gd name="connsiteX2" fmla="*/ 61614 w 98910"/>
                  <a:gd name="connsiteY2" fmla="*/ 123836 h 126122"/>
                  <a:gd name="connsiteX3" fmla="*/ 59524 w 98910"/>
                  <a:gd name="connsiteY3" fmla="*/ 125077 h 126122"/>
                  <a:gd name="connsiteX4" fmla="*/ 55605 w 98910"/>
                  <a:gd name="connsiteY4" fmla="*/ 125861 h 126122"/>
                  <a:gd name="connsiteX5" fmla="*/ 49465 w 98910"/>
                  <a:gd name="connsiteY5" fmla="*/ 126122 h 126122"/>
                  <a:gd name="connsiteX6" fmla="*/ 43261 w 98910"/>
                  <a:gd name="connsiteY6" fmla="*/ 125861 h 126122"/>
                  <a:gd name="connsiteX7" fmla="*/ 39342 w 98910"/>
                  <a:gd name="connsiteY7" fmla="*/ 125077 h 126122"/>
                  <a:gd name="connsiteX8" fmla="*/ 37252 w 98910"/>
                  <a:gd name="connsiteY8" fmla="*/ 123836 h 126122"/>
                  <a:gd name="connsiteX9" fmla="*/ 36664 w 98910"/>
                  <a:gd name="connsiteY9" fmla="*/ 122073 h 126122"/>
                  <a:gd name="connsiteX10" fmla="*/ 36664 w 98910"/>
                  <a:gd name="connsiteY10" fmla="*/ 78181 h 126122"/>
                  <a:gd name="connsiteX11" fmla="*/ 2504 w 98910"/>
                  <a:gd name="connsiteY11" fmla="*/ 10124 h 126122"/>
                  <a:gd name="connsiteX12" fmla="*/ 153 w 98910"/>
                  <a:gd name="connsiteY12" fmla="*/ 4572 h 126122"/>
                  <a:gd name="connsiteX13" fmla="*/ 741 w 98910"/>
                  <a:gd name="connsiteY13" fmla="*/ 1568 h 126122"/>
                  <a:gd name="connsiteX14" fmla="*/ 4856 w 98910"/>
                  <a:gd name="connsiteY14" fmla="*/ 327 h 126122"/>
                  <a:gd name="connsiteX15" fmla="*/ 13151 w 98910"/>
                  <a:gd name="connsiteY15" fmla="*/ 65 h 126122"/>
                  <a:gd name="connsiteX16" fmla="*/ 20270 w 98910"/>
                  <a:gd name="connsiteY16" fmla="*/ 261 h 126122"/>
                  <a:gd name="connsiteX17" fmla="*/ 24450 w 98910"/>
                  <a:gd name="connsiteY17" fmla="*/ 980 h 126122"/>
                  <a:gd name="connsiteX18" fmla="*/ 26736 w 98910"/>
                  <a:gd name="connsiteY18" fmla="*/ 2351 h 126122"/>
                  <a:gd name="connsiteX19" fmla="*/ 28108 w 98910"/>
                  <a:gd name="connsiteY19" fmla="*/ 4572 h 126122"/>
                  <a:gd name="connsiteX20" fmla="*/ 42020 w 98910"/>
                  <a:gd name="connsiteY20" fmla="*/ 35270 h 126122"/>
                  <a:gd name="connsiteX21" fmla="*/ 46004 w 98910"/>
                  <a:gd name="connsiteY21" fmla="*/ 44610 h 126122"/>
                  <a:gd name="connsiteX22" fmla="*/ 49988 w 98910"/>
                  <a:gd name="connsiteY22" fmla="*/ 54929 h 126122"/>
                  <a:gd name="connsiteX23" fmla="*/ 50184 w 98910"/>
                  <a:gd name="connsiteY23" fmla="*/ 54929 h 126122"/>
                  <a:gd name="connsiteX24" fmla="*/ 53972 w 98910"/>
                  <a:gd name="connsiteY24" fmla="*/ 44806 h 126122"/>
                  <a:gd name="connsiteX25" fmla="*/ 57760 w 98910"/>
                  <a:gd name="connsiteY25" fmla="*/ 35466 h 126122"/>
                  <a:gd name="connsiteX26" fmla="*/ 71476 w 98910"/>
                  <a:gd name="connsiteY26" fmla="*/ 4964 h 126122"/>
                  <a:gd name="connsiteX27" fmla="*/ 72652 w 98910"/>
                  <a:gd name="connsiteY27" fmla="*/ 2482 h 126122"/>
                  <a:gd name="connsiteX28" fmla="*/ 74807 w 98910"/>
                  <a:gd name="connsiteY28" fmla="*/ 980 h 126122"/>
                  <a:gd name="connsiteX29" fmla="*/ 78792 w 98910"/>
                  <a:gd name="connsiteY29" fmla="*/ 196 h 126122"/>
                  <a:gd name="connsiteX30" fmla="*/ 85454 w 98910"/>
                  <a:gd name="connsiteY30" fmla="*/ 0 h 126122"/>
                  <a:gd name="connsiteX31" fmla="*/ 94010 w 98910"/>
                  <a:gd name="connsiteY31" fmla="*/ 261 h 126122"/>
                  <a:gd name="connsiteX32" fmla="*/ 98190 w 98910"/>
                  <a:gd name="connsiteY32" fmla="*/ 1502 h 126122"/>
                  <a:gd name="connsiteX33" fmla="*/ 98712 w 98910"/>
                  <a:gd name="connsiteY33" fmla="*/ 4507 h 126122"/>
                  <a:gd name="connsiteX34" fmla="*/ 96426 w 98910"/>
                  <a:gd name="connsiteY34" fmla="*/ 9993 h 126122"/>
                  <a:gd name="connsiteX35" fmla="*/ 62267 w 98910"/>
                  <a:gd name="connsiteY35" fmla="*/ 78051 h 126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98910" h="126122">
                    <a:moveTo>
                      <a:pt x="62267" y="78181"/>
                    </a:moveTo>
                    <a:lnTo>
                      <a:pt x="62267" y="122073"/>
                    </a:lnTo>
                    <a:cubicBezTo>
                      <a:pt x="62267" y="122726"/>
                      <a:pt x="62071" y="123314"/>
                      <a:pt x="61614" y="123836"/>
                    </a:cubicBezTo>
                    <a:cubicBezTo>
                      <a:pt x="61222" y="124359"/>
                      <a:pt x="60504" y="124751"/>
                      <a:pt x="59524" y="125077"/>
                    </a:cubicBezTo>
                    <a:cubicBezTo>
                      <a:pt x="58544" y="125404"/>
                      <a:pt x="57238" y="125665"/>
                      <a:pt x="55605" y="125861"/>
                    </a:cubicBezTo>
                    <a:cubicBezTo>
                      <a:pt x="53972" y="126057"/>
                      <a:pt x="51947" y="126122"/>
                      <a:pt x="49465" y="126122"/>
                    </a:cubicBezTo>
                    <a:cubicBezTo>
                      <a:pt x="46983" y="126122"/>
                      <a:pt x="44893" y="126057"/>
                      <a:pt x="43261" y="125861"/>
                    </a:cubicBezTo>
                    <a:cubicBezTo>
                      <a:pt x="41628" y="125665"/>
                      <a:pt x="40321" y="125404"/>
                      <a:pt x="39342" y="125077"/>
                    </a:cubicBezTo>
                    <a:cubicBezTo>
                      <a:pt x="38362" y="124751"/>
                      <a:pt x="37644" y="124359"/>
                      <a:pt x="37252" y="123836"/>
                    </a:cubicBezTo>
                    <a:cubicBezTo>
                      <a:pt x="36860" y="123314"/>
                      <a:pt x="36664" y="122726"/>
                      <a:pt x="36664" y="122073"/>
                    </a:cubicBezTo>
                    <a:lnTo>
                      <a:pt x="36664" y="78181"/>
                    </a:lnTo>
                    <a:lnTo>
                      <a:pt x="2504" y="10124"/>
                    </a:lnTo>
                    <a:cubicBezTo>
                      <a:pt x="1263" y="7707"/>
                      <a:pt x="480" y="5878"/>
                      <a:pt x="153" y="4572"/>
                    </a:cubicBezTo>
                    <a:cubicBezTo>
                      <a:pt x="-174" y="3266"/>
                      <a:pt x="22" y="2221"/>
                      <a:pt x="741" y="1568"/>
                    </a:cubicBezTo>
                    <a:cubicBezTo>
                      <a:pt x="1459" y="914"/>
                      <a:pt x="2831" y="457"/>
                      <a:pt x="4856" y="327"/>
                    </a:cubicBezTo>
                    <a:cubicBezTo>
                      <a:pt x="6880" y="196"/>
                      <a:pt x="9624" y="65"/>
                      <a:pt x="13151" y="65"/>
                    </a:cubicBezTo>
                    <a:cubicBezTo>
                      <a:pt x="16090" y="65"/>
                      <a:pt x="18441" y="65"/>
                      <a:pt x="20270" y="261"/>
                    </a:cubicBezTo>
                    <a:cubicBezTo>
                      <a:pt x="22033" y="392"/>
                      <a:pt x="23405" y="653"/>
                      <a:pt x="24450" y="980"/>
                    </a:cubicBezTo>
                    <a:cubicBezTo>
                      <a:pt x="25495" y="1306"/>
                      <a:pt x="26214" y="1764"/>
                      <a:pt x="26736" y="2351"/>
                    </a:cubicBezTo>
                    <a:cubicBezTo>
                      <a:pt x="27259" y="2939"/>
                      <a:pt x="27716" y="3658"/>
                      <a:pt x="28108" y="4572"/>
                    </a:cubicBezTo>
                    <a:lnTo>
                      <a:pt x="42020" y="35270"/>
                    </a:lnTo>
                    <a:cubicBezTo>
                      <a:pt x="43391" y="38209"/>
                      <a:pt x="44697" y="41344"/>
                      <a:pt x="46004" y="44610"/>
                    </a:cubicBezTo>
                    <a:cubicBezTo>
                      <a:pt x="47310" y="47875"/>
                      <a:pt x="48682" y="51337"/>
                      <a:pt x="49988" y="54929"/>
                    </a:cubicBezTo>
                    <a:lnTo>
                      <a:pt x="50184" y="54929"/>
                    </a:lnTo>
                    <a:cubicBezTo>
                      <a:pt x="51425" y="51468"/>
                      <a:pt x="52666" y="48071"/>
                      <a:pt x="53972" y="44806"/>
                    </a:cubicBezTo>
                    <a:cubicBezTo>
                      <a:pt x="55278" y="41540"/>
                      <a:pt x="56519" y="38405"/>
                      <a:pt x="57760" y="35466"/>
                    </a:cubicBezTo>
                    <a:lnTo>
                      <a:pt x="71476" y="4964"/>
                    </a:lnTo>
                    <a:cubicBezTo>
                      <a:pt x="71803" y="3919"/>
                      <a:pt x="72195" y="3135"/>
                      <a:pt x="72652" y="2482"/>
                    </a:cubicBezTo>
                    <a:cubicBezTo>
                      <a:pt x="73109" y="1829"/>
                      <a:pt x="73828" y="1372"/>
                      <a:pt x="74807" y="980"/>
                    </a:cubicBezTo>
                    <a:cubicBezTo>
                      <a:pt x="75787" y="588"/>
                      <a:pt x="77093" y="327"/>
                      <a:pt x="78792" y="196"/>
                    </a:cubicBezTo>
                    <a:cubicBezTo>
                      <a:pt x="80490" y="65"/>
                      <a:pt x="82710" y="0"/>
                      <a:pt x="85454" y="0"/>
                    </a:cubicBezTo>
                    <a:cubicBezTo>
                      <a:pt x="89111" y="0"/>
                      <a:pt x="91985" y="65"/>
                      <a:pt x="94010" y="261"/>
                    </a:cubicBezTo>
                    <a:cubicBezTo>
                      <a:pt x="96035" y="392"/>
                      <a:pt x="97406" y="849"/>
                      <a:pt x="98190" y="1502"/>
                    </a:cubicBezTo>
                    <a:cubicBezTo>
                      <a:pt x="98908" y="2155"/>
                      <a:pt x="99104" y="3200"/>
                      <a:pt x="98712" y="4507"/>
                    </a:cubicBezTo>
                    <a:cubicBezTo>
                      <a:pt x="98321" y="5813"/>
                      <a:pt x="97537" y="7707"/>
                      <a:pt x="96426" y="9993"/>
                    </a:cubicBezTo>
                    <a:lnTo>
                      <a:pt x="62267" y="78051"/>
                    </a:ln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25" name="Freeform: Shape 1024">
                <a:extLst>
                  <a:ext uri="{FF2B5EF4-FFF2-40B4-BE49-F238E27FC236}">
                    <a16:creationId xmlns:a16="http://schemas.microsoft.com/office/drawing/2014/main" id="{323EC4A1-1E81-001C-530B-A1B262045501}"/>
                  </a:ext>
                </a:extLst>
              </p:cNvPr>
              <p:cNvSpPr/>
              <p:nvPr/>
            </p:nvSpPr>
            <p:spPr>
              <a:xfrm>
                <a:off x="1388544" y="2101996"/>
                <a:ext cx="103784" cy="124946"/>
              </a:xfrm>
              <a:custGeom>
                <a:avLst/>
                <a:gdLst>
                  <a:gd name="connsiteX0" fmla="*/ 103719 w 103784"/>
                  <a:gd name="connsiteY0" fmla="*/ 60677 h 124946"/>
                  <a:gd name="connsiteX1" fmla="*/ 99213 w 103784"/>
                  <a:gd name="connsiteY1" fmla="*/ 90068 h 124946"/>
                  <a:gd name="connsiteX2" fmla="*/ 86346 w 103784"/>
                  <a:gd name="connsiteY2" fmla="*/ 109989 h 124946"/>
                  <a:gd name="connsiteX3" fmla="*/ 65968 w 103784"/>
                  <a:gd name="connsiteY3" fmla="*/ 121354 h 124946"/>
                  <a:gd name="connsiteX4" fmla="*/ 37360 w 103784"/>
                  <a:gd name="connsiteY4" fmla="*/ 124946 h 124946"/>
                  <a:gd name="connsiteX5" fmla="*/ 7511 w 103784"/>
                  <a:gd name="connsiteY5" fmla="*/ 124946 h 124946"/>
                  <a:gd name="connsiteX6" fmla="*/ 2155 w 103784"/>
                  <a:gd name="connsiteY6" fmla="*/ 123052 h 124946"/>
                  <a:gd name="connsiteX7" fmla="*/ 0 w 103784"/>
                  <a:gd name="connsiteY7" fmla="*/ 116913 h 124946"/>
                  <a:gd name="connsiteX8" fmla="*/ 0 w 103784"/>
                  <a:gd name="connsiteY8" fmla="*/ 8034 h 124946"/>
                  <a:gd name="connsiteX9" fmla="*/ 2155 w 103784"/>
                  <a:gd name="connsiteY9" fmla="*/ 1894 h 124946"/>
                  <a:gd name="connsiteX10" fmla="*/ 7511 w 103784"/>
                  <a:gd name="connsiteY10" fmla="*/ 0 h 124946"/>
                  <a:gd name="connsiteX11" fmla="*/ 39580 w 103784"/>
                  <a:gd name="connsiteY11" fmla="*/ 0 h 124946"/>
                  <a:gd name="connsiteX12" fmla="*/ 67927 w 103784"/>
                  <a:gd name="connsiteY12" fmla="*/ 3919 h 124946"/>
                  <a:gd name="connsiteX13" fmla="*/ 87521 w 103784"/>
                  <a:gd name="connsiteY13" fmla="*/ 15479 h 124946"/>
                  <a:gd name="connsiteX14" fmla="*/ 99604 w 103784"/>
                  <a:gd name="connsiteY14" fmla="*/ 34421 h 124946"/>
                  <a:gd name="connsiteX15" fmla="*/ 103785 w 103784"/>
                  <a:gd name="connsiteY15" fmla="*/ 60546 h 124946"/>
                  <a:gd name="connsiteX16" fmla="*/ 77463 w 103784"/>
                  <a:gd name="connsiteY16" fmla="*/ 61526 h 124946"/>
                  <a:gd name="connsiteX17" fmla="*/ 75373 w 103784"/>
                  <a:gd name="connsiteY17" fmla="*/ 45002 h 124946"/>
                  <a:gd name="connsiteX18" fmla="*/ 68711 w 103784"/>
                  <a:gd name="connsiteY18" fmla="*/ 31808 h 124946"/>
                  <a:gd name="connsiteX19" fmla="*/ 56954 w 103784"/>
                  <a:gd name="connsiteY19" fmla="*/ 23056 h 124946"/>
                  <a:gd name="connsiteX20" fmla="*/ 38078 w 103784"/>
                  <a:gd name="connsiteY20" fmla="*/ 19921 h 124946"/>
                  <a:gd name="connsiteX21" fmla="*/ 25277 w 103784"/>
                  <a:gd name="connsiteY21" fmla="*/ 19921 h 124946"/>
                  <a:gd name="connsiteX22" fmla="*/ 25277 w 103784"/>
                  <a:gd name="connsiteY22" fmla="*/ 104830 h 124946"/>
                  <a:gd name="connsiteX23" fmla="*/ 38470 w 103784"/>
                  <a:gd name="connsiteY23" fmla="*/ 104830 h 124946"/>
                  <a:gd name="connsiteX24" fmla="*/ 56040 w 103784"/>
                  <a:gd name="connsiteY24" fmla="*/ 102152 h 124946"/>
                  <a:gd name="connsiteX25" fmla="*/ 67927 w 103784"/>
                  <a:gd name="connsiteY25" fmla="*/ 93987 h 124946"/>
                  <a:gd name="connsiteX26" fmla="*/ 75046 w 103784"/>
                  <a:gd name="connsiteY26" fmla="*/ 80402 h 124946"/>
                  <a:gd name="connsiteX27" fmla="*/ 77398 w 103784"/>
                  <a:gd name="connsiteY27" fmla="*/ 61461 h 124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3784" h="124946">
                    <a:moveTo>
                      <a:pt x="103719" y="60677"/>
                    </a:moveTo>
                    <a:cubicBezTo>
                      <a:pt x="103719" y="72107"/>
                      <a:pt x="102217" y="81904"/>
                      <a:pt x="99213" y="90068"/>
                    </a:cubicBezTo>
                    <a:cubicBezTo>
                      <a:pt x="96208" y="98233"/>
                      <a:pt x="91897" y="104830"/>
                      <a:pt x="86346" y="109989"/>
                    </a:cubicBezTo>
                    <a:cubicBezTo>
                      <a:pt x="80794" y="115149"/>
                      <a:pt x="73936" y="118937"/>
                      <a:pt x="65968" y="121354"/>
                    </a:cubicBezTo>
                    <a:cubicBezTo>
                      <a:pt x="57934" y="123771"/>
                      <a:pt x="48398" y="124946"/>
                      <a:pt x="37360" y="124946"/>
                    </a:cubicBezTo>
                    <a:lnTo>
                      <a:pt x="7511" y="124946"/>
                    </a:lnTo>
                    <a:cubicBezTo>
                      <a:pt x="5356" y="124946"/>
                      <a:pt x="3592" y="124293"/>
                      <a:pt x="2155" y="123052"/>
                    </a:cubicBezTo>
                    <a:cubicBezTo>
                      <a:pt x="718" y="121811"/>
                      <a:pt x="0" y="119787"/>
                      <a:pt x="0" y="116913"/>
                    </a:cubicBezTo>
                    <a:lnTo>
                      <a:pt x="0" y="8034"/>
                    </a:lnTo>
                    <a:cubicBezTo>
                      <a:pt x="0" y="5225"/>
                      <a:pt x="718" y="3135"/>
                      <a:pt x="2155" y="1894"/>
                    </a:cubicBezTo>
                    <a:cubicBezTo>
                      <a:pt x="3592" y="653"/>
                      <a:pt x="5356" y="0"/>
                      <a:pt x="7511" y="0"/>
                    </a:cubicBezTo>
                    <a:lnTo>
                      <a:pt x="39580" y="0"/>
                    </a:lnTo>
                    <a:cubicBezTo>
                      <a:pt x="50684" y="0"/>
                      <a:pt x="60155" y="1306"/>
                      <a:pt x="67927" y="3919"/>
                    </a:cubicBezTo>
                    <a:cubicBezTo>
                      <a:pt x="75699" y="6531"/>
                      <a:pt x="82231" y="10385"/>
                      <a:pt x="87521" y="15479"/>
                    </a:cubicBezTo>
                    <a:cubicBezTo>
                      <a:pt x="92812" y="20574"/>
                      <a:pt x="96861" y="26909"/>
                      <a:pt x="99604" y="34421"/>
                    </a:cubicBezTo>
                    <a:cubicBezTo>
                      <a:pt x="102348" y="41932"/>
                      <a:pt x="103785" y="50684"/>
                      <a:pt x="103785" y="60546"/>
                    </a:cubicBezTo>
                    <a:close/>
                    <a:moveTo>
                      <a:pt x="77463" y="61526"/>
                    </a:moveTo>
                    <a:cubicBezTo>
                      <a:pt x="77463" y="55582"/>
                      <a:pt x="76744" y="50096"/>
                      <a:pt x="75373" y="45002"/>
                    </a:cubicBezTo>
                    <a:cubicBezTo>
                      <a:pt x="74001" y="39907"/>
                      <a:pt x="71780" y="35531"/>
                      <a:pt x="68711" y="31808"/>
                    </a:cubicBezTo>
                    <a:cubicBezTo>
                      <a:pt x="65641" y="28085"/>
                      <a:pt x="61722" y="25146"/>
                      <a:pt x="56954" y="23056"/>
                    </a:cubicBezTo>
                    <a:cubicBezTo>
                      <a:pt x="52186" y="20966"/>
                      <a:pt x="45851" y="19921"/>
                      <a:pt x="38078" y="19921"/>
                    </a:cubicBezTo>
                    <a:lnTo>
                      <a:pt x="25277" y="19921"/>
                    </a:lnTo>
                    <a:lnTo>
                      <a:pt x="25277" y="104830"/>
                    </a:lnTo>
                    <a:lnTo>
                      <a:pt x="38470" y="104830"/>
                    </a:lnTo>
                    <a:cubicBezTo>
                      <a:pt x="45393" y="104830"/>
                      <a:pt x="51272" y="103915"/>
                      <a:pt x="56040" y="102152"/>
                    </a:cubicBezTo>
                    <a:cubicBezTo>
                      <a:pt x="60808" y="100323"/>
                      <a:pt x="64792" y="97645"/>
                      <a:pt x="67927" y="93987"/>
                    </a:cubicBezTo>
                    <a:cubicBezTo>
                      <a:pt x="71127" y="90330"/>
                      <a:pt x="73479" y="85823"/>
                      <a:pt x="75046" y="80402"/>
                    </a:cubicBezTo>
                    <a:cubicBezTo>
                      <a:pt x="76614" y="74981"/>
                      <a:pt x="77398" y="68711"/>
                      <a:pt x="77398" y="61461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26" name="Freeform: Shape 1025">
                <a:extLst>
                  <a:ext uri="{FF2B5EF4-FFF2-40B4-BE49-F238E27FC236}">
                    <a16:creationId xmlns:a16="http://schemas.microsoft.com/office/drawing/2014/main" id="{D00D061C-3A57-4695-70D6-C813770DC777}"/>
                  </a:ext>
                </a:extLst>
              </p:cNvPr>
              <p:cNvSpPr/>
              <p:nvPr/>
            </p:nvSpPr>
            <p:spPr>
              <a:xfrm>
                <a:off x="1514666" y="2101996"/>
                <a:ext cx="92746" cy="125534"/>
              </a:xfrm>
              <a:custGeom>
                <a:avLst/>
                <a:gdLst>
                  <a:gd name="connsiteX0" fmla="*/ 92681 w 92746"/>
                  <a:gd name="connsiteY0" fmla="*/ 121681 h 125534"/>
                  <a:gd name="connsiteX1" fmla="*/ 92289 w 92746"/>
                  <a:gd name="connsiteY1" fmla="*/ 123444 h 125534"/>
                  <a:gd name="connsiteX2" fmla="*/ 90460 w 92746"/>
                  <a:gd name="connsiteY2" fmla="*/ 124685 h 125534"/>
                  <a:gd name="connsiteX3" fmla="*/ 86215 w 92746"/>
                  <a:gd name="connsiteY3" fmla="*/ 125338 h 125534"/>
                  <a:gd name="connsiteX4" fmla="*/ 78573 w 92746"/>
                  <a:gd name="connsiteY4" fmla="*/ 125534 h 125534"/>
                  <a:gd name="connsiteX5" fmla="*/ 72107 w 92746"/>
                  <a:gd name="connsiteY5" fmla="*/ 125338 h 125534"/>
                  <a:gd name="connsiteX6" fmla="*/ 68319 w 92746"/>
                  <a:gd name="connsiteY6" fmla="*/ 124620 h 125534"/>
                  <a:gd name="connsiteX7" fmla="*/ 66359 w 92746"/>
                  <a:gd name="connsiteY7" fmla="*/ 123248 h 125534"/>
                  <a:gd name="connsiteX8" fmla="*/ 65380 w 92746"/>
                  <a:gd name="connsiteY8" fmla="*/ 121289 h 125534"/>
                  <a:gd name="connsiteX9" fmla="*/ 54211 w 92746"/>
                  <a:gd name="connsiteY9" fmla="*/ 93400 h 125534"/>
                  <a:gd name="connsiteX10" fmla="*/ 50227 w 92746"/>
                  <a:gd name="connsiteY10" fmla="*/ 84974 h 125534"/>
                  <a:gd name="connsiteX11" fmla="*/ 45916 w 92746"/>
                  <a:gd name="connsiteY11" fmla="*/ 78834 h 125534"/>
                  <a:gd name="connsiteX12" fmla="*/ 40495 w 92746"/>
                  <a:gd name="connsiteY12" fmla="*/ 75112 h 125534"/>
                  <a:gd name="connsiteX13" fmla="*/ 33376 w 92746"/>
                  <a:gd name="connsiteY13" fmla="*/ 73871 h 125534"/>
                  <a:gd name="connsiteX14" fmla="*/ 25473 w 92746"/>
                  <a:gd name="connsiteY14" fmla="*/ 73871 h 125534"/>
                  <a:gd name="connsiteX15" fmla="*/ 25473 w 92746"/>
                  <a:gd name="connsiteY15" fmla="*/ 121419 h 125534"/>
                  <a:gd name="connsiteX16" fmla="*/ 24819 w 92746"/>
                  <a:gd name="connsiteY16" fmla="*/ 123183 h 125534"/>
                  <a:gd name="connsiteX17" fmla="*/ 22729 w 92746"/>
                  <a:gd name="connsiteY17" fmla="*/ 124424 h 125534"/>
                  <a:gd name="connsiteX18" fmla="*/ 18876 w 92746"/>
                  <a:gd name="connsiteY18" fmla="*/ 125208 h 125534"/>
                  <a:gd name="connsiteX19" fmla="*/ 12671 w 92746"/>
                  <a:gd name="connsiteY19" fmla="*/ 125469 h 125534"/>
                  <a:gd name="connsiteX20" fmla="*/ 6531 w 92746"/>
                  <a:gd name="connsiteY20" fmla="*/ 125208 h 125534"/>
                  <a:gd name="connsiteX21" fmla="*/ 2613 w 92746"/>
                  <a:gd name="connsiteY21" fmla="*/ 124424 h 125534"/>
                  <a:gd name="connsiteX22" fmla="*/ 588 w 92746"/>
                  <a:gd name="connsiteY22" fmla="*/ 123183 h 125534"/>
                  <a:gd name="connsiteX23" fmla="*/ 0 w 92746"/>
                  <a:gd name="connsiteY23" fmla="*/ 121419 h 125534"/>
                  <a:gd name="connsiteX24" fmla="*/ 0 w 92746"/>
                  <a:gd name="connsiteY24" fmla="*/ 8034 h 125534"/>
                  <a:gd name="connsiteX25" fmla="*/ 2155 w 92746"/>
                  <a:gd name="connsiteY25" fmla="*/ 1894 h 125534"/>
                  <a:gd name="connsiteX26" fmla="*/ 7511 w 92746"/>
                  <a:gd name="connsiteY26" fmla="*/ 0 h 125534"/>
                  <a:gd name="connsiteX27" fmla="*/ 39842 w 92746"/>
                  <a:gd name="connsiteY27" fmla="*/ 0 h 125534"/>
                  <a:gd name="connsiteX28" fmla="*/ 47941 w 92746"/>
                  <a:gd name="connsiteY28" fmla="*/ 196 h 125534"/>
                  <a:gd name="connsiteX29" fmla="*/ 53754 w 92746"/>
                  <a:gd name="connsiteY29" fmla="*/ 653 h 125534"/>
                  <a:gd name="connsiteX30" fmla="*/ 67339 w 92746"/>
                  <a:gd name="connsiteY30" fmla="*/ 4311 h 125534"/>
                  <a:gd name="connsiteX31" fmla="*/ 77594 w 92746"/>
                  <a:gd name="connsiteY31" fmla="*/ 11103 h 125534"/>
                  <a:gd name="connsiteX32" fmla="*/ 83994 w 92746"/>
                  <a:gd name="connsiteY32" fmla="*/ 21031 h 125534"/>
                  <a:gd name="connsiteX33" fmla="*/ 86215 w 92746"/>
                  <a:gd name="connsiteY33" fmla="*/ 34225 h 125534"/>
                  <a:gd name="connsiteX34" fmla="*/ 84647 w 92746"/>
                  <a:gd name="connsiteY34" fmla="*/ 45655 h 125534"/>
                  <a:gd name="connsiteX35" fmla="*/ 79945 w 92746"/>
                  <a:gd name="connsiteY35" fmla="*/ 54864 h 125534"/>
                  <a:gd name="connsiteX36" fmla="*/ 72303 w 92746"/>
                  <a:gd name="connsiteY36" fmla="*/ 61918 h 125534"/>
                  <a:gd name="connsiteX37" fmla="*/ 61983 w 92746"/>
                  <a:gd name="connsiteY37" fmla="*/ 66751 h 125534"/>
                  <a:gd name="connsiteX38" fmla="*/ 67274 w 92746"/>
                  <a:gd name="connsiteY38" fmla="*/ 70017 h 125534"/>
                  <a:gd name="connsiteX39" fmla="*/ 71911 w 92746"/>
                  <a:gd name="connsiteY39" fmla="*/ 74720 h 125534"/>
                  <a:gd name="connsiteX40" fmla="*/ 76026 w 92746"/>
                  <a:gd name="connsiteY40" fmla="*/ 80990 h 125534"/>
                  <a:gd name="connsiteX41" fmla="*/ 79814 w 92746"/>
                  <a:gd name="connsiteY41" fmla="*/ 88958 h 125534"/>
                  <a:gd name="connsiteX42" fmla="*/ 90330 w 92746"/>
                  <a:gd name="connsiteY42" fmla="*/ 113582 h 125534"/>
                  <a:gd name="connsiteX43" fmla="*/ 92289 w 92746"/>
                  <a:gd name="connsiteY43" fmla="*/ 118937 h 125534"/>
                  <a:gd name="connsiteX44" fmla="*/ 92746 w 92746"/>
                  <a:gd name="connsiteY44" fmla="*/ 121615 h 125534"/>
                  <a:gd name="connsiteX45" fmla="*/ 59959 w 92746"/>
                  <a:gd name="connsiteY45" fmla="*/ 36968 h 125534"/>
                  <a:gd name="connsiteX46" fmla="*/ 57150 w 92746"/>
                  <a:gd name="connsiteY46" fmla="*/ 26518 h 125534"/>
                  <a:gd name="connsiteX47" fmla="*/ 48006 w 92746"/>
                  <a:gd name="connsiteY47" fmla="*/ 20509 h 125534"/>
                  <a:gd name="connsiteX48" fmla="*/ 43630 w 92746"/>
                  <a:gd name="connsiteY48" fmla="*/ 19725 h 125534"/>
                  <a:gd name="connsiteX49" fmla="*/ 36837 w 92746"/>
                  <a:gd name="connsiteY49" fmla="*/ 19464 h 125534"/>
                  <a:gd name="connsiteX50" fmla="*/ 25473 w 92746"/>
                  <a:gd name="connsiteY50" fmla="*/ 19464 h 125534"/>
                  <a:gd name="connsiteX51" fmla="*/ 25473 w 92746"/>
                  <a:gd name="connsiteY51" fmla="*/ 54864 h 125534"/>
                  <a:gd name="connsiteX52" fmla="*/ 38405 w 92746"/>
                  <a:gd name="connsiteY52" fmla="*/ 54864 h 125534"/>
                  <a:gd name="connsiteX53" fmla="*/ 47875 w 92746"/>
                  <a:gd name="connsiteY53" fmla="*/ 53558 h 125534"/>
                  <a:gd name="connsiteX54" fmla="*/ 54603 w 92746"/>
                  <a:gd name="connsiteY54" fmla="*/ 49900 h 125534"/>
                  <a:gd name="connsiteX55" fmla="*/ 58652 w 92746"/>
                  <a:gd name="connsiteY55" fmla="*/ 44283 h 125534"/>
                  <a:gd name="connsiteX56" fmla="*/ 60024 w 92746"/>
                  <a:gd name="connsiteY56" fmla="*/ 36968 h 125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92746" h="125534">
                    <a:moveTo>
                      <a:pt x="92681" y="121681"/>
                    </a:moveTo>
                    <a:cubicBezTo>
                      <a:pt x="92681" y="122399"/>
                      <a:pt x="92550" y="122987"/>
                      <a:pt x="92289" y="123444"/>
                    </a:cubicBezTo>
                    <a:cubicBezTo>
                      <a:pt x="92028" y="123901"/>
                      <a:pt x="91440" y="124359"/>
                      <a:pt x="90460" y="124685"/>
                    </a:cubicBezTo>
                    <a:cubicBezTo>
                      <a:pt x="89481" y="125012"/>
                      <a:pt x="88109" y="125208"/>
                      <a:pt x="86215" y="125338"/>
                    </a:cubicBezTo>
                    <a:cubicBezTo>
                      <a:pt x="84321" y="125469"/>
                      <a:pt x="81839" y="125534"/>
                      <a:pt x="78573" y="125534"/>
                    </a:cubicBezTo>
                    <a:cubicBezTo>
                      <a:pt x="75895" y="125534"/>
                      <a:pt x="73740" y="125534"/>
                      <a:pt x="72107" y="125338"/>
                    </a:cubicBezTo>
                    <a:cubicBezTo>
                      <a:pt x="70474" y="125208"/>
                      <a:pt x="69233" y="124946"/>
                      <a:pt x="68319" y="124620"/>
                    </a:cubicBezTo>
                    <a:cubicBezTo>
                      <a:pt x="67404" y="124293"/>
                      <a:pt x="66751" y="123836"/>
                      <a:pt x="66359" y="123248"/>
                    </a:cubicBezTo>
                    <a:cubicBezTo>
                      <a:pt x="65968" y="122726"/>
                      <a:pt x="65641" y="122073"/>
                      <a:pt x="65380" y="121289"/>
                    </a:cubicBezTo>
                    <a:lnTo>
                      <a:pt x="54211" y="93400"/>
                    </a:lnTo>
                    <a:cubicBezTo>
                      <a:pt x="52839" y="90264"/>
                      <a:pt x="51533" y="87456"/>
                      <a:pt x="50227" y="84974"/>
                    </a:cubicBezTo>
                    <a:cubicBezTo>
                      <a:pt x="48920" y="82557"/>
                      <a:pt x="47484" y="80467"/>
                      <a:pt x="45916" y="78834"/>
                    </a:cubicBezTo>
                    <a:cubicBezTo>
                      <a:pt x="44349" y="77202"/>
                      <a:pt x="42520" y="75961"/>
                      <a:pt x="40495" y="75112"/>
                    </a:cubicBezTo>
                    <a:cubicBezTo>
                      <a:pt x="38405" y="74262"/>
                      <a:pt x="36054" y="73871"/>
                      <a:pt x="33376" y="73871"/>
                    </a:cubicBezTo>
                    <a:lnTo>
                      <a:pt x="25473" y="73871"/>
                    </a:lnTo>
                    <a:lnTo>
                      <a:pt x="25473" y="121419"/>
                    </a:lnTo>
                    <a:cubicBezTo>
                      <a:pt x="25473" y="122073"/>
                      <a:pt x="25277" y="122660"/>
                      <a:pt x="24819" y="123183"/>
                    </a:cubicBezTo>
                    <a:cubicBezTo>
                      <a:pt x="24362" y="123705"/>
                      <a:pt x="23709" y="124097"/>
                      <a:pt x="22729" y="124424"/>
                    </a:cubicBezTo>
                    <a:cubicBezTo>
                      <a:pt x="21750" y="124750"/>
                      <a:pt x="20443" y="125012"/>
                      <a:pt x="18876" y="125208"/>
                    </a:cubicBezTo>
                    <a:cubicBezTo>
                      <a:pt x="17243" y="125404"/>
                      <a:pt x="15218" y="125469"/>
                      <a:pt x="12671" y="125469"/>
                    </a:cubicBezTo>
                    <a:cubicBezTo>
                      <a:pt x="10124" y="125469"/>
                      <a:pt x="8164" y="125404"/>
                      <a:pt x="6531" y="125208"/>
                    </a:cubicBezTo>
                    <a:cubicBezTo>
                      <a:pt x="4899" y="125012"/>
                      <a:pt x="3592" y="124750"/>
                      <a:pt x="2613" y="124424"/>
                    </a:cubicBezTo>
                    <a:cubicBezTo>
                      <a:pt x="1633" y="124097"/>
                      <a:pt x="980" y="123705"/>
                      <a:pt x="588" y="123183"/>
                    </a:cubicBezTo>
                    <a:cubicBezTo>
                      <a:pt x="196" y="122660"/>
                      <a:pt x="0" y="122073"/>
                      <a:pt x="0" y="121419"/>
                    </a:cubicBezTo>
                    <a:lnTo>
                      <a:pt x="0" y="8034"/>
                    </a:lnTo>
                    <a:cubicBezTo>
                      <a:pt x="0" y="5225"/>
                      <a:pt x="718" y="3135"/>
                      <a:pt x="2155" y="1894"/>
                    </a:cubicBezTo>
                    <a:cubicBezTo>
                      <a:pt x="3592" y="653"/>
                      <a:pt x="5356" y="0"/>
                      <a:pt x="7511" y="0"/>
                    </a:cubicBezTo>
                    <a:lnTo>
                      <a:pt x="39842" y="0"/>
                    </a:lnTo>
                    <a:cubicBezTo>
                      <a:pt x="43108" y="0"/>
                      <a:pt x="45851" y="0"/>
                      <a:pt x="47941" y="196"/>
                    </a:cubicBezTo>
                    <a:cubicBezTo>
                      <a:pt x="50031" y="392"/>
                      <a:pt x="51990" y="457"/>
                      <a:pt x="53754" y="653"/>
                    </a:cubicBezTo>
                    <a:cubicBezTo>
                      <a:pt x="58783" y="1372"/>
                      <a:pt x="63290" y="2547"/>
                      <a:pt x="67339" y="4311"/>
                    </a:cubicBezTo>
                    <a:cubicBezTo>
                      <a:pt x="71389" y="6074"/>
                      <a:pt x="74785" y="8295"/>
                      <a:pt x="77594" y="11103"/>
                    </a:cubicBezTo>
                    <a:cubicBezTo>
                      <a:pt x="80402" y="13912"/>
                      <a:pt x="82557" y="17243"/>
                      <a:pt x="83994" y="21031"/>
                    </a:cubicBezTo>
                    <a:cubicBezTo>
                      <a:pt x="85431" y="24819"/>
                      <a:pt x="86215" y="29261"/>
                      <a:pt x="86215" y="34225"/>
                    </a:cubicBezTo>
                    <a:cubicBezTo>
                      <a:pt x="86215" y="38405"/>
                      <a:pt x="85692" y="42193"/>
                      <a:pt x="84647" y="45655"/>
                    </a:cubicBezTo>
                    <a:cubicBezTo>
                      <a:pt x="83602" y="49116"/>
                      <a:pt x="82035" y="52186"/>
                      <a:pt x="79945" y="54864"/>
                    </a:cubicBezTo>
                    <a:cubicBezTo>
                      <a:pt x="77855" y="57542"/>
                      <a:pt x="75373" y="59893"/>
                      <a:pt x="72303" y="61918"/>
                    </a:cubicBezTo>
                    <a:cubicBezTo>
                      <a:pt x="69299" y="63943"/>
                      <a:pt x="65837" y="65510"/>
                      <a:pt x="61983" y="66751"/>
                    </a:cubicBezTo>
                    <a:cubicBezTo>
                      <a:pt x="63877" y="67666"/>
                      <a:pt x="65576" y="68776"/>
                      <a:pt x="67274" y="70017"/>
                    </a:cubicBezTo>
                    <a:cubicBezTo>
                      <a:pt x="68907" y="71323"/>
                      <a:pt x="70474" y="72891"/>
                      <a:pt x="71911" y="74720"/>
                    </a:cubicBezTo>
                    <a:cubicBezTo>
                      <a:pt x="73348" y="76548"/>
                      <a:pt x="74720" y="78638"/>
                      <a:pt x="76026" y="80990"/>
                    </a:cubicBezTo>
                    <a:cubicBezTo>
                      <a:pt x="77332" y="83341"/>
                      <a:pt x="78573" y="86019"/>
                      <a:pt x="79814" y="88958"/>
                    </a:cubicBezTo>
                    <a:lnTo>
                      <a:pt x="90330" y="113582"/>
                    </a:lnTo>
                    <a:cubicBezTo>
                      <a:pt x="91309" y="115998"/>
                      <a:pt x="91963" y="117827"/>
                      <a:pt x="92289" y="118937"/>
                    </a:cubicBezTo>
                    <a:cubicBezTo>
                      <a:pt x="92616" y="120048"/>
                      <a:pt x="92746" y="120962"/>
                      <a:pt x="92746" y="121615"/>
                    </a:cubicBezTo>
                    <a:close/>
                    <a:moveTo>
                      <a:pt x="59959" y="36968"/>
                    </a:moveTo>
                    <a:cubicBezTo>
                      <a:pt x="59959" y="32853"/>
                      <a:pt x="59044" y="29391"/>
                      <a:pt x="57150" y="26518"/>
                    </a:cubicBezTo>
                    <a:cubicBezTo>
                      <a:pt x="55256" y="23709"/>
                      <a:pt x="52251" y="21684"/>
                      <a:pt x="48006" y="20509"/>
                    </a:cubicBezTo>
                    <a:cubicBezTo>
                      <a:pt x="46700" y="20182"/>
                      <a:pt x="45263" y="19921"/>
                      <a:pt x="43630" y="19725"/>
                    </a:cubicBezTo>
                    <a:cubicBezTo>
                      <a:pt x="41997" y="19529"/>
                      <a:pt x="39711" y="19464"/>
                      <a:pt x="36837" y="19464"/>
                    </a:cubicBezTo>
                    <a:lnTo>
                      <a:pt x="25473" y="19464"/>
                    </a:lnTo>
                    <a:lnTo>
                      <a:pt x="25473" y="54864"/>
                    </a:lnTo>
                    <a:lnTo>
                      <a:pt x="38405" y="54864"/>
                    </a:lnTo>
                    <a:cubicBezTo>
                      <a:pt x="41997" y="54864"/>
                      <a:pt x="45132" y="54407"/>
                      <a:pt x="47875" y="53558"/>
                    </a:cubicBezTo>
                    <a:cubicBezTo>
                      <a:pt x="50553" y="52709"/>
                      <a:pt x="52839" y="51468"/>
                      <a:pt x="54603" y="49900"/>
                    </a:cubicBezTo>
                    <a:cubicBezTo>
                      <a:pt x="56432" y="48333"/>
                      <a:pt x="57738" y="46439"/>
                      <a:pt x="58652" y="44283"/>
                    </a:cubicBezTo>
                    <a:cubicBezTo>
                      <a:pt x="59567" y="42128"/>
                      <a:pt x="60024" y="39646"/>
                      <a:pt x="60024" y="36968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27" name="Freeform: Shape 1026">
                <a:extLst>
                  <a:ext uri="{FF2B5EF4-FFF2-40B4-BE49-F238E27FC236}">
                    <a16:creationId xmlns:a16="http://schemas.microsoft.com/office/drawing/2014/main" id="{05BB8EFB-F1DB-AEAC-E876-17BE0704255F}"/>
                  </a:ext>
                </a:extLst>
              </p:cNvPr>
              <p:cNvSpPr/>
              <p:nvPr/>
            </p:nvSpPr>
            <p:spPr>
              <a:xfrm>
                <a:off x="1619822" y="2099905"/>
                <a:ext cx="118218" cy="129191"/>
              </a:xfrm>
              <a:custGeom>
                <a:avLst/>
                <a:gdLst>
                  <a:gd name="connsiteX0" fmla="*/ 118154 w 118218"/>
                  <a:gd name="connsiteY0" fmla="*/ 63159 h 129191"/>
                  <a:gd name="connsiteX1" fmla="*/ 114300 w 118218"/>
                  <a:gd name="connsiteY1" fmla="*/ 90918 h 129191"/>
                  <a:gd name="connsiteX2" fmla="*/ 102805 w 118218"/>
                  <a:gd name="connsiteY2" fmla="*/ 111688 h 129191"/>
                  <a:gd name="connsiteX3" fmla="*/ 83929 w 118218"/>
                  <a:gd name="connsiteY3" fmla="*/ 124685 h 129191"/>
                  <a:gd name="connsiteX4" fmla="*/ 57934 w 118218"/>
                  <a:gd name="connsiteY4" fmla="*/ 129192 h 129191"/>
                  <a:gd name="connsiteX5" fmla="*/ 32527 w 118218"/>
                  <a:gd name="connsiteY5" fmla="*/ 125404 h 129191"/>
                  <a:gd name="connsiteX6" fmla="*/ 14434 w 118218"/>
                  <a:gd name="connsiteY6" fmla="*/ 113778 h 129191"/>
                  <a:gd name="connsiteX7" fmla="*/ 3592 w 118218"/>
                  <a:gd name="connsiteY7" fmla="*/ 93922 h 129191"/>
                  <a:gd name="connsiteX8" fmla="*/ 0 w 118218"/>
                  <a:gd name="connsiteY8" fmla="*/ 65380 h 129191"/>
                  <a:gd name="connsiteX9" fmla="*/ 3854 w 118218"/>
                  <a:gd name="connsiteY9" fmla="*/ 38144 h 129191"/>
                  <a:gd name="connsiteX10" fmla="*/ 15349 w 118218"/>
                  <a:gd name="connsiteY10" fmla="*/ 17504 h 129191"/>
                  <a:gd name="connsiteX11" fmla="*/ 34225 w 118218"/>
                  <a:gd name="connsiteY11" fmla="*/ 4507 h 129191"/>
                  <a:gd name="connsiteX12" fmla="*/ 60350 w 118218"/>
                  <a:gd name="connsiteY12" fmla="*/ 0 h 129191"/>
                  <a:gd name="connsiteX13" fmla="*/ 85366 w 118218"/>
                  <a:gd name="connsiteY13" fmla="*/ 3788 h 129191"/>
                  <a:gd name="connsiteX14" fmla="*/ 103523 w 118218"/>
                  <a:gd name="connsiteY14" fmla="*/ 15349 h 129191"/>
                  <a:gd name="connsiteX15" fmla="*/ 114496 w 118218"/>
                  <a:gd name="connsiteY15" fmla="*/ 35074 h 129191"/>
                  <a:gd name="connsiteX16" fmla="*/ 118219 w 118218"/>
                  <a:gd name="connsiteY16" fmla="*/ 63224 h 129191"/>
                  <a:gd name="connsiteX17" fmla="*/ 91505 w 118218"/>
                  <a:gd name="connsiteY17" fmla="*/ 64531 h 129191"/>
                  <a:gd name="connsiteX18" fmla="*/ 89938 w 118218"/>
                  <a:gd name="connsiteY18" fmla="*/ 46634 h 129191"/>
                  <a:gd name="connsiteX19" fmla="*/ 84647 w 118218"/>
                  <a:gd name="connsiteY19" fmla="*/ 32853 h 129191"/>
                  <a:gd name="connsiteX20" fmla="*/ 74785 w 118218"/>
                  <a:gd name="connsiteY20" fmla="*/ 23970 h 129191"/>
                  <a:gd name="connsiteX21" fmla="*/ 59305 w 118218"/>
                  <a:gd name="connsiteY21" fmla="*/ 20835 h 129191"/>
                  <a:gd name="connsiteX22" fmla="*/ 43695 w 118218"/>
                  <a:gd name="connsiteY22" fmla="*/ 24362 h 129191"/>
                  <a:gd name="connsiteX23" fmla="*/ 33572 w 118218"/>
                  <a:gd name="connsiteY23" fmla="*/ 33768 h 129191"/>
                  <a:gd name="connsiteX24" fmla="*/ 28150 w 118218"/>
                  <a:gd name="connsiteY24" fmla="*/ 47549 h 129191"/>
                  <a:gd name="connsiteX25" fmla="*/ 26583 w 118218"/>
                  <a:gd name="connsiteY25" fmla="*/ 64204 h 129191"/>
                  <a:gd name="connsiteX26" fmla="*/ 28150 w 118218"/>
                  <a:gd name="connsiteY26" fmla="*/ 82623 h 129191"/>
                  <a:gd name="connsiteX27" fmla="*/ 33376 w 118218"/>
                  <a:gd name="connsiteY27" fmla="*/ 96535 h 129191"/>
                  <a:gd name="connsiteX28" fmla="*/ 43238 w 118218"/>
                  <a:gd name="connsiteY28" fmla="*/ 105352 h 129191"/>
                  <a:gd name="connsiteX29" fmla="*/ 58783 w 118218"/>
                  <a:gd name="connsiteY29" fmla="*/ 108422 h 129191"/>
                  <a:gd name="connsiteX30" fmla="*/ 74393 w 118218"/>
                  <a:gd name="connsiteY30" fmla="*/ 104960 h 129191"/>
                  <a:gd name="connsiteX31" fmla="*/ 84517 w 118218"/>
                  <a:gd name="connsiteY31" fmla="*/ 95490 h 129191"/>
                  <a:gd name="connsiteX32" fmla="*/ 90003 w 118218"/>
                  <a:gd name="connsiteY32" fmla="*/ 81578 h 129191"/>
                  <a:gd name="connsiteX33" fmla="*/ 91571 w 118218"/>
                  <a:gd name="connsiteY33" fmla="*/ 64661 h 129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18218" h="129191">
                    <a:moveTo>
                      <a:pt x="118154" y="63159"/>
                    </a:moveTo>
                    <a:cubicBezTo>
                      <a:pt x="118154" y="73544"/>
                      <a:pt x="116847" y="82753"/>
                      <a:pt x="114300" y="90918"/>
                    </a:cubicBezTo>
                    <a:cubicBezTo>
                      <a:pt x="111753" y="99082"/>
                      <a:pt x="107899" y="106005"/>
                      <a:pt x="102805" y="111688"/>
                    </a:cubicBezTo>
                    <a:cubicBezTo>
                      <a:pt x="97710" y="117370"/>
                      <a:pt x="91440" y="121746"/>
                      <a:pt x="83929" y="124685"/>
                    </a:cubicBezTo>
                    <a:cubicBezTo>
                      <a:pt x="76418" y="127690"/>
                      <a:pt x="67796" y="129192"/>
                      <a:pt x="57934" y="129192"/>
                    </a:cubicBezTo>
                    <a:cubicBezTo>
                      <a:pt x="48071" y="129192"/>
                      <a:pt x="39711" y="127951"/>
                      <a:pt x="32527" y="125404"/>
                    </a:cubicBezTo>
                    <a:cubicBezTo>
                      <a:pt x="25277" y="122856"/>
                      <a:pt x="19268" y="119003"/>
                      <a:pt x="14434" y="113778"/>
                    </a:cubicBezTo>
                    <a:cubicBezTo>
                      <a:pt x="9601" y="108553"/>
                      <a:pt x="6009" y="101956"/>
                      <a:pt x="3592" y="93922"/>
                    </a:cubicBezTo>
                    <a:cubicBezTo>
                      <a:pt x="1176" y="85888"/>
                      <a:pt x="0" y="76353"/>
                      <a:pt x="0" y="65380"/>
                    </a:cubicBezTo>
                    <a:cubicBezTo>
                      <a:pt x="0" y="55256"/>
                      <a:pt x="1306" y="46177"/>
                      <a:pt x="3854" y="38144"/>
                    </a:cubicBezTo>
                    <a:cubicBezTo>
                      <a:pt x="6401" y="30110"/>
                      <a:pt x="10254" y="23187"/>
                      <a:pt x="15349" y="17504"/>
                    </a:cubicBezTo>
                    <a:cubicBezTo>
                      <a:pt x="20443" y="11822"/>
                      <a:pt x="26714" y="7511"/>
                      <a:pt x="34225" y="4507"/>
                    </a:cubicBezTo>
                    <a:cubicBezTo>
                      <a:pt x="41736" y="1502"/>
                      <a:pt x="50423" y="0"/>
                      <a:pt x="60350" y="0"/>
                    </a:cubicBezTo>
                    <a:cubicBezTo>
                      <a:pt x="70278" y="0"/>
                      <a:pt x="78116" y="1241"/>
                      <a:pt x="85366" y="3788"/>
                    </a:cubicBezTo>
                    <a:cubicBezTo>
                      <a:pt x="92616" y="6270"/>
                      <a:pt x="98625" y="10124"/>
                      <a:pt x="103523" y="15349"/>
                    </a:cubicBezTo>
                    <a:cubicBezTo>
                      <a:pt x="108422" y="20574"/>
                      <a:pt x="112014" y="27171"/>
                      <a:pt x="114496" y="35074"/>
                    </a:cubicBezTo>
                    <a:cubicBezTo>
                      <a:pt x="116978" y="43042"/>
                      <a:pt x="118219" y="52382"/>
                      <a:pt x="118219" y="63224"/>
                    </a:cubicBezTo>
                    <a:close/>
                    <a:moveTo>
                      <a:pt x="91505" y="64531"/>
                    </a:moveTo>
                    <a:cubicBezTo>
                      <a:pt x="91505" y="57999"/>
                      <a:pt x="90983" y="51990"/>
                      <a:pt x="89938" y="46634"/>
                    </a:cubicBezTo>
                    <a:cubicBezTo>
                      <a:pt x="88893" y="41279"/>
                      <a:pt x="87129" y="36641"/>
                      <a:pt x="84647" y="32853"/>
                    </a:cubicBezTo>
                    <a:cubicBezTo>
                      <a:pt x="82165" y="29065"/>
                      <a:pt x="78900" y="26060"/>
                      <a:pt x="74785" y="23970"/>
                    </a:cubicBezTo>
                    <a:cubicBezTo>
                      <a:pt x="70670" y="21880"/>
                      <a:pt x="65510" y="20835"/>
                      <a:pt x="59305" y="20835"/>
                    </a:cubicBezTo>
                    <a:cubicBezTo>
                      <a:pt x="53101" y="20835"/>
                      <a:pt x="47875" y="22011"/>
                      <a:pt x="43695" y="24362"/>
                    </a:cubicBezTo>
                    <a:cubicBezTo>
                      <a:pt x="39515" y="26714"/>
                      <a:pt x="36119" y="29849"/>
                      <a:pt x="33572" y="33768"/>
                    </a:cubicBezTo>
                    <a:cubicBezTo>
                      <a:pt x="31024" y="37686"/>
                      <a:pt x="29196" y="42258"/>
                      <a:pt x="28150" y="47549"/>
                    </a:cubicBezTo>
                    <a:cubicBezTo>
                      <a:pt x="27105" y="52774"/>
                      <a:pt x="26583" y="58326"/>
                      <a:pt x="26583" y="64204"/>
                    </a:cubicBezTo>
                    <a:cubicBezTo>
                      <a:pt x="26583" y="70997"/>
                      <a:pt x="27105" y="77136"/>
                      <a:pt x="28150" y="82623"/>
                    </a:cubicBezTo>
                    <a:cubicBezTo>
                      <a:pt x="29196" y="88044"/>
                      <a:pt x="30894" y="92681"/>
                      <a:pt x="33376" y="96535"/>
                    </a:cubicBezTo>
                    <a:cubicBezTo>
                      <a:pt x="35792" y="100388"/>
                      <a:pt x="39123" y="103327"/>
                      <a:pt x="43238" y="105352"/>
                    </a:cubicBezTo>
                    <a:cubicBezTo>
                      <a:pt x="47353" y="107377"/>
                      <a:pt x="52513" y="108422"/>
                      <a:pt x="58783" y="108422"/>
                    </a:cubicBezTo>
                    <a:cubicBezTo>
                      <a:pt x="65053" y="108422"/>
                      <a:pt x="70213" y="107246"/>
                      <a:pt x="74393" y="104960"/>
                    </a:cubicBezTo>
                    <a:cubicBezTo>
                      <a:pt x="78573" y="102674"/>
                      <a:pt x="81970" y="99474"/>
                      <a:pt x="84517" y="95490"/>
                    </a:cubicBezTo>
                    <a:cubicBezTo>
                      <a:pt x="87064" y="91506"/>
                      <a:pt x="88893" y="86868"/>
                      <a:pt x="90003" y="81578"/>
                    </a:cubicBezTo>
                    <a:cubicBezTo>
                      <a:pt x="91114" y="76287"/>
                      <a:pt x="91571" y="70605"/>
                      <a:pt x="91571" y="64661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28" name="Freeform: Shape 1027">
                <a:extLst>
                  <a:ext uri="{FF2B5EF4-FFF2-40B4-BE49-F238E27FC236}">
                    <a16:creationId xmlns:a16="http://schemas.microsoft.com/office/drawing/2014/main" id="{B837CA5A-D0D3-0E68-0E5F-C1CC1AD1A5FB}"/>
                  </a:ext>
                </a:extLst>
              </p:cNvPr>
              <p:cNvSpPr/>
              <p:nvPr/>
            </p:nvSpPr>
            <p:spPr>
              <a:xfrm>
                <a:off x="1754239" y="2099840"/>
                <a:ext cx="106788" cy="129126"/>
              </a:xfrm>
              <a:custGeom>
                <a:avLst/>
                <a:gdLst>
                  <a:gd name="connsiteX0" fmla="*/ 106789 w 106788"/>
                  <a:gd name="connsiteY0" fmla="*/ 21619 h 129126"/>
                  <a:gd name="connsiteX1" fmla="*/ 106528 w 106788"/>
                  <a:gd name="connsiteY1" fmla="*/ 26452 h 129126"/>
                  <a:gd name="connsiteX2" fmla="*/ 105875 w 106788"/>
                  <a:gd name="connsiteY2" fmla="*/ 29718 h 129126"/>
                  <a:gd name="connsiteX3" fmla="*/ 104829 w 106788"/>
                  <a:gd name="connsiteY3" fmla="*/ 31416 h 129126"/>
                  <a:gd name="connsiteX4" fmla="*/ 103327 w 106788"/>
                  <a:gd name="connsiteY4" fmla="*/ 31873 h 129126"/>
                  <a:gd name="connsiteX5" fmla="*/ 99278 w 106788"/>
                  <a:gd name="connsiteY5" fmla="*/ 30110 h 129126"/>
                  <a:gd name="connsiteX6" fmla="*/ 91832 w 106788"/>
                  <a:gd name="connsiteY6" fmla="*/ 26322 h 129126"/>
                  <a:gd name="connsiteX7" fmla="*/ 80794 w 106788"/>
                  <a:gd name="connsiteY7" fmla="*/ 22533 h 129126"/>
                  <a:gd name="connsiteX8" fmla="*/ 65902 w 106788"/>
                  <a:gd name="connsiteY8" fmla="*/ 20770 h 129126"/>
                  <a:gd name="connsiteX9" fmla="*/ 49508 w 106788"/>
                  <a:gd name="connsiteY9" fmla="*/ 23905 h 129126"/>
                  <a:gd name="connsiteX10" fmla="*/ 36968 w 106788"/>
                  <a:gd name="connsiteY10" fmla="*/ 32788 h 129126"/>
                  <a:gd name="connsiteX11" fmla="*/ 28934 w 106788"/>
                  <a:gd name="connsiteY11" fmla="*/ 46569 h 129126"/>
                  <a:gd name="connsiteX12" fmla="*/ 26126 w 106788"/>
                  <a:gd name="connsiteY12" fmla="*/ 64400 h 129126"/>
                  <a:gd name="connsiteX13" fmla="*/ 28999 w 106788"/>
                  <a:gd name="connsiteY13" fmla="*/ 83276 h 129126"/>
                  <a:gd name="connsiteX14" fmla="*/ 36968 w 106788"/>
                  <a:gd name="connsiteY14" fmla="*/ 96927 h 129126"/>
                  <a:gd name="connsiteX15" fmla="*/ 49247 w 106788"/>
                  <a:gd name="connsiteY15" fmla="*/ 105221 h 129126"/>
                  <a:gd name="connsiteX16" fmla="*/ 65118 w 106788"/>
                  <a:gd name="connsiteY16" fmla="*/ 108030 h 129126"/>
                  <a:gd name="connsiteX17" fmla="*/ 73544 w 106788"/>
                  <a:gd name="connsiteY17" fmla="*/ 107050 h 129126"/>
                  <a:gd name="connsiteX18" fmla="*/ 81251 w 106788"/>
                  <a:gd name="connsiteY18" fmla="*/ 104176 h 129126"/>
                  <a:gd name="connsiteX19" fmla="*/ 81251 w 106788"/>
                  <a:gd name="connsiteY19" fmla="*/ 75242 h 129126"/>
                  <a:gd name="connsiteX20" fmla="*/ 57607 w 106788"/>
                  <a:gd name="connsiteY20" fmla="*/ 75242 h 129126"/>
                  <a:gd name="connsiteX21" fmla="*/ 54929 w 106788"/>
                  <a:gd name="connsiteY21" fmla="*/ 73087 h 129126"/>
                  <a:gd name="connsiteX22" fmla="*/ 53950 w 106788"/>
                  <a:gd name="connsiteY22" fmla="*/ 65706 h 129126"/>
                  <a:gd name="connsiteX23" fmla="*/ 54211 w 106788"/>
                  <a:gd name="connsiteY23" fmla="*/ 61200 h 129126"/>
                  <a:gd name="connsiteX24" fmla="*/ 54929 w 106788"/>
                  <a:gd name="connsiteY24" fmla="*/ 58260 h 129126"/>
                  <a:gd name="connsiteX25" fmla="*/ 56105 w 106788"/>
                  <a:gd name="connsiteY25" fmla="*/ 56628 h 129126"/>
                  <a:gd name="connsiteX26" fmla="*/ 57673 w 106788"/>
                  <a:gd name="connsiteY26" fmla="*/ 56105 h 129126"/>
                  <a:gd name="connsiteX27" fmla="*/ 99866 w 106788"/>
                  <a:gd name="connsiteY27" fmla="*/ 56105 h 129126"/>
                  <a:gd name="connsiteX28" fmla="*/ 102609 w 106788"/>
                  <a:gd name="connsiteY28" fmla="*/ 56628 h 129126"/>
                  <a:gd name="connsiteX29" fmla="*/ 104764 w 106788"/>
                  <a:gd name="connsiteY29" fmla="*/ 58195 h 129126"/>
                  <a:gd name="connsiteX30" fmla="*/ 106136 w 106788"/>
                  <a:gd name="connsiteY30" fmla="*/ 60742 h 129126"/>
                  <a:gd name="connsiteX31" fmla="*/ 106593 w 106788"/>
                  <a:gd name="connsiteY31" fmla="*/ 64139 h 129126"/>
                  <a:gd name="connsiteX32" fmla="*/ 106593 w 106788"/>
                  <a:gd name="connsiteY32" fmla="*/ 113843 h 129126"/>
                  <a:gd name="connsiteX33" fmla="*/ 105548 w 106788"/>
                  <a:gd name="connsiteY33" fmla="*/ 118937 h 129126"/>
                  <a:gd name="connsiteX34" fmla="*/ 101368 w 106788"/>
                  <a:gd name="connsiteY34" fmla="*/ 122334 h 129126"/>
                  <a:gd name="connsiteX35" fmla="*/ 93596 w 106788"/>
                  <a:gd name="connsiteY35" fmla="*/ 124946 h 129126"/>
                  <a:gd name="connsiteX36" fmla="*/ 83994 w 106788"/>
                  <a:gd name="connsiteY36" fmla="*/ 127232 h 129126"/>
                  <a:gd name="connsiteX37" fmla="*/ 73936 w 106788"/>
                  <a:gd name="connsiteY37" fmla="*/ 128669 h 129126"/>
                  <a:gd name="connsiteX38" fmla="*/ 63747 w 106788"/>
                  <a:gd name="connsiteY38" fmla="*/ 129127 h 129126"/>
                  <a:gd name="connsiteX39" fmla="*/ 36968 w 106788"/>
                  <a:gd name="connsiteY39" fmla="*/ 124816 h 129126"/>
                  <a:gd name="connsiteX40" fmla="*/ 16916 w 106788"/>
                  <a:gd name="connsiteY40" fmla="*/ 112341 h 129126"/>
                  <a:gd name="connsiteX41" fmla="*/ 4376 w 106788"/>
                  <a:gd name="connsiteY41" fmla="*/ 92485 h 129126"/>
                  <a:gd name="connsiteX42" fmla="*/ 0 w 106788"/>
                  <a:gd name="connsiteY42" fmla="*/ 65902 h 129126"/>
                  <a:gd name="connsiteX43" fmla="*/ 4637 w 106788"/>
                  <a:gd name="connsiteY43" fmla="*/ 38340 h 129126"/>
                  <a:gd name="connsiteX44" fmla="*/ 17766 w 106788"/>
                  <a:gd name="connsiteY44" fmla="*/ 17570 h 129126"/>
                  <a:gd name="connsiteX45" fmla="*/ 38274 w 106788"/>
                  <a:gd name="connsiteY45" fmla="*/ 4507 h 129126"/>
                  <a:gd name="connsiteX46" fmla="*/ 65053 w 106788"/>
                  <a:gd name="connsiteY46" fmla="*/ 0 h 129126"/>
                  <a:gd name="connsiteX47" fmla="*/ 79814 w 106788"/>
                  <a:gd name="connsiteY47" fmla="*/ 1110 h 129126"/>
                  <a:gd name="connsiteX48" fmla="*/ 91440 w 106788"/>
                  <a:gd name="connsiteY48" fmla="*/ 3788 h 129126"/>
                  <a:gd name="connsiteX49" fmla="*/ 99670 w 106788"/>
                  <a:gd name="connsiteY49" fmla="*/ 7185 h 129126"/>
                  <a:gd name="connsiteX50" fmla="*/ 104242 w 106788"/>
                  <a:gd name="connsiteY50" fmla="*/ 10385 h 129126"/>
                  <a:gd name="connsiteX51" fmla="*/ 106136 w 106788"/>
                  <a:gd name="connsiteY51" fmla="*/ 14173 h 129126"/>
                  <a:gd name="connsiteX52" fmla="*/ 106724 w 106788"/>
                  <a:gd name="connsiteY52" fmla="*/ 21488 h 129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06788" h="129126">
                    <a:moveTo>
                      <a:pt x="106789" y="21619"/>
                    </a:moveTo>
                    <a:cubicBezTo>
                      <a:pt x="106789" y="23513"/>
                      <a:pt x="106724" y="25081"/>
                      <a:pt x="106528" y="26452"/>
                    </a:cubicBezTo>
                    <a:cubicBezTo>
                      <a:pt x="106397" y="27824"/>
                      <a:pt x="106136" y="28869"/>
                      <a:pt x="105875" y="29718"/>
                    </a:cubicBezTo>
                    <a:cubicBezTo>
                      <a:pt x="105613" y="30502"/>
                      <a:pt x="105221" y="31090"/>
                      <a:pt x="104829" y="31416"/>
                    </a:cubicBezTo>
                    <a:cubicBezTo>
                      <a:pt x="104438" y="31743"/>
                      <a:pt x="103915" y="31873"/>
                      <a:pt x="103327" y="31873"/>
                    </a:cubicBezTo>
                    <a:cubicBezTo>
                      <a:pt x="102478" y="31873"/>
                      <a:pt x="101172" y="31286"/>
                      <a:pt x="99278" y="30110"/>
                    </a:cubicBezTo>
                    <a:cubicBezTo>
                      <a:pt x="97384" y="28934"/>
                      <a:pt x="94902" y="27693"/>
                      <a:pt x="91832" y="26322"/>
                    </a:cubicBezTo>
                    <a:cubicBezTo>
                      <a:pt x="88762" y="24950"/>
                      <a:pt x="85039" y="23709"/>
                      <a:pt x="80794" y="22533"/>
                    </a:cubicBezTo>
                    <a:cubicBezTo>
                      <a:pt x="76483" y="21358"/>
                      <a:pt x="71519" y="20770"/>
                      <a:pt x="65902" y="20770"/>
                    </a:cubicBezTo>
                    <a:cubicBezTo>
                      <a:pt x="59828" y="20770"/>
                      <a:pt x="54407" y="21815"/>
                      <a:pt x="49508" y="23905"/>
                    </a:cubicBezTo>
                    <a:cubicBezTo>
                      <a:pt x="44610" y="25995"/>
                      <a:pt x="40430" y="28934"/>
                      <a:pt x="36968" y="32788"/>
                    </a:cubicBezTo>
                    <a:cubicBezTo>
                      <a:pt x="33506" y="36641"/>
                      <a:pt x="30828" y="41213"/>
                      <a:pt x="28934" y="46569"/>
                    </a:cubicBezTo>
                    <a:cubicBezTo>
                      <a:pt x="27040" y="51925"/>
                      <a:pt x="26126" y="57869"/>
                      <a:pt x="26126" y="64400"/>
                    </a:cubicBezTo>
                    <a:cubicBezTo>
                      <a:pt x="26126" y="71519"/>
                      <a:pt x="27040" y="77855"/>
                      <a:pt x="28999" y="83276"/>
                    </a:cubicBezTo>
                    <a:cubicBezTo>
                      <a:pt x="30894" y="88697"/>
                      <a:pt x="33572" y="93269"/>
                      <a:pt x="36968" y="96927"/>
                    </a:cubicBezTo>
                    <a:cubicBezTo>
                      <a:pt x="40364" y="100584"/>
                      <a:pt x="44479" y="103393"/>
                      <a:pt x="49247" y="105221"/>
                    </a:cubicBezTo>
                    <a:cubicBezTo>
                      <a:pt x="54015" y="107116"/>
                      <a:pt x="59305" y="108030"/>
                      <a:pt x="65118" y="108030"/>
                    </a:cubicBezTo>
                    <a:cubicBezTo>
                      <a:pt x="67927" y="108030"/>
                      <a:pt x="70735" y="107703"/>
                      <a:pt x="73544" y="107050"/>
                    </a:cubicBezTo>
                    <a:cubicBezTo>
                      <a:pt x="76287" y="106397"/>
                      <a:pt x="78900" y="105417"/>
                      <a:pt x="81251" y="104176"/>
                    </a:cubicBezTo>
                    <a:lnTo>
                      <a:pt x="81251" y="75242"/>
                    </a:lnTo>
                    <a:lnTo>
                      <a:pt x="57607" y="75242"/>
                    </a:lnTo>
                    <a:cubicBezTo>
                      <a:pt x="56432" y="75242"/>
                      <a:pt x="55517" y="74524"/>
                      <a:pt x="54929" y="73087"/>
                    </a:cubicBezTo>
                    <a:cubicBezTo>
                      <a:pt x="54342" y="71650"/>
                      <a:pt x="53950" y="69168"/>
                      <a:pt x="53950" y="65706"/>
                    </a:cubicBezTo>
                    <a:cubicBezTo>
                      <a:pt x="53950" y="63877"/>
                      <a:pt x="54015" y="62375"/>
                      <a:pt x="54211" y="61200"/>
                    </a:cubicBezTo>
                    <a:cubicBezTo>
                      <a:pt x="54342" y="59959"/>
                      <a:pt x="54603" y="58979"/>
                      <a:pt x="54929" y="58260"/>
                    </a:cubicBezTo>
                    <a:cubicBezTo>
                      <a:pt x="55256" y="57542"/>
                      <a:pt x="55648" y="56954"/>
                      <a:pt x="56105" y="56628"/>
                    </a:cubicBezTo>
                    <a:cubicBezTo>
                      <a:pt x="56562" y="56301"/>
                      <a:pt x="57085" y="56105"/>
                      <a:pt x="57673" y="56105"/>
                    </a:cubicBezTo>
                    <a:lnTo>
                      <a:pt x="99866" y="56105"/>
                    </a:lnTo>
                    <a:cubicBezTo>
                      <a:pt x="100911" y="56105"/>
                      <a:pt x="101825" y="56301"/>
                      <a:pt x="102609" y="56628"/>
                    </a:cubicBezTo>
                    <a:cubicBezTo>
                      <a:pt x="103393" y="56954"/>
                      <a:pt x="104111" y="57477"/>
                      <a:pt x="104764" y="58195"/>
                    </a:cubicBezTo>
                    <a:cubicBezTo>
                      <a:pt x="105417" y="58914"/>
                      <a:pt x="105875" y="59763"/>
                      <a:pt x="106136" y="60742"/>
                    </a:cubicBezTo>
                    <a:cubicBezTo>
                      <a:pt x="106462" y="61722"/>
                      <a:pt x="106593" y="62898"/>
                      <a:pt x="106593" y="64139"/>
                    </a:cubicBezTo>
                    <a:lnTo>
                      <a:pt x="106593" y="113843"/>
                    </a:lnTo>
                    <a:cubicBezTo>
                      <a:pt x="106593" y="115802"/>
                      <a:pt x="106266" y="117435"/>
                      <a:pt x="105548" y="118937"/>
                    </a:cubicBezTo>
                    <a:cubicBezTo>
                      <a:pt x="104895" y="120374"/>
                      <a:pt x="103458" y="121550"/>
                      <a:pt x="101368" y="122334"/>
                    </a:cubicBezTo>
                    <a:cubicBezTo>
                      <a:pt x="99278" y="123183"/>
                      <a:pt x="96665" y="124032"/>
                      <a:pt x="93596" y="124946"/>
                    </a:cubicBezTo>
                    <a:cubicBezTo>
                      <a:pt x="90526" y="125861"/>
                      <a:pt x="87325" y="126645"/>
                      <a:pt x="83994" y="127232"/>
                    </a:cubicBezTo>
                    <a:cubicBezTo>
                      <a:pt x="80663" y="127886"/>
                      <a:pt x="77332" y="128343"/>
                      <a:pt x="73936" y="128669"/>
                    </a:cubicBezTo>
                    <a:cubicBezTo>
                      <a:pt x="70539" y="128996"/>
                      <a:pt x="67143" y="129127"/>
                      <a:pt x="63747" y="129127"/>
                    </a:cubicBezTo>
                    <a:cubicBezTo>
                      <a:pt x="53754" y="129127"/>
                      <a:pt x="44871" y="127690"/>
                      <a:pt x="36968" y="124816"/>
                    </a:cubicBezTo>
                    <a:cubicBezTo>
                      <a:pt x="29065" y="121942"/>
                      <a:pt x="22403" y="117827"/>
                      <a:pt x="16916" y="112341"/>
                    </a:cubicBezTo>
                    <a:cubicBezTo>
                      <a:pt x="11430" y="106854"/>
                      <a:pt x="7250" y="100258"/>
                      <a:pt x="4376" y="92485"/>
                    </a:cubicBezTo>
                    <a:cubicBezTo>
                      <a:pt x="1502" y="84647"/>
                      <a:pt x="0" y="75830"/>
                      <a:pt x="0" y="65902"/>
                    </a:cubicBezTo>
                    <a:cubicBezTo>
                      <a:pt x="0" y="55974"/>
                      <a:pt x="1567" y="46504"/>
                      <a:pt x="4637" y="38340"/>
                    </a:cubicBezTo>
                    <a:cubicBezTo>
                      <a:pt x="7707" y="30175"/>
                      <a:pt x="12083" y="23317"/>
                      <a:pt x="17766" y="17570"/>
                    </a:cubicBezTo>
                    <a:cubicBezTo>
                      <a:pt x="23448" y="11887"/>
                      <a:pt x="30240" y="7511"/>
                      <a:pt x="38274" y="4507"/>
                    </a:cubicBezTo>
                    <a:cubicBezTo>
                      <a:pt x="46308" y="1502"/>
                      <a:pt x="55191" y="0"/>
                      <a:pt x="65053" y="0"/>
                    </a:cubicBezTo>
                    <a:cubicBezTo>
                      <a:pt x="70474" y="0"/>
                      <a:pt x="75373" y="392"/>
                      <a:pt x="79814" y="1110"/>
                    </a:cubicBezTo>
                    <a:cubicBezTo>
                      <a:pt x="84255" y="1829"/>
                      <a:pt x="88109" y="2743"/>
                      <a:pt x="91440" y="3788"/>
                    </a:cubicBezTo>
                    <a:cubicBezTo>
                      <a:pt x="94771" y="4833"/>
                      <a:pt x="97514" y="6009"/>
                      <a:pt x="99670" y="7185"/>
                    </a:cubicBezTo>
                    <a:cubicBezTo>
                      <a:pt x="101825" y="8426"/>
                      <a:pt x="103393" y="9471"/>
                      <a:pt x="104242" y="10385"/>
                    </a:cubicBezTo>
                    <a:cubicBezTo>
                      <a:pt x="105091" y="11299"/>
                      <a:pt x="105744" y="12540"/>
                      <a:pt x="106136" y="14173"/>
                    </a:cubicBezTo>
                    <a:cubicBezTo>
                      <a:pt x="106528" y="15806"/>
                      <a:pt x="106724" y="18223"/>
                      <a:pt x="106724" y="21488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29" name="Freeform: Shape 1028">
                <a:extLst>
                  <a:ext uri="{FF2B5EF4-FFF2-40B4-BE49-F238E27FC236}">
                    <a16:creationId xmlns:a16="http://schemas.microsoft.com/office/drawing/2014/main" id="{C0143139-D5B7-AB9D-6473-BA226B0FDD7A}"/>
                  </a:ext>
                </a:extLst>
              </p:cNvPr>
              <p:cNvSpPr/>
              <p:nvPr/>
            </p:nvSpPr>
            <p:spPr>
              <a:xfrm>
                <a:off x="1888460" y="2102061"/>
                <a:ext cx="73935" cy="124946"/>
              </a:xfrm>
              <a:custGeom>
                <a:avLst/>
                <a:gdLst>
                  <a:gd name="connsiteX0" fmla="*/ 73936 w 73935"/>
                  <a:gd name="connsiteY0" fmla="*/ 114953 h 124946"/>
                  <a:gd name="connsiteX1" fmla="*/ 73675 w 73935"/>
                  <a:gd name="connsiteY1" fmla="*/ 119656 h 124946"/>
                  <a:gd name="connsiteX2" fmla="*/ 72956 w 73935"/>
                  <a:gd name="connsiteY2" fmla="*/ 122726 h 124946"/>
                  <a:gd name="connsiteX3" fmla="*/ 71781 w 73935"/>
                  <a:gd name="connsiteY3" fmla="*/ 124424 h 124946"/>
                  <a:gd name="connsiteX4" fmla="*/ 70213 w 73935"/>
                  <a:gd name="connsiteY4" fmla="*/ 124946 h 124946"/>
                  <a:gd name="connsiteX5" fmla="*/ 7511 w 73935"/>
                  <a:gd name="connsiteY5" fmla="*/ 124946 h 124946"/>
                  <a:gd name="connsiteX6" fmla="*/ 2155 w 73935"/>
                  <a:gd name="connsiteY6" fmla="*/ 123052 h 124946"/>
                  <a:gd name="connsiteX7" fmla="*/ 0 w 73935"/>
                  <a:gd name="connsiteY7" fmla="*/ 116913 h 124946"/>
                  <a:gd name="connsiteX8" fmla="*/ 0 w 73935"/>
                  <a:gd name="connsiteY8" fmla="*/ 8034 h 124946"/>
                  <a:gd name="connsiteX9" fmla="*/ 2155 w 73935"/>
                  <a:gd name="connsiteY9" fmla="*/ 1894 h 124946"/>
                  <a:gd name="connsiteX10" fmla="*/ 7511 w 73935"/>
                  <a:gd name="connsiteY10" fmla="*/ 0 h 124946"/>
                  <a:gd name="connsiteX11" fmla="*/ 69821 w 73935"/>
                  <a:gd name="connsiteY11" fmla="*/ 0 h 124946"/>
                  <a:gd name="connsiteX12" fmla="*/ 71389 w 73935"/>
                  <a:gd name="connsiteY12" fmla="*/ 457 h 124946"/>
                  <a:gd name="connsiteX13" fmla="*/ 72564 w 73935"/>
                  <a:gd name="connsiteY13" fmla="*/ 2155 h 124946"/>
                  <a:gd name="connsiteX14" fmla="*/ 73283 w 73935"/>
                  <a:gd name="connsiteY14" fmla="*/ 5225 h 124946"/>
                  <a:gd name="connsiteX15" fmla="*/ 73544 w 73935"/>
                  <a:gd name="connsiteY15" fmla="*/ 9993 h 124946"/>
                  <a:gd name="connsiteX16" fmla="*/ 73283 w 73935"/>
                  <a:gd name="connsiteY16" fmla="*/ 14565 h 124946"/>
                  <a:gd name="connsiteX17" fmla="*/ 72564 w 73935"/>
                  <a:gd name="connsiteY17" fmla="*/ 17635 h 124946"/>
                  <a:gd name="connsiteX18" fmla="*/ 71389 w 73935"/>
                  <a:gd name="connsiteY18" fmla="*/ 19333 h 124946"/>
                  <a:gd name="connsiteX19" fmla="*/ 69821 w 73935"/>
                  <a:gd name="connsiteY19" fmla="*/ 19856 h 124946"/>
                  <a:gd name="connsiteX20" fmla="*/ 25211 w 73935"/>
                  <a:gd name="connsiteY20" fmla="*/ 19856 h 124946"/>
                  <a:gd name="connsiteX21" fmla="*/ 25211 w 73935"/>
                  <a:gd name="connsiteY21" fmla="*/ 50357 h 124946"/>
                  <a:gd name="connsiteX22" fmla="*/ 62963 w 73935"/>
                  <a:gd name="connsiteY22" fmla="*/ 50357 h 124946"/>
                  <a:gd name="connsiteX23" fmla="*/ 64531 w 73935"/>
                  <a:gd name="connsiteY23" fmla="*/ 50880 h 124946"/>
                  <a:gd name="connsiteX24" fmla="*/ 65706 w 73935"/>
                  <a:gd name="connsiteY24" fmla="*/ 52513 h 124946"/>
                  <a:gd name="connsiteX25" fmla="*/ 66425 w 73935"/>
                  <a:gd name="connsiteY25" fmla="*/ 55517 h 124946"/>
                  <a:gd name="connsiteX26" fmla="*/ 66686 w 73935"/>
                  <a:gd name="connsiteY26" fmla="*/ 60089 h 124946"/>
                  <a:gd name="connsiteX27" fmla="*/ 66425 w 73935"/>
                  <a:gd name="connsiteY27" fmla="*/ 64727 h 124946"/>
                  <a:gd name="connsiteX28" fmla="*/ 65706 w 73935"/>
                  <a:gd name="connsiteY28" fmla="*/ 67666 h 124946"/>
                  <a:gd name="connsiteX29" fmla="*/ 64531 w 73935"/>
                  <a:gd name="connsiteY29" fmla="*/ 69233 h 124946"/>
                  <a:gd name="connsiteX30" fmla="*/ 62963 w 73935"/>
                  <a:gd name="connsiteY30" fmla="*/ 69690 h 124946"/>
                  <a:gd name="connsiteX31" fmla="*/ 25211 w 73935"/>
                  <a:gd name="connsiteY31" fmla="*/ 69690 h 124946"/>
                  <a:gd name="connsiteX32" fmla="*/ 25211 w 73935"/>
                  <a:gd name="connsiteY32" fmla="*/ 104895 h 124946"/>
                  <a:gd name="connsiteX33" fmla="*/ 70213 w 73935"/>
                  <a:gd name="connsiteY33" fmla="*/ 104895 h 124946"/>
                  <a:gd name="connsiteX34" fmla="*/ 71781 w 73935"/>
                  <a:gd name="connsiteY34" fmla="*/ 105417 h 124946"/>
                  <a:gd name="connsiteX35" fmla="*/ 72956 w 73935"/>
                  <a:gd name="connsiteY35" fmla="*/ 107116 h 124946"/>
                  <a:gd name="connsiteX36" fmla="*/ 73675 w 73935"/>
                  <a:gd name="connsiteY36" fmla="*/ 110185 h 124946"/>
                  <a:gd name="connsiteX37" fmla="*/ 73936 w 73935"/>
                  <a:gd name="connsiteY37" fmla="*/ 114888 h 124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3935" h="124946">
                    <a:moveTo>
                      <a:pt x="73936" y="114953"/>
                    </a:moveTo>
                    <a:cubicBezTo>
                      <a:pt x="73936" y="116847"/>
                      <a:pt x="73871" y="118350"/>
                      <a:pt x="73675" y="119656"/>
                    </a:cubicBezTo>
                    <a:cubicBezTo>
                      <a:pt x="73544" y="120897"/>
                      <a:pt x="73283" y="121942"/>
                      <a:pt x="72956" y="122726"/>
                    </a:cubicBezTo>
                    <a:cubicBezTo>
                      <a:pt x="72630" y="123510"/>
                      <a:pt x="72238" y="124032"/>
                      <a:pt x="71781" y="124424"/>
                    </a:cubicBezTo>
                    <a:cubicBezTo>
                      <a:pt x="71323" y="124751"/>
                      <a:pt x="70735" y="124946"/>
                      <a:pt x="70213" y="124946"/>
                    </a:cubicBezTo>
                    <a:lnTo>
                      <a:pt x="7511" y="124946"/>
                    </a:lnTo>
                    <a:cubicBezTo>
                      <a:pt x="5421" y="124946"/>
                      <a:pt x="3592" y="124293"/>
                      <a:pt x="2155" y="123052"/>
                    </a:cubicBezTo>
                    <a:cubicBezTo>
                      <a:pt x="718" y="121811"/>
                      <a:pt x="0" y="119787"/>
                      <a:pt x="0" y="116913"/>
                    </a:cubicBezTo>
                    <a:lnTo>
                      <a:pt x="0" y="8034"/>
                    </a:lnTo>
                    <a:cubicBezTo>
                      <a:pt x="0" y="5225"/>
                      <a:pt x="718" y="3135"/>
                      <a:pt x="2155" y="1894"/>
                    </a:cubicBezTo>
                    <a:cubicBezTo>
                      <a:pt x="3592" y="653"/>
                      <a:pt x="5421" y="0"/>
                      <a:pt x="7511" y="0"/>
                    </a:cubicBezTo>
                    <a:lnTo>
                      <a:pt x="69821" y="0"/>
                    </a:lnTo>
                    <a:cubicBezTo>
                      <a:pt x="70409" y="0"/>
                      <a:pt x="70931" y="131"/>
                      <a:pt x="71389" y="457"/>
                    </a:cubicBezTo>
                    <a:cubicBezTo>
                      <a:pt x="71846" y="784"/>
                      <a:pt x="72238" y="1372"/>
                      <a:pt x="72564" y="2155"/>
                    </a:cubicBezTo>
                    <a:cubicBezTo>
                      <a:pt x="72891" y="2939"/>
                      <a:pt x="73152" y="3984"/>
                      <a:pt x="73283" y="5225"/>
                    </a:cubicBezTo>
                    <a:cubicBezTo>
                      <a:pt x="73413" y="6466"/>
                      <a:pt x="73544" y="8099"/>
                      <a:pt x="73544" y="9993"/>
                    </a:cubicBezTo>
                    <a:cubicBezTo>
                      <a:pt x="73544" y="11822"/>
                      <a:pt x="73479" y="13324"/>
                      <a:pt x="73283" y="14565"/>
                    </a:cubicBezTo>
                    <a:cubicBezTo>
                      <a:pt x="73087" y="15806"/>
                      <a:pt x="72891" y="16851"/>
                      <a:pt x="72564" y="17635"/>
                    </a:cubicBezTo>
                    <a:cubicBezTo>
                      <a:pt x="72238" y="18419"/>
                      <a:pt x="71846" y="18941"/>
                      <a:pt x="71389" y="19333"/>
                    </a:cubicBezTo>
                    <a:cubicBezTo>
                      <a:pt x="70931" y="19660"/>
                      <a:pt x="70409" y="19856"/>
                      <a:pt x="69821" y="19856"/>
                    </a:cubicBezTo>
                    <a:lnTo>
                      <a:pt x="25211" y="19856"/>
                    </a:lnTo>
                    <a:lnTo>
                      <a:pt x="25211" y="50357"/>
                    </a:lnTo>
                    <a:lnTo>
                      <a:pt x="62963" y="50357"/>
                    </a:lnTo>
                    <a:cubicBezTo>
                      <a:pt x="63551" y="50357"/>
                      <a:pt x="64073" y="50553"/>
                      <a:pt x="64531" y="50880"/>
                    </a:cubicBezTo>
                    <a:cubicBezTo>
                      <a:pt x="64988" y="51206"/>
                      <a:pt x="65380" y="51794"/>
                      <a:pt x="65706" y="52513"/>
                    </a:cubicBezTo>
                    <a:cubicBezTo>
                      <a:pt x="66033" y="53231"/>
                      <a:pt x="66294" y="54276"/>
                      <a:pt x="66425" y="55517"/>
                    </a:cubicBezTo>
                    <a:cubicBezTo>
                      <a:pt x="66621" y="56758"/>
                      <a:pt x="66686" y="58326"/>
                      <a:pt x="66686" y="60089"/>
                    </a:cubicBezTo>
                    <a:cubicBezTo>
                      <a:pt x="66686" y="61853"/>
                      <a:pt x="66621" y="63486"/>
                      <a:pt x="66425" y="64727"/>
                    </a:cubicBezTo>
                    <a:cubicBezTo>
                      <a:pt x="66294" y="65968"/>
                      <a:pt x="66033" y="66947"/>
                      <a:pt x="65706" y="67666"/>
                    </a:cubicBezTo>
                    <a:cubicBezTo>
                      <a:pt x="65380" y="68384"/>
                      <a:pt x="64988" y="68972"/>
                      <a:pt x="64531" y="69233"/>
                    </a:cubicBezTo>
                    <a:cubicBezTo>
                      <a:pt x="64073" y="69560"/>
                      <a:pt x="63486" y="69690"/>
                      <a:pt x="62963" y="69690"/>
                    </a:cubicBezTo>
                    <a:lnTo>
                      <a:pt x="25211" y="69690"/>
                    </a:lnTo>
                    <a:lnTo>
                      <a:pt x="25211" y="104895"/>
                    </a:lnTo>
                    <a:lnTo>
                      <a:pt x="70213" y="104895"/>
                    </a:lnTo>
                    <a:cubicBezTo>
                      <a:pt x="70801" y="104895"/>
                      <a:pt x="71323" y="105091"/>
                      <a:pt x="71781" y="105417"/>
                    </a:cubicBezTo>
                    <a:cubicBezTo>
                      <a:pt x="72238" y="105744"/>
                      <a:pt x="72630" y="106332"/>
                      <a:pt x="72956" y="107116"/>
                    </a:cubicBezTo>
                    <a:cubicBezTo>
                      <a:pt x="73283" y="107899"/>
                      <a:pt x="73544" y="108879"/>
                      <a:pt x="73675" y="110185"/>
                    </a:cubicBezTo>
                    <a:cubicBezTo>
                      <a:pt x="73805" y="111426"/>
                      <a:pt x="73936" y="112994"/>
                      <a:pt x="73936" y="114888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30" name="Freeform: Shape 1029">
                <a:extLst>
                  <a:ext uri="{FF2B5EF4-FFF2-40B4-BE49-F238E27FC236}">
                    <a16:creationId xmlns:a16="http://schemas.microsoft.com/office/drawing/2014/main" id="{BC17E573-C85C-1426-6512-F75DE4915C00}"/>
                  </a:ext>
                </a:extLst>
              </p:cNvPr>
              <p:cNvSpPr/>
              <p:nvPr/>
            </p:nvSpPr>
            <p:spPr>
              <a:xfrm>
                <a:off x="1986497" y="2101604"/>
                <a:ext cx="103066" cy="125860"/>
              </a:xfrm>
              <a:custGeom>
                <a:avLst/>
                <a:gdLst>
                  <a:gd name="connsiteX0" fmla="*/ 102870 w 103066"/>
                  <a:gd name="connsiteY0" fmla="*/ 116455 h 125860"/>
                  <a:gd name="connsiteX1" fmla="*/ 102086 w 103066"/>
                  <a:gd name="connsiteY1" fmla="*/ 120440 h 125860"/>
                  <a:gd name="connsiteX2" fmla="*/ 99996 w 103066"/>
                  <a:gd name="connsiteY2" fmla="*/ 123313 h 125860"/>
                  <a:gd name="connsiteX3" fmla="*/ 96927 w 103066"/>
                  <a:gd name="connsiteY3" fmla="*/ 125012 h 125860"/>
                  <a:gd name="connsiteX4" fmla="*/ 93334 w 103066"/>
                  <a:gd name="connsiteY4" fmla="*/ 125534 h 125860"/>
                  <a:gd name="connsiteX5" fmla="*/ 82557 w 103066"/>
                  <a:gd name="connsiteY5" fmla="*/ 125534 h 125860"/>
                  <a:gd name="connsiteX6" fmla="*/ 76744 w 103066"/>
                  <a:gd name="connsiteY6" fmla="*/ 124881 h 125860"/>
                  <a:gd name="connsiteX7" fmla="*/ 72238 w 103066"/>
                  <a:gd name="connsiteY7" fmla="*/ 122399 h 125860"/>
                  <a:gd name="connsiteX8" fmla="*/ 68253 w 103066"/>
                  <a:gd name="connsiteY8" fmla="*/ 117566 h 125860"/>
                  <a:gd name="connsiteX9" fmla="*/ 63877 w 103066"/>
                  <a:gd name="connsiteY9" fmla="*/ 109728 h 125860"/>
                  <a:gd name="connsiteX10" fmla="*/ 32788 w 103066"/>
                  <a:gd name="connsiteY10" fmla="*/ 51337 h 125860"/>
                  <a:gd name="connsiteX11" fmla="*/ 27301 w 103066"/>
                  <a:gd name="connsiteY11" fmla="*/ 40103 h 125860"/>
                  <a:gd name="connsiteX12" fmla="*/ 22272 w 103066"/>
                  <a:gd name="connsiteY12" fmla="*/ 28346 h 125860"/>
                  <a:gd name="connsiteX13" fmla="*/ 22076 w 103066"/>
                  <a:gd name="connsiteY13" fmla="*/ 28346 h 125860"/>
                  <a:gd name="connsiteX14" fmla="*/ 22664 w 103066"/>
                  <a:gd name="connsiteY14" fmla="*/ 42193 h 125860"/>
                  <a:gd name="connsiteX15" fmla="*/ 22860 w 103066"/>
                  <a:gd name="connsiteY15" fmla="*/ 56432 h 125860"/>
                  <a:gd name="connsiteX16" fmla="*/ 22860 w 103066"/>
                  <a:gd name="connsiteY16" fmla="*/ 121746 h 125860"/>
                  <a:gd name="connsiteX17" fmla="*/ 22338 w 103066"/>
                  <a:gd name="connsiteY17" fmla="*/ 123509 h 125860"/>
                  <a:gd name="connsiteX18" fmla="*/ 20509 w 103066"/>
                  <a:gd name="connsiteY18" fmla="*/ 124816 h 125860"/>
                  <a:gd name="connsiteX19" fmla="*/ 16982 w 103066"/>
                  <a:gd name="connsiteY19" fmla="*/ 125600 h 125860"/>
                  <a:gd name="connsiteX20" fmla="*/ 11299 w 103066"/>
                  <a:gd name="connsiteY20" fmla="*/ 125861 h 125860"/>
                  <a:gd name="connsiteX21" fmla="*/ 5682 w 103066"/>
                  <a:gd name="connsiteY21" fmla="*/ 125600 h 125860"/>
                  <a:gd name="connsiteX22" fmla="*/ 2221 w 103066"/>
                  <a:gd name="connsiteY22" fmla="*/ 124816 h 125860"/>
                  <a:gd name="connsiteX23" fmla="*/ 457 w 103066"/>
                  <a:gd name="connsiteY23" fmla="*/ 123509 h 125860"/>
                  <a:gd name="connsiteX24" fmla="*/ 0 w 103066"/>
                  <a:gd name="connsiteY24" fmla="*/ 121746 h 125860"/>
                  <a:gd name="connsiteX25" fmla="*/ 0 w 103066"/>
                  <a:gd name="connsiteY25" fmla="*/ 9536 h 125860"/>
                  <a:gd name="connsiteX26" fmla="*/ 2678 w 103066"/>
                  <a:gd name="connsiteY26" fmla="*/ 2743 h 125860"/>
                  <a:gd name="connsiteX27" fmla="*/ 9209 w 103066"/>
                  <a:gd name="connsiteY27" fmla="*/ 457 h 125860"/>
                  <a:gd name="connsiteX28" fmla="*/ 22795 w 103066"/>
                  <a:gd name="connsiteY28" fmla="*/ 457 h 125860"/>
                  <a:gd name="connsiteX29" fmla="*/ 29000 w 103066"/>
                  <a:gd name="connsiteY29" fmla="*/ 1110 h 125860"/>
                  <a:gd name="connsiteX30" fmla="*/ 33506 w 103066"/>
                  <a:gd name="connsiteY30" fmla="*/ 3200 h 125860"/>
                  <a:gd name="connsiteX31" fmla="*/ 37229 w 103066"/>
                  <a:gd name="connsiteY31" fmla="*/ 7185 h 125860"/>
                  <a:gd name="connsiteX32" fmla="*/ 40821 w 103066"/>
                  <a:gd name="connsiteY32" fmla="*/ 13520 h 125860"/>
                  <a:gd name="connsiteX33" fmla="*/ 65118 w 103066"/>
                  <a:gd name="connsiteY33" fmla="*/ 59175 h 125860"/>
                  <a:gd name="connsiteX34" fmla="*/ 69299 w 103066"/>
                  <a:gd name="connsiteY34" fmla="*/ 67339 h 125860"/>
                  <a:gd name="connsiteX35" fmla="*/ 73283 w 103066"/>
                  <a:gd name="connsiteY35" fmla="*/ 75373 h 125860"/>
                  <a:gd name="connsiteX36" fmla="*/ 77071 w 103066"/>
                  <a:gd name="connsiteY36" fmla="*/ 83210 h 125860"/>
                  <a:gd name="connsiteX37" fmla="*/ 80663 w 103066"/>
                  <a:gd name="connsiteY37" fmla="*/ 90918 h 125860"/>
                  <a:gd name="connsiteX38" fmla="*/ 80729 w 103066"/>
                  <a:gd name="connsiteY38" fmla="*/ 90918 h 125860"/>
                  <a:gd name="connsiteX39" fmla="*/ 80271 w 103066"/>
                  <a:gd name="connsiteY39" fmla="*/ 76810 h 125860"/>
                  <a:gd name="connsiteX40" fmla="*/ 80141 w 103066"/>
                  <a:gd name="connsiteY40" fmla="*/ 62832 h 125860"/>
                  <a:gd name="connsiteX41" fmla="*/ 80141 w 103066"/>
                  <a:gd name="connsiteY41" fmla="*/ 4245 h 125860"/>
                  <a:gd name="connsiteX42" fmla="*/ 80729 w 103066"/>
                  <a:gd name="connsiteY42" fmla="*/ 2482 h 125860"/>
                  <a:gd name="connsiteX43" fmla="*/ 82688 w 103066"/>
                  <a:gd name="connsiteY43" fmla="*/ 1110 h 125860"/>
                  <a:gd name="connsiteX44" fmla="*/ 86280 w 103066"/>
                  <a:gd name="connsiteY44" fmla="*/ 261 h 125860"/>
                  <a:gd name="connsiteX45" fmla="*/ 91963 w 103066"/>
                  <a:gd name="connsiteY45" fmla="*/ 0 h 125860"/>
                  <a:gd name="connsiteX46" fmla="*/ 97449 w 103066"/>
                  <a:gd name="connsiteY46" fmla="*/ 261 h 125860"/>
                  <a:gd name="connsiteX47" fmla="*/ 100911 w 103066"/>
                  <a:gd name="connsiteY47" fmla="*/ 1110 h 125860"/>
                  <a:gd name="connsiteX48" fmla="*/ 102609 w 103066"/>
                  <a:gd name="connsiteY48" fmla="*/ 2482 h 125860"/>
                  <a:gd name="connsiteX49" fmla="*/ 103066 w 103066"/>
                  <a:gd name="connsiteY49" fmla="*/ 4245 h 125860"/>
                  <a:gd name="connsiteX50" fmla="*/ 103066 w 103066"/>
                  <a:gd name="connsiteY50" fmla="*/ 116455 h 125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03066" h="125860">
                    <a:moveTo>
                      <a:pt x="102870" y="116455"/>
                    </a:moveTo>
                    <a:cubicBezTo>
                      <a:pt x="102870" y="117958"/>
                      <a:pt x="102609" y="119264"/>
                      <a:pt x="102086" y="120440"/>
                    </a:cubicBezTo>
                    <a:cubicBezTo>
                      <a:pt x="101564" y="121615"/>
                      <a:pt x="100911" y="122595"/>
                      <a:pt x="99996" y="123313"/>
                    </a:cubicBezTo>
                    <a:cubicBezTo>
                      <a:pt x="99082" y="124032"/>
                      <a:pt x="98102" y="124685"/>
                      <a:pt x="96927" y="125012"/>
                    </a:cubicBezTo>
                    <a:cubicBezTo>
                      <a:pt x="95751" y="125338"/>
                      <a:pt x="94510" y="125534"/>
                      <a:pt x="93334" y="125534"/>
                    </a:cubicBezTo>
                    <a:lnTo>
                      <a:pt x="82557" y="125534"/>
                    </a:lnTo>
                    <a:cubicBezTo>
                      <a:pt x="80271" y="125534"/>
                      <a:pt x="78377" y="125338"/>
                      <a:pt x="76744" y="124881"/>
                    </a:cubicBezTo>
                    <a:cubicBezTo>
                      <a:pt x="75112" y="124424"/>
                      <a:pt x="73609" y="123640"/>
                      <a:pt x="72238" y="122399"/>
                    </a:cubicBezTo>
                    <a:cubicBezTo>
                      <a:pt x="70866" y="121223"/>
                      <a:pt x="69494" y="119591"/>
                      <a:pt x="68253" y="117566"/>
                    </a:cubicBezTo>
                    <a:cubicBezTo>
                      <a:pt x="67013" y="115541"/>
                      <a:pt x="65510" y="112929"/>
                      <a:pt x="63877" y="109728"/>
                    </a:cubicBezTo>
                    <a:lnTo>
                      <a:pt x="32788" y="51337"/>
                    </a:lnTo>
                    <a:cubicBezTo>
                      <a:pt x="30959" y="47875"/>
                      <a:pt x="29130" y="44087"/>
                      <a:pt x="27301" y="40103"/>
                    </a:cubicBezTo>
                    <a:cubicBezTo>
                      <a:pt x="25407" y="36053"/>
                      <a:pt x="23774" y="32200"/>
                      <a:pt x="22272" y="28346"/>
                    </a:cubicBezTo>
                    <a:lnTo>
                      <a:pt x="22076" y="28346"/>
                    </a:lnTo>
                    <a:cubicBezTo>
                      <a:pt x="22338" y="32984"/>
                      <a:pt x="22533" y="37621"/>
                      <a:pt x="22664" y="42193"/>
                    </a:cubicBezTo>
                    <a:cubicBezTo>
                      <a:pt x="22795" y="46765"/>
                      <a:pt x="22860" y="51533"/>
                      <a:pt x="22860" y="56432"/>
                    </a:cubicBezTo>
                    <a:lnTo>
                      <a:pt x="22860" y="121746"/>
                    </a:lnTo>
                    <a:cubicBezTo>
                      <a:pt x="22860" y="122399"/>
                      <a:pt x="22664" y="122987"/>
                      <a:pt x="22338" y="123509"/>
                    </a:cubicBezTo>
                    <a:cubicBezTo>
                      <a:pt x="22011" y="124032"/>
                      <a:pt x="21358" y="124424"/>
                      <a:pt x="20509" y="124816"/>
                    </a:cubicBezTo>
                    <a:cubicBezTo>
                      <a:pt x="19660" y="125142"/>
                      <a:pt x="18484" y="125469"/>
                      <a:pt x="16982" y="125600"/>
                    </a:cubicBezTo>
                    <a:cubicBezTo>
                      <a:pt x="15479" y="125795"/>
                      <a:pt x="13585" y="125861"/>
                      <a:pt x="11299" y="125861"/>
                    </a:cubicBezTo>
                    <a:cubicBezTo>
                      <a:pt x="9013" y="125861"/>
                      <a:pt x="7185" y="125795"/>
                      <a:pt x="5682" y="125600"/>
                    </a:cubicBezTo>
                    <a:cubicBezTo>
                      <a:pt x="4180" y="125404"/>
                      <a:pt x="3070" y="125142"/>
                      <a:pt x="2221" y="124816"/>
                    </a:cubicBezTo>
                    <a:cubicBezTo>
                      <a:pt x="1372" y="124489"/>
                      <a:pt x="784" y="124032"/>
                      <a:pt x="457" y="123509"/>
                    </a:cubicBezTo>
                    <a:cubicBezTo>
                      <a:pt x="131" y="122987"/>
                      <a:pt x="0" y="122399"/>
                      <a:pt x="0" y="121746"/>
                    </a:cubicBezTo>
                    <a:lnTo>
                      <a:pt x="0" y="9536"/>
                    </a:lnTo>
                    <a:cubicBezTo>
                      <a:pt x="0" y="6531"/>
                      <a:pt x="914" y="4245"/>
                      <a:pt x="2678" y="2743"/>
                    </a:cubicBezTo>
                    <a:cubicBezTo>
                      <a:pt x="4441" y="1241"/>
                      <a:pt x="6597" y="457"/>
                      <a:pt x="9209" y="457"/>
                    </a:cubicBezTo>
                    <a:lnTo>
                      <a:pt x="22795" y="457"/>
                    </a:lnTo>
                    <a:cubicBezTo>
                      <a:pt x="25211" y="457"/>
                      <a:pt x="27301" y="653"/>
                      <a:pt x="29000" y="1110"/>
                    </a:cubicBezTo>
                    <a:cubicBezTo>
                      <a:pt x="30698" y="1502"/>
                      <a:pt x="32200" y="2221"/>
                      <a:pt x="33506" y="3200"/>
                    </a:cubicBezTo>
                    <a:cubicBezTo>
                      <a:pt x="34813" y="4180"/>
                      <a:pt x="36054" y="5486"/>
                      <a:pt x="37229" y="7185"/>
                    </a:cubicBezTo>
                    <a:cubicBezTo>
                      <a:pt x="38405" y="8883"/>
                      <a:pt x="39580" y="10973"/>
                      <a:pt x="40821" y="13520"/>
                    </a:cubicBezTo>
                    <a:lnTo>
                      <a:pt x="65118" y="59175"/>
                    </a:lnTo>
                    <a:cubicBezTo>
                      <a:pt x="66555" y="61918"/>
                      <a:pt x="67927" y="64661"/>
                      <a:pt x="69299" y="67339"/>
                    </a:cubicBezTo>
                    <a:cubicBezTo>
                      <a:pt x="70670" y="70017"/>
                      <a:pt x="72042" y="72695"/>
                      <a:pt x="73283" y="75373"/>
                    </a:cubicBezTo>
                    <a:cubicBezTo>
                      <a:pt x="74589" y="78051"/>
                      <a:pt x="75830" y="80663"/>
                      <a:pt x="77071" y="83210"/>
                    </a:cubicBezTo>
                    <a:cubicBezTo>
                      <a:pt x="78312" y="85758"/>
                      <a:pt x="79488" y="88370"/>
                      <a:pt x="80663" y="90918"/>
                    </a:cubicBezTo>
                    <a:lnTo>
                      <a:pt x="80729" y="90918"/>
                    </a:lnTo>
                    <a:cubicBezTo>
                      <a:pt x="80533" y="86411"/>
                      <a:pt x="80402" y="81708"/>
                      <a:pt x="80271" y="76810"/>
                    </a:cubicBezTo>
                    <a:cubicBezTo>
                      <a:pt x="80206" y="71911"/>
                      <a:pt x="80141" y="67274"/>
                      <a:pt x="80141" y="62832"/>
                    </a:cubicBezTo>
                    <a:lnTo>
                      <a:pt x="80141" y="4245"/>
                    </a:lnTo>
                    <a:cubicBezTo>
                      <a:pt x="80141" y="3592"/>
                      <a:pt x="80337" y="3004"/>
                      <a:pt x="80729" y="2482"/>
                    </a:cubicBezTo>
                    <a:cubicBezTo>
                      <a:pt x="81120" y="1959"/>
                      <a:pt x="81774" y="1502"/>
                      <a:pt x="82688" y="1110"/>
                    </a:cubicBezTo>
                    <a:cubicBezTo>
                      <a:pt x="83602" y="718"/>
                      <a:pt x="84778" y="457"/>
                      <a:pt x="86280" y="261"/>
                    </a:cubicBezTo>
                    <a:cubicBezTo>
                      <a:pt x="87783" y="65"/>
                      <a:pt x="89677" y="0"/>
                      <a:pt x="91963" y="0"/>
                    </a:cubicBezTo>
                    <a:cubicBezTo>
                      <a:pt x="94118" y="0"/>
                      <a:pt x="96012" y="65"/>
                      <a:pt x="97449" y="261"/>
                    </a:cubicBezTo>
                    <a:cubicBezTo>
                      <a:pt x="98886" y="457"/>
                      <a:pt x="100062" y="718"/>
                      <a:pt x="100911" y="1110"/>
                    </a:cubicBezTo>
                    <a:cubicBezTo>
                      <a:pt x="101694" y="1502"/>
                      <a:pt x="102282" y="1959"/>
                      <a:pt x="102609" y="2482"/>
                    </a:cubicBezTo>
                    <a:cubicBezTo>
                      <a:pt x="102935" y="3004"/>
                      <a:pt x="103066" y="3592"/>
                      <a:pt x="103066" y="4245"/>
                    </a:cubicBezTo>
                    <a:lnTo>
                      <a:pt x="103066" y="116455"/>
                    </a:ln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pic>
        <p:nvPicPr>
          <p:cNvPr id="9" name="Graphic 8" descr="Badge Cross with solid fill">
            <a:extLst>
              <a:ext uri="{FF2B5EF4-FFF2-40B4-BE49-F238E27FC236}">
                <a16:creationId xmlns:a16="http://schemas.microsoft.com/office/drawing/2014/main" id="{78373DA3-4FA2-DEA3-7368-5008A15DF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54220" y="2230549"/>
            <a:ext cx="314174" cy="3141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2DC436-6984-4A06-603F-2C4F11870D9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8086" y="4255392"/>
            <a:ext cx="3820664" cy="225330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35593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13B7CD-A799-638C-23B0-D31A2E91A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20BD9-F749-4767-FB71-624084622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How CPH2 will unlock the hydrogen and oxygen market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C0B29-5BC4-1AAF-74F1-69747A293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4B04-5D26-428F-9B1E-A43C1C7EDDBB}" type="slidenum">
              <a:rPr lang="en-GB" smtClean="0"/>
              <a:t>6</a:t>
            </a:fld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82930B2-A939-B000-DE6E-E1FDD5682C02}"/>
              </a:ext>
            </a:extLst>
          </p:cNvPr>
          <p:cNvSpPr txBox="1">
            <a:spLocks/>
          </p:cNvSpPr>
          <p:nvPr/>
        </p:nvSpPr>
        <p:spPr>
          <a:xfrm>
            <a:off x="544504" y="890829"/>
            <a:ext cx="11120437" cy="2641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Designed for operational resilience and reliability for structurally lower lifecycle cost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72DA2CC-23F3-CA83-3BCD-017DC3E4AD2E}"/>
              </a:ext>
            </a:extLst>
          </p:cNvPr>
          <p:cNvSpPr/>
          <p:nvPr/>
        </p:nvSpPr>
        <p:spPr>
          <a:xfrm>
            <a:off x="442912" y="1157534"/>
            <a:ext cx="11306174" cy="3455148"/>
          </a:xfrm>
          <a:prstGeom prst="roundRect">
            <a:avLst>
              <a:gd name="adj" fmla="val 3551"/>
            </a:avLst>
          </a:prstGeom>
          <a:solidFill>
            <a:srgbClr val="F4F6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rtlCol="0" anchor="t"/>
          <a:lstStyle/>
          <a:p>
            <a:endParaRPr lang="en-GB" sz="2800">
              <a:solidFill>
                <a:schemeClr val="accent3"/>
              </a:solidFill>
              <a:latin typeface="Titillium Web SemiBold" panose="00000700000000000000" pitchFamily="2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A6DE4EE-20CC-2153-9CE8-0E898751E666}"/>
              </a:ext>
            </a:extLst>
          </p:cNvPr>
          <p:cNvCxnSpPr>
            <a:cxnSpLocks/>
          </p:cNvCxnSpPr>
          <p:nvPr/>
        </p:nvCxnSpPr>
        <p:spPr>
          <a:xfrm>
            <a:off x="8610022" y="4016761"/>
            <a:ext cx="0" cy="747562"/>
          </a:xfrm>
          <a:prstGeom prst="line">
            <a:avLst/>
          </a:prstGeom>
          <a:ln w="19050">
            <a:solidFill>
              <a:srgbClr val="A2B7DA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A04D288-4063-E662-5653-E200853DE750}"/>
              </a:ext>
            </a:extLst>
          </p:cNvPr>
          <p:cNvCxnSpPr>
            <a:cxnSpLocks/>
            <a:stCxn id="1038" idx="2"/>
          </p:cNvCxnSpPr>
          <p:nvPr/>
        </p:nvCxnSpPr>
        <p:spPr>
          <a:xfrm>
            <a:off x="3571297" y="4016761"/>
            <a:ext cx="0" cy="747562"/>
          </a:xfrm>
          <a:prstGeom prst="line">
            <a:avLst/>
          </a:prstGeom>
          <a:ln w="19050">
            <a:solidFill>
              <a:srgbClr val="A2B7DA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C26B244-11A4-20FE-DDEA-17D748CD7303}"/>
              </a:ext>
            </a:extLst>
          </p:cNvPr>
          <p:cNvSpPr/>
          <p:nvPr/>
        </p:nvSpPr>
        <p:spPr>
          <a:xfrm>
            <a:off x="7419388" y="1500137"/>
            <a:ext cx="2372333" cy="2687686"/>
          </a:xfrm>
          <a:prstGeom prst="roundRect">
            <a:avLst>
              <a:gd name="adj" fmla="val 3551"/>
            </a:avLst>
          </a:prstGeom>
          <a:solidFill>
            <a:schemeClr val="bg1"/>
          </a:solidFill>
          <a:ln w="19050">
            <a:solidFill>
              <a:srgbClr val="A2B7D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rtlCol="0" anchor="t"/>
          <a:lstStyle/>
          <a:p>
            <a:endParaRPr lang="en-GB" sz="2800">
              <a:solidFill>
                <a:schemeClr val="accent3"/>
              </a:solidFill>
              <a:latin typeface="Titillium Web SemiBold" panose="00000700000000000000" pitchFamily="2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D6F5A33C-226A-2188-0A5A-A5E5EADB7E7E}"/>
              </a:ext>
            </a:extLst>
          </p:cNvPr>
          <p:cNvSpPr/>
          <p:nvPr/>
        </p:nvSpPr>
        <p:spPr>
          <a:xfrm>
            <a:off x="2398960" y="1500137"/>
            <a:ext cx="2372333" cy="2687686"/>
          </a:xfrm>
          <a:prstGeom prst="roundRect">
            <a:avLst>
              <a:gd name="adj" fmla="val 3551"/>
            </a:avLst>
          </a:prstGeom>
          <a:solidFill>
            <a:schemeClr val="bg1"/>
          </a:solidFill>
          <a:ln w="19050">
            <a:solidFill>
              <a:srgbClr val="A2B7D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rtlCol="0" anchor="t"/>
          <a:lstStyle/>
          <a:p>
            <a:endParaRPr lang="en-GB" sz="2800">
              <a:solidFill>
                <a:schemeClr val="accent3"/>
              </a:solidFill>
              <a:latin typeface="Titillium Web SemiBold" panose="00000700000000000000" pitchFamily="2" charset="0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F2F396F-6048-1057-7AD0-A21E925B7C14}"/>
              </a:ext>
            </a:extLst>
          </p:cNvPr>
          <p:cNvCxnSpPr>
            <a:cxnSpLocks/>
          </p:cNvCxnSpPr>
          <p:nvPr/>
        </p:nvCxnSpPr>
        <p:spPr>
          <a:xfrm>
            <a:off x="9096926" y="2231970"/>
            <a:ext cx="1683339" cy="0"/>
          </a:xfrm>
          <a:prstGeom prst="line">
            <a:avLst/>
          </a:prstGeom>
          <a:ln w="38100" cap="rnd">
            <a:solidFill>
              <a:schemeClr val="accent2">
                <a:lumMod val="60000"/>
                <a:lumOff val="40000"/>
              </a:schemeClr>
            </a:solidFill>
            <a:prstDash val="sysDot"/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879B62A-8C0E-C338-B8BD-9A8891252B82}"/>
              </a:ext>
            </a:extLst>
          </p:cNvPr>
          <p:cNvCxnSpPr>
            <a:cxnSpLocks/>
          </p:cNvCxnSpPr>
          <p:nvPr/>
        </p:nvCxnSpPr>
        <p:spPr>
          <a:xfrm>
            <a:off x="9096926" y="2884365"/>
            <a:ext cx="1683339" cy="0"/>
          </a:xfrm>
          <a:prstGeom prst="line">
            <a:avLst/>
          </a:prstGeom>
          <a:ln w="38100" cap="rnd">
            <a:solidFill>
              <a:schemeClr val="accent2">
                <a:lumMod val="60000"/>
                <a:lumOff val="40000"/>
              </a:schemeClr>
            </a:solidFill>
            <a:prstDash val="sysDot"/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E534EA4-1978-24E3-90D9-E652F24C909F}"/>
              </a:ext>
            </a:extLst>
          </p:cNvPr>
          <p:cNvCxnSpPr>
            <a:cxnSpLocks/>
          </p:cNvCxnSpPr>
          <p:nvPr/>
        </p:nvCxnSpPr>
        <p:spPr>
          <a:xfrm>
            <a:off x="4415686" y="2558875"/>
            <a:ext cx="1175633" cy="0"/>
          </a:xfrm>
          <a:prstGeom prst="line">
            <a:avLst/>
          </a:prstGeom>
          <a:ln w="38100" cap="rnd">
            <a:solidFill>
              <a:schemeClr val="accent2">
                <a:lumMod val="60000"/>
                <a:lumOff val="40000"/>
              </a:schemeClr>
            </a:solidFill>
            <a:prstDash val="sysDot"/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303D6A1-4F00-C435-B084-86886B376E4F}"/>
              </a:ext>
            </a:extLst>
          </p:cNvPr>
          <p:cNvCxnSpPr>
            <a:cxnSpLocks/>
          </p:cNvCxnSpPr>
          <p:nvPr/>
        </p:nvCxnSpPr>
        <p:spPr>
          <a:xfrm>
            <a:off x="6524191" y="2558875"/>
            <a:ext cx="1293196" cy="0"/>
          </a:xfrm>
          <a:prstGeom prst="line">
            <a:avLst/>
          </a:prstGeom>
          <a:ln w="38100" cap="rnd">
            <a:solidFill>
              <a:schemeClr val="accent2">
                <a:lumMod val="60000"/>
                <a:lumOff val="40000"/>
              </a:schemeClr>
            </a:solidFill>
            <a:prstDash val="sysDot"/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4222892E-FB79-BB2E-AFFC-08C476345E24}"/>
              </a:ext>
            </a:extLst>
          </p:cNvPr>
          <p:cNvSpPr/>
          <p:nvPr/>
        </p:nvSpPr>
        <p:spPr>
          <a:xfrm>
            <a:off x="2703882" y="1994725"/>
            <a:ext cx="1719357" cy="1105876"/>
          </a:xfrm>
          <a:prstGeom prst="roundRect">
            <a:avLst>
              <a:gd name="adj" fmla="val 7658"/>
            </a:avLst>
          </a:prstGeom>
          <a:solidFill>
            <a:schemeClr val="bg1"/>
          </a:solidFill>
          <a:ln w="9525">
            <a:solidFill>
              <a:srgbClr val="80A5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4" name="Rectangle: Rounded Corners 1023">
            <a:extLst>
              <a:ext uri="{FF2B5EF4-FFF2-40B4-BE49-F238E27FC236}">
                <a16:creationId xmlns:a16="http://schemas.microsoft.com/office/drawing/2014/main" id="{249884ED-2604-AEFF-20AD-9A9948BCC7FB}"/>
              </a:ext>
            </a:extLst>
          </p:cNvPr>
          <p:cNvSpPr/>
          <p:nvPr/>
        </p:nvSpPr>
        <p:spPr>
          <a:xfrm>
            <a:off x="7735059" y="2001916"/>
            <a:ext cx="1719357" cy="1097664"/>
          </a:xfrm>
          <a:prstGeom prst="roundRect">
            <a:avLst>
              <a:gd name="adj" fmla="val 7658"/>
            </a:avLst>
          </a:prstGeom>
          <a:solidFill>
            <a:schemeClr val="bg1"/>
          </a:solidFill>
          <a:ln w="9525">
            <a:solidFill>
              <a:srgbClr val="80A5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26" name="Straight Connector 1025">
            <a:extLst>
              <a:ext uri="{FF2B5EF4-FFF2-40B4-BE49-F238E27FC236}">
                <a16:creationId xmlns:a16="http://schemas.microsoft.com/office/drawing/2014/main" id="{3CFF51BA-31B4-CF56-602E-EA44FF36F199}"/>
              </a:ext>
            </a:extLst>
          </p:cNvPr>
          <p:cNvCxnSpPr>
            <a:cxnSpLocks/>
          </p:cNvCxnSpPr>
          <p:nvPr/>
        </p:nvCxnSpPr>
        <p:spPr>
          <a:xfrm>
            <a:off x="1449432" y="2558875"/>
            <a:ext cx="1264717" cy="0"/>
          </a:xfrm>
          <a:prstGeom prst="line">
            <a:avLst/>
          </a:prstGeom>
          <a:ln w="38100" cap="rnd">
            <a:solidFill>
              <a:schemeClr val="accent2">
                <a:lumMod val="60000"/>
                <a:lumOff val="40000"/>
              </a:schemeClr>
            </a:solidFill>
            <a:prstDash val="sysDot"/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Oval 1026">
            <a:extLst>
              <a:ext uri="{FF2B5EF4-FFF2-40B4-BE49-F238E27FC236}">
                <a16:creationId xmlns:a16="http://schemas.microsoft.com/office/drawing/2014/main" id="{4FB85CDE-FDED-EBBF-AB21-5601CB15E657}"/>
              </a:ext>
            </a:extLst>
          </p:cNvPr>
          <p:cNvSpPr/>
          <p:nvPr/>
        </p:nvSpPr>
        <p:spPr>
          <a:xfrm>
            <a:off x="1098876" y="2193334"/>
            <a:ext cx="718740" cy="718740"/>
          </a:xfrm>
          <a:prstGeom prst="ellipse">
            <a:avLst/>
          </a:prstGeom>
          <a:solidFill>
            <a:srgbClr val="A2B7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b="1">
                <a:latin typeface="DM Sans 18pt" panose="020B0604020202020204" charset="0"/>
              </a:rPr>
              <a:t>H</a:t>
            </a:r>
            <a:r>
              <a:rPr lang="en-GB" b="1" baseline="-25000">
                <a:latin typeface="DM Sans 18pt" panose="020B0604020202020204" charset="0"/>
              </a:rPr>
              <a:t>2</a:t>
            </a:r>
            <a:r>
              <a:rPr lang="en-GB" b="1">
                <a:latin typeface="DM Sans 18pt" panose="020B0604020202020204" charset="0"/>
              </a:rPr>
              <a:t>0</a:t>
            </a:r>
            <a:endParaRPr lang="en-GB" sz="1200" b="1">
              <a:latin typeface="DM Sans 18pt" panose="020B0604020202020204" charset="0"/>
            </a:endParaRPr>
          </a:p>
        </p:txBody>
      </p:sp>
      <p:pic>
        <p:nvPicPr>
          <p:cNvPr id="1028" name="Picture 1027">
            <a:extLst>
              <a:ext uri="{FF2B5EF4-FFF2-40B4-BE49-F238E27FC236}">
                <a16:creationId xmlns:a16="http://schemas.microsoft.com/office/drawing/2014/main" id="{B2889405-50E4-2119-68F2-E7B2DA01EF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6698" y="2204967"/>
            <a:ext cx="1617910" cy="711323"/>
          </a:xfrm>
          <a:prstGeom prst="rect">
            <a:avLst/>
          </a:prstGeom>
        </p:spPr>
      </p:pic>
      <p:pic>
        <p:nvPicPr>
          <p:cNvPr id="1029" name="Picture 1028">
            <a:extLst>
              <a:ext uri="{FF2B5EF4-FFF2-40B4-BE49-F238E27FC236}">
                <a16:creationId xmlns:a16="http://schemas.microsoft.com/office/drawing/2014/main" id="{EAF6CAFD-CA46-5554-025B-B61A72CC627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7531" y="2165488"/>
            <a:ext cx="1453463" cy="788739"/>
          </a:xfrm>
          <a:prstGeom prst="rect">
            <a:avLst/>
          </a:prstGeom>
        </p:spPr>
      </p:pic>
      <p:sp>
        <p:nvSpPr>
          <p:cNvPr id="1030" name="Content Placeholder 4">
            <a:extLst>
              <a:ext uri="{FF2B5EF4-FFF2-40B4-BE49-F238E27FC236}">
                <a16:creationId xmlns:a16="http://schemas.microsoft.com/office/drawing/2014/main" id="{5EB65638-9802-D8B0-57B6-0D012C5426B8}"/>
              </a:ext>
            </a:extLst>
          </p:cNvPr>
          <p:cNvSpPr txBox="1">
            <a:spLocks/>
          </p:cNvSpPr>
          <p:nvPr/>
        </p:nvSpPr>
        <p:spPr>
          <a:xfrm>
            <a:off x="2748333" y="1786692"/>
            <a:ext cx="1719357" cy="1841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lnSpc>
                <a:spcPct val="114000"/>
              </a:lnSpc>
              <a:spcAft>
                <a:spcPts val="1200"/>
              </a:spcAft>
              <a:buNone/>
            </a:pPr>
            <a:r>
              <a:rPr lang="en-GB" sz="1200" b="1">
                <a:latin typeface="+mj-lt"/>
                <a:ea typeface="+mj-ea"/>
                <a:cs typeface="+mj-cs"/>
              </a:rPr>
              <a:t>Membrane-free stack</a:t>
            </a:r>
          </a:p>
        </p:txBody>
      </p:sp>
      <p:sp>
        <p:nvSpPr>
          <p:cNvPr id="1031" name="Content Placeholder 4">
            <a:extLst>
              <a:ext uri="{FF2B5EF4-FFF2-40B4-BE49-F238E27FC236}">
                <a16:creationId xmlns:a16="http://schemas.microsoft.com/office/drawing/2014/main" id="{265188D4-681C-8BB9-5CFC-F9491797D5A0}"/>
              </a:ext>
            </a:extLst>
          </p:cNvPr>
          <p:cNvSpPr txBox="1">
            <a:spLocks/>
          </p:cNvSpPr>
          <p:nvPr/>
        </p:nvSpPr>
        <p:spPr>
          <a:xfrm>
            <a:off x="7844522" y="1775208"/>
            <a:ext cx="1534668" cy="2071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lnSpc>
                <a:spcPct val="114000"/>
              </a:lnSpc>
              <a:spcAft>
                <a:spcPts val="1200"/>
              </a:spcAft>
              <a:buNone/>
            </a:pPr>
            <a:r>
              <a:rPr lang="en-GB" sz="1200" b="1">
                <a:latin typeface="+mj-lt"/>
                <a:ea typeface="+mj-ea"/>
                <a:cs typeface="+mj-cs"/>
              </a:rPr>
              <a:t>Cryogen</a:t>
            </a:r>
          </a:p>
        </p:txBody>
      </p:sp>
      <p:sp>
        <p:nvSpPr>
          <p:cNvPr id="1032" name="Rectangle: Rounded Corners 1031">
            <a:extLst>
              <a:ext uri="{FF2B5EF4-FFF2-40B4-BE49-F238E27FC236}">
                <a16:creationId xmlns:a16="http://schemas.microsoft.com/office/drawing/2014/main" id="{830FA2A6-B5E2-8DD7-5519-16C44E1C9719}"/>
              </a:ext>
            </a:extLst>
          </p:cNvPr>
          <p:cNvSpPr/>
          <p:nvPr/>
        </p:nvSpPr>
        <p:spPr>
          <a:xfrm>
            <a:off x="5571661" y="2001916"/>
            <a:ext cx="1005366" cy="1097664"/>
          </a:xfrm>
          <a:prstGeom prst="roundRect">
            <a:avLst>
              <a:gd name="adj" fmla="val 7658"/>
            </a:avLst>
          </a:prstGeom>
          <a:solidFill>
            <a:schemeClr val="bg1"/>
          </a:solidFill>
          <a:ln w="9525">
            <a:solidFill>
              <a:srgbClr val="80A5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3" name="Content Placeholder 4">
            <a:extLst>
              <a:ext uri="{FF2B5EF4-FFF2-40B4-BE49-F238E27FC236}">
                <a16:creationId xmlns:a16="http://schemas.microsoft.com/office/drawing/2014/main" id="{09355158-01CC-3A99-2505-7A19DCA3131E}"/>
              </a:ext>
            </a:extLst>
          </p:cNvPr>
          <p:cNvSpPr txBox="1">
            <a:spLocks/>
          </p:cNvSpPr>
          <p:nvPr/>
        </p:nvSpPr>
        <p:spPr>
          <a:xfrm>
            <a:off x="5292261" y="1775208"/>
            <a:ext cx="1534668" cy="2071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lnSpc>
                <a:spcPct val="114000"/>
              </a:lnSpc>
              <a:spcAft>
                <a:spcPts val="1200"/>
              </a:spcAft>
              <a:buNone/>
            </a:pPr>
            <a:r>
              <a:rPr lang="en-GB" sz="1200" b="1">
                <a:latin typeface="+mj-lt"/>
                <a:ea typeface="+mj-ea"/>
                <a:cs typeface="+mj-cs"/>
              </a:rPr>
              <a:t>Dryer</a:t>
            </a:r>
          </a:p>
        </p:txBody>
      </p:sp>
      <p:sp>
        <p:nvSpPr>
          <p:cNvPr id="1034" name="Oval 1033">
            <a:extLst>
              <a:ext uri="{FF2B5EF4-FFF2-40B4-BE49-F238E27FC236}">
                <a16:creationId xmlns:a16="http://schemas.microsoft.com/office/drawing/2014/main" id="{2DAE144C-5E28-BFA3-52B8-67D3A3BD1291}"/>
              </a:ext>
            </a:extLst>
          </p:cNvPr>
          <p:cNvSpPr/>
          <p:nvPr/>
        </p:nvSpPr>
        <p:spPr>
          <a:xfrm>
            <a:off x="10543764" y="1992390"/>
            <a:ext cx="479160" cy="479160"/>
          </a:xfrm>
          <a:prstGeom prst="ellipse">
            <a:avLst/>
          </a:prstGeom>
          <a:solidFill>
            <a:srgbClr val="A2B7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600" b="1">
                <a:latin typeface="DM Sans 18pt" panose="020B0604020202020204" charset="0"/>
              </a:rPr>
              <a:t>H</a:t>
            </a:r>
            <a:r>
              <a:rPr lang="en-GB" sz="1600" b="1" baseline="-25000">
                <a:latin typeface="DM Sans 18pt" panose="020B0604020202020204" charset="0"/>
              </a:rPr>
              <a:t>2</a:t>
            </a:r>
            <a:endParaRPr lang="en-GB" sz="1600" b="1">
              <a:latin typeface="DM Sans 18pt" panose="020B0604020202020204" charset="0"/>
            </a:endParaRPr>
          </a:p>
        </p:txBody>
      </p:sp>
      <p:sp>
        <p:nvSpPr>
          <p:cNvPr id="1035" name="Oval 1034">
            <a:extLst>
              <a:ext uri="{FF2B5EF4-FFF2-40B4-BE49-F238E27FC236}">
                <a16:creationId xmlns:a16="http://schemas.microsoft.com/office/drawing/2014/main" id="{F2694A1F-4AB5-F1BE-8BA3-E4C9F62BA049}"/>
              </a:ext>
            </a:extLst>
          </p:cNvPr>
          <p:cNvSpPr/>
          <p:nvPr/>
        </p:nvSpPr>
        <p:spPr>
          <a:xfrm>
            <a:off x="10543764" y="2619304"/>
            <a:ext cx="479160" cy="479160"/>
          </a:xfrm>
          <a:prstGeom prst="ellipse">
            <a:avLst/>
          </a:prstGeom>
          <a:solidFill>
            <a:srgbClr val="A2B7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600" b="1">
                <a:latin typeface="DM Sans 18pt" panose="020B0604020202020204" charset="0"/>
              </a:rPr>
              <a:t>O</a:t>
            </a:r>
          </a:p>
        </p:txBody>
      </p:sp>
      <p:pic>
        <p:nvPicPr>
          <p:cNvPr id="1036" name="Picture 1035">
            <a:extLst>
              <a:ext uri="{FF2B5EF4-FFF2-40B4-BE49-F238E27FC236}">
                <a16:creationId xmlns:a16="http://schemas.microsoft.com/office/drawing/2014/main" id="{3F4D6E5D-053A-D81B-37CF-2D784A8F4B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0909" y="2160699"/>
            <a:ext cx="752796" cy="764201"/>
          </a:xfrm>
          <a:prstGeom prst="rect">
            <a:avLst/>
          </a:prstGeom>
        </p:spPr>
      </p:pic>
      <p:sp>
        <p:nvSpPr>
          <p:cNvPr id="1037" name="Content Placeholder 4">
            <a:extLst>
              <a:ext uri="{FF2B5EF4-FFF2-40B4-BE49-F238E27FC236}">
                <a16:creationId xmlns:a16="http://schemas.microsoft.com/office/drawing/2014/main" id="{9181E384-2A70-8DBF-BDBE-EAB1F6C36244}"/>
              </a:ext>
            </a:extLst>
          </p:cNvPr>
          <p:cNvSpPr txBox="1">
            <a:spLocks/>
          </p:cNvSpPr>
          <p:nvPr/>
        </p:nvSpPr>
        <p:spPr>
          <a:xfrm>
            <a:off x="894345" y="3254344"/>
            <a:ext cx="1127802" cy="11132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lnSpc>
                <a:spcPct val="114000"/>
              </a:lnSpc>
              <a:spcAft>
                <a:spcPts val="2000"/>
              </a:spcAft>
              <a:buNone/>
            </a:pPr>
            <a:r>
              <a:rPr lang="en-GB" sz="900">
                <a:latin typeface="DM Sans 18pt" pitchFamily="2" charset="0"/>
              </a:rPr>
              <a:t>Hydroxide ions dissolved in ordinary water to produce electrolyte</a:t>
            </a:r>
          </a:p>
        </p:txBody>
      </p:sp>
      <p:sp>
        <p:nvSpPr>
          <p:cNvPr id="1038" name="Content Placeholder 4">
            <a:extLst>
              <a:ext uri="{FF2B5EF4-FFF2-40B4-BE49-F238E27FC236}">
                <a16:creationId xmlns:a16="http://schemas.microsoft.com/office/drawing/2014/main" id="{A29CEEF2-950B-E633-A8CC-EB34C984E187}"/>
              </a:ext>
            </a:extLst>
          </p:cNvPr>
          <p:cNvSpPr txBox="1">
            <a:spLocks/>
          </p:cNvSpPr>
          <p:nvPr/>
        </p:nvSpPr>
        <p:spPr>
          <a:xfrm>
            <a:off x="2543547" y="3254344"/>
            <a:ext cx="2055500" cy="7624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lnSpc>
                <a:spcPct val="114000"/>
              </a:lnSpc>
              <a:spcAft>
                <a:spcPts val="2000"/>
              </a:spcAft>
              <a:buNone/>
            </a:pPr>
            <a:r>
              <a:rPr lang="en-GB" sz="900">
                <a:latin typeface="DM Sans 18pt" pitchFamily="2" charset="0"/>
              </a:rPr>
              <a:t>Water in the electrolyte is consumed by CPH2’s patented electrolyser and is split into hydrogen and oxygen by electricity</a:t>
            </a:r>
          </a:p>
          <a:p>
            <a:pPr lvl="2" algn="ctr">
              <a:lnSpc>
                <a:spcPct val="114000"/>
              </a:lnSpc>
              <a:spcAft>
                <a:spcPts val="2000"/>
              </a:spcAft>
            </a:pPr>
            <a:endParaRPr lang="en-GB" sz="900">
              <a:latin typeface="DM Sans 18pt" pitchFamily="2" charset="0"/>
            </a:endParaRPr>
          </a:p>
        </p:txBody>
      </p:sp>
      <p:sp>
        <p:nvSpPr>
          <p:cNvPr id="1039" name="Content Placeholder 4">
            <a:extLst>
              <a:ext uri="{FF2B5EF4-FFF2-40B4-BE49-F238E27FC236}">
                <a16:creationId xmlns:a16="http://schemas.microsoft.com/office/drawing/2014/main" id="{C9001811-5354-58D4-EFAB-DD1AB67A3BDC}"/>
              </a:ext>
            </a:extLst>
          </p:cNvPr>
          <p:cNvSpPr txBox="1">
            <a:spLocks/>
          </p:cNvSpPr>
          <p:nvPr/>
        </p:nvSpPr>
        <p:spPr>
          <a:xfrm>
            <a:off x="5331329" y="3254344"/>
            <a:ext cx="1471956" cy="11132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lnSpc>
                <a:spcPct val="114000"/>
              </a:lnSpc>
              <a:spcAft>
                <a:spcPts val="2000"/>
              </a:spcAft>
              <a:buNone/>
            </a:pPr>
            <a:r>
              <a:rPr lang="en-GB" sz="900">
                <a:latin typeface="DM Sans 18pt" pitchFamily="2" charset="0"/>
              </a:rPr>
              <a:t>Wet mixed gases are dried to remove any water</a:t>
            </a:r>
          </a:p>
          <a:p>
            <a:pPr lvl="2" algn="ctr">
              <a:lnSpc>
                <a:spcPct val="114000"/>
              </a:lnSpc>
              <a:spcAft>
                <a:spcPts val="2000"/>
              </a:spcAft>
            </a:pPr>
            <a:endParaRPr lang="en-GB" sz="900">
              <a:latin typeface="DM Sans 18pt" pitchFamily="2" charset="0"/>
            </a:endParaRPr>
          </a:p>
        </p:txBody>
      </p:sp>
      <p:sp>
        <p:nvSpPr>
          <p:cNvPr id="1040" name="Content Placeholder 4">
            <a:extLst>
              <a:ext uri="{FF2B5EF4-FFF2-40B4-BE49-F238E27FC236}">
                <a16:creationId xmlns:a16="http://schemas.microsoft.com/office/drawing/2014/main" id="{78D7185B-8CF9-E321-FE0A-45CDF8BA328B}"/>
              </a:ext>
            </a:extLst>
          </p:cNvPr>
          <p:cNvSpPr txBox="1">
            <a:spLocks/>
          </p:cNvSpPr>
          <p:nvPr/>
        </p:nvSpPr>
        <p:spPr>
          <a:xfrm>
            <a:off x="7579654" y="3254345"/>
            <a:ext cx="2049416" cy="903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lnSpc>
                <a:spcPct val="114000"/>
              </a:lnSpc>
              <a:spcAft>
                <a:spcPts val="300"/>
              </a:spcAft>
              <a:buNone/>
            </a:pPr>
            <a:r>
              <a:rPr lang="en-GB" sz="900">
                <a:latin typeface="DM Sans 18pt" pitchFamily="2" charset="0"/>
              </a:rPr>
              <a:t>Oxygen and hydrogen are separated at -200°C, liquifying the oxygen and leaving pure hydrogen. Breakthrough heat-exchanger technology recovers the energy used for cooling</a:t>
            </a:r>
          </a:p>
        </p:txBody>
      </p:sp>
      <p:sp>
        <p:nvSpPr>
          <p:cNvPr id="1041" name="Content Placeholder 4">
            <a:extLst>
              <a:ext uri="{FF2B5EF4-FFF2-40B4-BE49-F238E27FC236}">
                <a16:creationId xmlns:a16="http://schemas.microsoft.com/office/drawing/2014/main" id="{319D7D0C-A8B4-C21E-3CA8-135F8D8EFBE9}"/>
              </a:ext>
            </a:extLst>
          </p:cNvPr>
          <p:cNvSpPr txBox="1">
            <a:spLocks/>
          </p:cNvSpPr>
          <p:nvPr/>
        </p:nvSpPr>
        <p:spPr>
          <a:xfrm>
            <a:off x="10280661" y="3254344"/>
            <a:ext cx="1005366" cy="11132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lnSpc>
                <a:spcPct val="114000"/>
              </a:lnSpc>
              <a:spcAft>
                <a:spcPts val="2000"/>
              </a:spcAft>
              <a:buNone/>
            </a:pPr>
            <a:r>
              <a:rPr lang="en-GB" sz="900">
                <a:latin typeface="DM Sans 18pt" pitchFamily="2" charset="0"/>
              </a:rPr>
              <a:t>High purity oxygen and hydrogen outputs as gas</a:t>
            </a:r>
          </a:p>
          <a:p>
            <a:pPr lvl="2" algn="ctr">
              <a:lnSpc>
                <a:spcPct val="114000"/>
              </a:lnSpc>
              <a:spcAft>
                <a:spcPts val="2000"/>
              </a:spcAft>
            </a:pPr>
            <a:endParaRPr lang="en-GB" sz="900">
              <a:latin typeface="DM Sans 18pt" pitchFamily="2" charset="0"/>
            </a:endParaRPr>
          </a:p>
        </p:txBody>
      </p:sp>
      <p:sp>
        <p:nvSpPr>
          <p:cNvPr id="1042" name="Content Placeholder 4">
            <a:extLst>
              <a:ext uri="{FF2B5EF4-FFF2-40B4-BE49-F238E27FC236}">
                <a16:creationId xmlns:a16="http://schemas.microsoft.com/office/drawing/2014/main" id="{DD7812AC-FCDC-AB73-6485-9012B3D28B70}"/>
              </a:ext>
            </a:extLst>
          </p:cNvPr>
          <p:cNvSpPr txBox="1">
            <a:spLocks/>
          </p:cNvSpPr>
          <p:nvPr/>
        </p:nvSpPr>
        <p:spPr>
          <a:xfrm>
            <a:off x="2748333" y="1531481"/>
            <a:ext cx="1719357" cy="1841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lnSpc>
                <a:spcPct val="114000"/>
              </a:lnSpc>
              <a:spcAft>
                <a:spcPts val="1200"/>
              </a:spcAft>
              <a:buNone/>
            </a:pPr>
            <a:r>
              <a:rPr lang="en-GB" sz="1200" i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Proven + IP protected</a:t>
            </a:r>
          </a:p>
        </p:txBody>
      </p:sp>
      <p:sp>
        <p:nvSpPr>
          <p:cNvPr id="1043" name="Content Placeholder 4">
            <a:extLst>
              <a:ext uri="{FF2B5EF4-FFF2-40B4-BE49-F238E27FC236}">
                <a16:creationId xmlns:a16="http://schemas.microsoft.com/office/drawing/2014/main" id="{2447261C-561B-BE39-F159-D78A2666D432}"/>
              </a:ext>
            </a:extLst>
          </p:cNvPr>
          <p:cNvSpPr txBox="1">
            <a:spLocks/>
          </p:cNvSpPr>
          <p:nvPr/>
        </p:nvSpPr>
        <p:spPr>
          <a:xfrm>
            <a:off x="7768761" y="1531481"/>
            <a:ext cx="1719357" cy="1841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lnSpc>
                <a:spcPct val="114000"/>
              </a:lnSpc>
              <a:spcAft>
                <a:spcPts val="1200"/>
              </a:spcAft>
              <a:buNone/>
            </a:pPr>
            <a:r>
              <a:rPr lang="en-GB" sz="1200" i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Proven + IP protected</a:t>
            </a:r>
          </a:p>
        </p:txBody>
      </p:sp>
      <p:sp>
        <p:nvSpPr>
          <p:cNvPr id="1044" name="Rectangle: Rounded Corners 1043">
            <a:extLst>
              <a:ext uri="{FF2B5EF4-FFF2-40B4-BE49-F238E27FC236}">
                <a16:creationId xmlns:a16="http://schemas.microsoft.com/office/drawing/2014/main" id="{AEF47560-5E86-8BDB-7549-D6175ABE9345}"/>
              </a:ext>
            </a:extLst>
          </p:cNvPr>
          <p:cNvSpPr/>
          <p:nvPr/>
        </p:nvSpPr>
        <p:spPr>
          <a:xfrm>
            <a:off x="645600" y="4764323"/>
            <a:ext cx="5353156" cy="1763286"/>
          </a:xfrm>
          <a:prstGeom prst="roundRect">
            <a:avLst>
              <a:gd name="adj" fmla="val 9766"/>
            </a:avLst>
          </a:prstGeom>
          <a:noFill/>
          <a:ln w="19050">
            <a:solidFill>
              <a:srgbClr val="A2B7D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5" name="Content Placeholder 4">
            <a:extLst>
              <a:ext uri="{FF2B5EF4-FFF2-40B4-BE49-F238E27FC236}">
                <a16:creationId xmlns:a16="http://schemas.microsoft.com/office/drawing/2014/main" id="{C5459F91-9300-1E81-91C9-A1AF5DEC75A4}"/>
              </a:ext>
            </a:extLst>
          </p:cNvPr>
          <p:cNvSpPr txBox="1">
            <a:spLocks/>
          </p:cNvSpPr>
          <p:nvPr/>
        </p:nvSpPr>
        <p:spPr>
          <a:xfrm>
            <a:off x="759724" y="4902167"/>
            <a:ext cx="5206502" cy="10628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lnSpc>
                <a:spcPct val="114000"/>
              </a:lnSpc>
              <a:spcAft>
                <a:spcPts val="200"/>
              </a:spcAft>
              <a:buNone/>
            </a:pPr>
            <a:r>
              <a:rPr lang="en-GB" sz="1400" b="1">
                <a:solidFill>
                  <a:srgbClr val="4A7FB4"/>
                </a:solidFill>
                <a:latin typeface="DM Sans 18pt SemiBold" pitchFamily="2" charset="0"/>
              </a:rPr>
              <a:t>MFE Technology</a:t>
            </a:r>
          </a:p>
          <a:p>
            <a:pPr marL="0" lvl="2" indent="0">
              <a:lnSpc>
                <a:spcPct val="114000"/>
              </a:lnSpc>
              <a:spcAft>
                <a:spcPts val="200"/>
              </a:spcAft>
              <a:buNone/>
            </a:pPr>
            <a:r>
              <a:rPr lang="en-GB" sz="1100">
                <a:latin typeface="DM Sans 18pt" pitchFamily="2" charset="0"/>
              </a:rPr>
              <a:t>Unique membrane-free solution, proven and delivered by CPH2 is </a:t>
            </a:r>
            <a:r>
              <a:rPr lang="en-GB" sz="1050">
                <a:latin typeface="DM Sans 18pt" panose="020B0604020202020204" charset="0"/>
              </a:rPr>
              <a:t>ideally</a:t>
            </a:r>
            <a:r>
              <a:rPr lang="en-GB" sz="1100">
                <a:latin typeface="DM Sans 18pt" pitchFamily="2" charset="0"/>
              </a:rPr>
              <a:t> matched to curtailed or variable or intermittent low-cost renewable power</a:t>
            </a:r>
          </a:p>
          <a:p>
            <a:pPr marL="0" lvl="2" indent="0">
              <a:lnSpc>
                <a:spcPct val="114000"/>
              </a:lnSpc>
              <a:spcAft>
                <a:spcPts val="800"/>
              </a:spcAft>
              <a:buNone/>
            </a:pPr>
            <a:endParaRPr lang="en-GB" sz="1100">
              <a:latin typeface="DM Sans 18pt" pitchFamily="2" charset="0"/>
            </a:endParaRPr>
          </a:p>
        </p:txBody>
      </p:sp>
      <p:sp>
        <p:nvSpPr>
          <p:cNvPr id="1046" name="Rectangle: Rounded Corners 1045">
            <a:extLst>
              <a:ext uri="{FF2B5EF4-FFF2-40B4-BE49-F238E27FC236}">
                <a16:creationId xmlns:a16="http://schemas.microsoft.com/office/drawing/2014/main" id="{2DB8E77B-BC17-E4A8-A86F-50A1B255664B}"/>
              </a:ext>
            </a:extLst>
          </p:cNvPr>
          <p:cNvSpPr/>
          <p:nvPr/>
        </p:nvSpPr>
        <p:spPr>
          <a:xfrm>
            <a:off x="6362700" y="4764323"/>
            <a:ext cx="5183699" cy="1763286"/>
          </a:xfrm>
          <a:prstGeom prst="roundRect">
            <a:avLst>
              <a:gd name="adj" fmla="val 10625"/>
            </a:avLst>
          </a:prstGeom>
          <a:noFill/>
          <a:ln w="19050">
            <a:solidFill>
              <a:srgbClr val="A2B7D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7" name="Content Placeholder 4">
            <a:extLst>
              <a:ext uri="{FF2B5EF4-FFF2-40B4-BE49-F238E27FC236}">
                <a16:creationId xmlns:a16="http://schemas.microsoft.com/office/drawing/2014/main" id="{610BD9B3-BC6A-A35B-B058-09A6161FA86A}"/>
              </a:ext>
            </a:extLst>
          </p:cNvPr>
          <p:cNvSpPr txBox="1">
            <a:spLocks/>
          </p:cNvSpPr>
          <p:nvPr/>
        </p:nvSpPr>
        <p:spPr>
          <a:xfrm>
            <a:off x="6472280" y="4903912"/>
            <a:ext cx="4988571" cy="11261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lnSpc>
                <a:spcPct val="114000"/>
              </a:lnSpc>
              <a:spcAft>
                <a:spcPts val="200"/>
              </a:spcAft>
              <a:buNone/>
            </a:pPr>
            <a:r>
              <a:rPr lang="en-GB" sz="1400" b="1">
                <a:solidFill>
                  <a:srgbClr val="4A7FB4"/>
                </a:solidFill>
                <a:latin typeface="DM Sans 18pt SemiBold" pitchFamily="2" charset="0"/>
              </a:rPr>
              <a:t>Cryogenics Solution</a:t>
            </a:r>
          </a:p>
          <a:p>
            <a:pPr marL="0" lvl="2" indent="0">
              <a:lnSpc>
                <a:spcPct val="114000"/>
              </a:lnSpc>
              <a:buNone/>
            </a:pPr>
            <a:r>
              <a:rPr lang="en-GB" sz="1100">
                <a:latin typeface="DM Sans 18pt" pitchFamily="2" charset="0"/>
              </a:rPr>
              <a:t>Patented heat exchanger to improve efficiency and capable of producing ultra high purity oxygen, above medical grade purity when so certified</a:t>
            </a:r>
          </a:p>
          <a:p>
            <a:pPr marL="0" lvl="2" indent="0">
              <a:lnSpc>
                <a:spcPct val="114000"/>
              </a:lnSpc>
              <a:spcAft>
                <a:spcPts val="800"/>
              </a:spcAft>
              <a:buNone/>
            </a:pPr>
            <a:endParaRPr lang="en-GB" sz="1100">
              <a:latin typeface="DM Sans 18pt" pitchFamily="2" charset="0"/>
            </a:endParaRPr>
          </a:p>
        </p:txBody>
      </p:sp>
      <p:sp>
        <p:nvSpPr>
          <p:cNvPr id="1049" name="Content Placeholder 4">
            <a:extLst>
              <a:ext uri="{FF2B5EF4-FFF2-40B4-BE49-F238E27FC236}">
                <a16:creationId xmlns:a16="http://schemas.microsoft.com/office/drawing/2014/main" id="{25C08FA5-B095-1B19-C898-D2A805B368A5}"/>
              </a:ext>
            </a:extLst>
          </p:cNvPr>
          <p:cNvSpPr txBox="1">
            <a:spLocks/>
          </p:cNvSpPr>
          <p:nvPr/>
        </p:nvSpPr>
        <p:spPr>
          <a:xfrm>
            <a:off x="759724" y="5883476"/>
            <a:ext cx="1919072" cy="27347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lnSpc>
                <a:spcPct val="114000"/>
              </a:lnSpc>
              <a:spcAft>
                <a:spcPts val="200"/>
              </a:spcAft>
              <a:buNone/>
            </a:pPr>
            <a:r>
              <a:rPr lang="en-GB" sz="1100" b="1">
                <a:latin typeface="DM Sans 18pt" pitchFamily="2" charset="0"/>
              </a:rPr>
              <a:t>Membrane free process for H2 production patented</a:t>
            </a:r>
          </a:p>
        </p:txBody>
      </p:sp>
      <p:pic>
        <p:nvPicPr>
          <p:cNvPr id="1050" name="Graphic 1049" descr="Checkmark with solid fill">
            <a:extLst>
              <a:ext uri="{FF2B5EF4-FFF2-40B4-BE49-F238E27FC236}">
                <a16:creationId xmlns:a16="http://schemas.microsoft.com/office/drawing/2014/main" id="{5F2616F2-2373-3931-036F-A2E3279DED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050107">
            <a:off x="8339593" y="5962396"/>
            <a:ext cx="223200" cy="223200"/>
          </a:xfrm>
          <a:prstGeom prst="rect">
            <a:avLst/>
          </a:prstGeom>
        </p:spPr>
      </p:pic>
      <p:sp>
        <p:nvSpPr>
          <p:cNvPr id="1051" name="Content Placeholder 4">
            <a:extLst>
              <a:ext uri="{FF2B5EF4-FFF2-40B4-BE49-F238E27FC236}">
                <a16:creationId xmlns:a16="http://schemas.microsoft.com/office/drawing/2014/main" id="{6754A7DA-AB94-5169-627B-CE5532257B7C}"/>
              </a:ext>
            </a:extLst>
          </p:cNvPr>
          <p:cNvSpPr txBox="1">
            <a:spLocks/>
          </p:cNvSpPr>
          <p:nvPr/>
        </p:nvSpPr>
        <p:spPr>
          <a:xfrm>
            <a:off x="8678858" y="5920041"/>
            <a:ext cx="2015007" cy="28400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lnSpc>
                <a:spcPct val="114000"/>
              </a:lnSpc>
              <a:spcAft>
                <a:spcPts val="1200"/>
              </a:spcAft>
              <a:buNone/>
            </a:pPr>
            <a:r>
              <a:rPr lang="en-GB" sz="1050">
                <a:latin typeface="DM Sans 18pt" pitchFamily="2" charset="0"/>
              </a:rPr>
              <a:t>Modular, scalable design</a:t>
            </a:r>
            <a:endParaRPr lang="en-GB" sz="1050">
              <a:latin typeface="DM Sans 18pt SemiBold" pitchFamily="2" charset="0"/>
            </a:endParaRPr>
          </a:p>
        </p:txBody>
      </p:sp>
      <p:sp>
        <p:nvSpPr>
          <p:cNvPr id="1052" name="TextBox 1051">
            <a:extLst>
              <a:ext uri="{FF2B5EF4-FFF2-40B4-BE49-F238E27FC236}">
                <a16:creationId xmlns:a16="http://schemas.microsoft.com/office/drawing/2014/main" id="{4705A18E-4398-BE09-B6AE-FBB4AB17EDED}"/>
              </a:ext>
            </a:extLst>
          </p:cNvPr>
          <p:cNvSpPr txBox="1"/>
          <p:nvPr/>
        </p:nvSpPr>
        <p:spPr>
          <a:xfrm>
            <a:off x="8678858" y="5634688"/>
            <a:ext cx="2737556" cy="31674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  <a:latin typeface="Titillium Web SemiBold" panose="00000700000000000000" pitchFamily="2" charset="0"/>
              </a:defRPr>
            </a:lvl1pPr>
            <a:lvl2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2pPr>
            <a:lvl3pPr marL="0" lvl="2" indent="0">
              <a:lnSpc>
                <a:spcPct val="114000"/>
              </a:lnSpc>
              <a:spcBef>
                <a:spcPts val="500"/>
              </a:spcBef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1300">
                <a:latin typeface="DM Sans 18pt" pitchFamily="2" charset="0"/>
              </a:defRPr>
            </a:lvl3pPr>
            <a:lvl4pPr marL="358775" indent="-179388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4pPr>
            <a:lvl5pPr marL="538163" indent="-179388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sz="1050">
                <a:solidFill>
                  <a:schemeClr val="tx1"/>
                </a:solidFill>
                <a:latin typeface="DM Sans 18pt" panose="020B0604020202020204" charset="0"/>
              </a:rPr>
              <a:t>High purity oxygen as byproduct</a:t>
            </a:r>
          </a:p>
        </p:txBody>
      </p:sp>
      <p:pic>
        <p:nvPicPr>
          <p:cNvPr id="1053" name="Graphic 1052" descr="Checkmark with solid fill">
            <a:extLst>
              <a:ext uri="{FF2B5EF4-FFF2-40B4-BE49-F238E27FC236}">
                <a16:creationId xmlns:a16="http://schemas.microsoft.com/office/drawing/2014/main" id="{211CA1D8-1A45-9F9A-6478-142513D696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050107">
            <a:off x="8339593" y="5681458"/>
            <a:ext cx="223200" cy="223200"/>
          </a:xfrm>
          <a:prstGeom prst="rect">
            <a:avLst/>
          </a:prstGeom>
        </p:spPr>
      </p:pic>
      <p:sp>
        <p:nvSpPr>
          <p:cNvPr id="1054" name="TextBox 1053">
            <a:extLst>
              <a:ext uri="{FF2B5EF4-FFF2-40B4-BE49-F238E27FC236}">
                <a16:creationId xmlns:a16="http://schemas.microsoft.com/office/drawing/2014/main" id="{FAE71FD8-D1DC-6965-AB42-12C6275998E4}"/>
              </a:ext>
            </a:extLst>
          </p:cNvPr>
          <p:cNvSpPr txBox="1"/>
          <p:nvPr/>
        </p:nvSpPr>
        <p:spPr>
          <a:xfrm>
            <a:off x="3105040" y="5637483"/>
            <a:ext cx="2762961" cy="31114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  <a:latin typeface="Titillium Web SemiBold" panose="00000700000000000000" pitchFamily="2" charset="0"/>
              </a:defRPr>
            </a:lvl1pPr>
            <a:lvl2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2pPr>
            <a:lvl3pPr marL="0" lvl="2" indent="0">
              <a:lnSpc>
                <a:spcPct val="114000"/>
              </a:lnSpc>
              <a:spcBef>
                <a:spcPts val="500"/>
              </a:spcBef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1300">
                <a:latin typeface="DM Sans 18pt" pitchFamily="2" charset="0"/>
              </a:defRPr>
            </a:lvl3pPr>
            <a:lvl4pPr marL="358775" indent="-179388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4pPr>
            <a:lvl5pPr marL="538163" indent="-179388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sz="1050">
                <a:solidFill>
                  <a:schemeClr val="tx1"/>
                </a:solidFill>
                <a:latin typeface="DM Sans 18pt" panose="020B0604020202020204" charset="0"/>
              </a:rPr>
              <a:t>No membrane or platinum group metals</a:t>
            </a:r>
          </a:p>
        </p:txBody>
      </p:sp>
      <p:pic>
        <p:nvPicPr>
          <p:cNvPr id="1055" name="Graphic 1054" descr="Checkmark with solid fill">
            <a:extLst>
              <a:ext uri="{FF2B5EF4-FFF2-40B4-BE49-F238E27FC236}">
                <a16:creationId xmlns:a16="http://schemas.microsoft.com/office/drawing/2014/main" id="{74626A05-2ADB-C17B-89D5-CF1F43559A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050107">
            <a:off x="2804726" y="5705361"/>
            <a:ext cx="223200" cy="223200"/>
          </a:xfrm>
          <a:prstGeom prst="rect">
            <a:avLst/>
          </a:prstGeom>
        </p:spPr>
      </p:pic>
      <p:pic>
        <p:nvPicPr>
          <p:cNvPr id="1056" name="Graphic 1055" descr="Checkmark with solid fill">
            <a:extLst>
              <a:ext uri="{FF2B5EF4-FFF2-40B4-BE49-F238E27FC236}">
                <a16:creationId xmlns:a16="http://schemas.microsoft.com/office/drawing/2014/main" id="{6984C8F1-1C98-BBB0-24A5-B0ECA0F3BD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050107">
            <a:off x="2804726" y="5968372"/>
            <a:ext cx="223200" cy="223200"/>
          </a:xfrm>
          <a:prstGeom prst="rect">
            <a:avLst/>
          </a:prstGeom>
        </p:spPr>
      </p:pic>
      <p:sp>
        <p:nvSpPr>
          <p:cNvPr id="1057" name="Content Placeholder 4">
            <a:extLst>
              <a:ext uri="{FF2B5EF4-FFF2-40B4-BE49-F238E27FC236}">
                <a16:creationId xmlns:a16="http://schemas.microsoft.com/office/drawing/2014/main" id="{1344B5A1-F567-F2FA-DC51-4240451B7A41}"/>
              </a:ext>
            </a:extLst>
          </p:cNvPr>
          <p:cNvSpPr txBox="1">
            <a:spLocks/>
          </p:cNvSpPr>
          <p:nvPr/>
        </p:nvSpPr>
        <p:spPr>
          <a:xfrm>
            <a:off x="3105040" y="5914065"/>
            <a:ext cx="2146697" cy="28400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lnSpc>
                <a:spcPct val="114000"/>
              </a:lnSpc>
              <a:spcAft>
                <a:spcPts val="1200"/>
              </a:spcAft>
              <a:buNone/>
            </a:pPr>
            <a:r>
              <a:rPr lang="en-GB" sz="1050">
                <a:latin typeface="DM Sans 18pt" pitchFamily="2" charset="0"/>
              </a:rPr>
              <a:t>Compatible with variable load</a:t>
            </a:r>
            <a:endParaRPr lang="en-GB" sz="1050">
              <a:latin typeface="DM Sans 18pt SemiBold" pitchFamily="2" charset="0"/>
            </a:endParaRPr>
          </a:p>
        </p:txBody>
      </p:sp>
      <p:pic>
        <p:nvPicPr>
          <p:cNvPr id="1058" name="Graphic 1057" descr="Checkmark with solid fill">
            <a:extLst>
              <a:ext uri="{FF2B5EF4-FFF2-40B4-BE49-F238E27FC236}">
                <a16:creationId xmlns:a16="http://schemas.microsoft.com/office/drawing/2014/main" id="{DFB82EB3-8297-4F49-9B9F-D3D31DD03C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050107">
            <a:off x="2804726" y="6208677"/>
            <a:ext cx="223200" cy="223200"/>
          </a:xfrm>
          <a:prstGeom prst="rect">
            <a:avLst/>
          </a:prstGeom>
        </p:spPr>
      </p:pic>
      <p:sp>
        <p:nvSpPr>
          <p:cNvPr id="1059" name="Content Placeholder 4">
            <a:extLst>
              <a:ext uri="{FF2B5EF4-FFF2-40B4-BE49-F238E27FC236}">
                <a16:creationId xmlns:a16="http://schemas.microsoft.com/office/drawing/2014/main" id="{3243C20C-2263-F125-9457-AC4DCF2614F1}"/>
              </a:ext>
            </a:extLst>
          </p:cNvPr>
          <p:cNvSpPr txBox="1">
            <a:spLocks/>
          </p:cNvSpPr>
          <p:nvPr/>
        </p:nvSpPr>
        <p:spPr>
          <a:xfrm>
            <a:off x="3105040" y="6214130"/>
            <a:ext cx="2015007" cy="28400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lnSpc>
                <a:spcPct val="114000"/>
              </a:lnSpc>
              <a:spcAft>
                <a:spcPts val="1200"/>
              </a:spcAft>
              <a:buNone/>
            </a:pPr>
            <a:r>
              <a:rPr lang="en-GB" sz="1050" dirty="0">
                <a:latin typeface="DM Sans 18pt" pitchFamily="2" charset="0"/>
              </a:rPr>
              <a:t>Low stack degradation</a:t>
            </a:r>
            <a:endParaRPr lang="en-GB" sz="1050" dirty="0">
              <a:latin typeface="DM Sans 18pt SemiBold" pitchFamily="2" charset="0"/>
            </a:endParaRPr>
          </a:p>
        </p:txBody>
      </p:sp>
      <p:sp>
        <p:nvSpPr>
          <p:cNvPr id="1060" name="TextBox 1059">
            <a:extLst>
              <a:ext uri="{FF2B5EF4-FFF2-40B4-BE49-F238E27FC236}">
                <a16:creationId xmlns:a16="http://schemas.microsoft.com/office/drawing/2014/main" id="{6FAF1275-084B-B8B4-ED35-B329A02B9DA3}"/>
              </a:ext>
            </a:extLst>
          </p:cNvPr>
          <p:cNvSpPr txBox="1"/>
          <p:nvPr/>
        </p:nvSpPr>
        <p:spPr>
          <a:xfrm>
            <a:off x="8678858" y="6206535"/>
            <a:ext cx="2762961" cy="31114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  <a:latin typeface="Titillium Web SemiBold" panose="00000700000000000000" pitchFamily="2" charset="0"/>
              </a:defRPr>
            </a:lvl1pPr>
            <a:lvl2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2pPr>
            <a:lvl3pPr marL="0" lvl="2" indent="0">
              <a:lnSpc>
                <a:spcPct val="114000"/>
              </a:lnSpc>
              <a:spcBef>
                <a:spcPts val="500"/>
              </a:spcBef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1300">
                <a:latin typeface="DM Sans 18pt" pitchFamily="2" charset="0"/>
              </a:defRPr>
            </a:lvl3pPr>
            <a:lvl4pPr marL="358775" indent="-179388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4pPr>
            <a:lvl5pPr marL="538163" indent="-179388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sz="1050">
                <a:solidFill>
                  <a:schemeClr val="tx1"/>
                </a:solidFill>
                <a:latin typeface="DM Sans 18pt" panose="020B0604020202020204" charset="0"/>
              </a:rPr>
              <a:t>High operating efficiency</a:t>
            </a:r>
          </a:p>
        </p:txBody>
      </p:sp>
      <p:pic>
        <p:nvPicPr>
          <p:cNvPr id="1061" name="Graphic 1060" descr="Checkmark with solid fill">
            <a:extLst>
              <a:ext uri="{FF2B5EF4-FFF2-40B4-BE49-F238E27FC236}">
                <a16:creationId xmlns:a16="http://schemas.microsoft.com/office/drawing/2014/main" id="{8BA8F7BF-4BBD-F126-8909-F9897B975D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050107">
            <a:off x="8339593" y="6256485"/>
            <a:ext cx="223200" cy="223200"/>
          </a:xfrm>
          <a:prstGeom prst="rect">
            <a:avLst/>
          </a:prstGeom>
        </p:spPr>
      </p:pic>
      <p:sp>
        <p:nvSpPr>
          <p:cNvPr id="1063" name="Content Placeholder 4">
            <a:extLst>
              <a:ext uri="{FF2B5EF4-FFF2-40B4-BE49-F238E27FC236}">
                <a16:creationId xmlns:a16="http://schemas.microsoft.com/office/drawing/2014/main" id="{08C2D887-DFE5-C578-DF51-A4D04D695E38}"/>
              </a:ext>
            </a:extLst>
          </p:cNvPr>
          <p:cNvSpPr txBox="1">
            <a:spLocks/>
          </p:cNvSpPr>
          <p:nvPr/>
        </p:nvSpPr>
        <p:spPr>
          <a:xfrm>
            <a:off x="6472280" y="5883476"/>
            <a:ext cx="1756344" cy="27347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lnSpc>
                <a:spcPct val="114000"/>
              </a:lnSpc>
              <a:spcAft>
                <a:spcPts val="200"/>
              </a:spcAft>
              <a:buNone/>
            </a:pPr>
            <a:r>
              <a:rPr lang="en-GB" sz="1100" b="1">
                <a:latin typeface="DM Sans 18pt" pitchFamily="2" charset="0"/>
              </a:rPr>
              <a:t>3 stream plate heat exchanger is patented</a:t>
            </a:r>
          </a:p>
        </p:txBody>
      </p:sp>
      <p:sp>
        <p:nvSpPr>
          <p:cNvPr id="58" name="Content Placeholder 4">
            <a:extLst>
              <a:ext uri="{FF2B5EF4-FFF2-40B4-BE49-F238E27FC236}">
                <a16:creationId xmlns:a16="http://schemas.microsoft.com/office/drawing/2014/main" id="{CDE816AD-3955-2226-3259-DDF83A3F3FFD}"/>
              </a:ext>
            </a:extLst>
          </p:cNvPr>
          <p:cNvSpPr txBox="1">
            <a:spLocks/>
          </p:cNvSpPr>
          <p:nvPr/>
        </p:nvSpPr>
        <p:spPr>
          <a:xfrm>
            <a:off x="4556709" y="4313084"/>
            <a:ext cx="3671914" cy="3959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lnSpc>
                <a:spcPct val="114000"/>
              </a:lnSpc>
              <a:spcAft>
                <a:spcPts val="1200"/>
              </a:spcAft>
              <a:buNone/>
            </a:pPr>
            <a:r>
              <a:rPr lang="en-GB" sz="1000">
                <a:solidFill>
                  <a:srgbClr val="7192B7"/>
                </a:solidFill>
                <a:latin typeface="DM Sans 18pt SemiBold" pitchFamily="2" charset="0"/>
              </a:rPr>
              <a:t>CPH2 Electrolysis Process (</a:t>
            </a:r>
            <a:r>
              <a:rPr lang="en-GB" sz="1000">
                <a:solidFill>
                  <a:srgbClr val="7192B7"/>
                </a:solidFill>
                <a:latin typeface="DM Sans 18pt SemiBold" pitchFamily="2" charset="0"/>
                <a:hlinkClick r:id="rId8"/>
              </a:rPr>
              <a:t>Watch the Video Here</a:t>
            </a:r>
            <a:r>
              <a:rPr lang="en-GB" sz="1000">
                <a:solidFill>
                  <a:srgbClr val="7192B7"/>
                </a:solidFill>
                <a:latin typeface="DM Sans 18pt SemiBold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7984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3C06E3-2F37-C70E-CDEB-3A29370AC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E37BD3-44C8-56D8-30F8-C20A13FF0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183" y="1609729"/>
            <a:ext cx="6839996" cy="466317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BE87FA1-A000-83EA-8F51-876930D6F5A0}"/>
              </a:ext>
            </a:extLst>
          </p:cNvPr>
          <p:cNvSpPr/>
          <p:nvPr/>
        </p:nvSpPr>
        <p:spPr>
          <a:xfrm>
            <a:off x="3530285" y="3088660"/>
            <a:ext cx="3670469" cy="2723325"/>
          </a:xfrm>
          <a:prstGeom prst="roundRect">
            <a:avLst>
              <a:gd name="adj" fmla="val 3551"/>
            </a:avLst>
          </a:prstGeom>
          <a:solidFill>
            <a:schemeClr val="accent2">
              <a:lumMod val="20000"/>
              <a:lumOff val="80000"/>
              <a:alpha val="17000"/>
            </a:schemeClr>
          </a:solidFill>
          <a:ln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rtlCol="0" anchor="t"/>
          <a:lstStyle/>
          <a:p>
            <a:endParaRPr lang="en-GB" sz="2800">
              <a:solidFill>
                <a:schemeClr val="accent3"/>
              </a:solidFill>
              <a:latin typeface="Titillium Web SemiBold" panose="000007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858C648-CF2A-4A77-6FEA-D8F5A3E21E40}"/>
              </a:ext>
            </a:extLst>
          </p:cNvPr>
          <p:cNvGrpSpPr/>
          <p:nvPr/>
        </p:nvGrpSpPr>
        <p:grpSpPr>
          <a:xfrm>
            <a:off x="5085498" y="3308836"/>
            <a:ext cx="792000" cy="792000"/>
            <a:chOff x="468639" y="433512"/>
            <a:chExt cx="1920665" cy="192066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792403A-6C93-5C3E-D43A-7DFE1FA95404}"/>
                </a:ext>
              </a:extLst>
            </p:cNvPr>
            <p:cNvSpPr/>
            <p:nvPr/>
          </p:nvSpPr>
          <p:spPr>
            <a:xfrm>
              <a:off x="468639" y="433512"/>
              <a:ext cx="1920665" cy="19206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0C06C2C-ACBC-2C77-FD50-5637668E9EA1}"/>
                </a:ext>
              </a:extLst>
            </p:cNvPr>
            <p:cNvGrpSpPr/>
            <p:nvPr/>
          </p:nvGrpSpPr>
          <p:grpSpPr>
            <a:xfrm>
              <a:off x="705955" y="598244"/>
              <a:ext cx="1446032" cy="1591200"/>
              <a:chOff x="720705" y="753842"/>
              <a:chExt cx="1806072" cy="1987385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DFDF22B-7091-5F81-DB6B-E7F19187DC09}"/>
                  </a:ext>
                </a:extLst>
              </p:cNvPr>
              <p:cNvSpPr/>
              <p:nvPr/>
            </p:nvSpPr>
            <p:spPr>
              <a:xfrm>
                <a:off x="857799" y="975584"/>
                <a:ext cx="1532470" cy="333103"/>
              </a:xfrm>
              <a:custGeom>
                <a:avLst/>
                <a:gdLst>
                  <a:gd name="connsiteX0" fmla="*/ 0 w 1532470"/>
                  <a:gd name="connsiteY0" fmla="*/ 333103 h 333103"/>
                  <a:gd name="connsiteX1" fmla="*/ 766203 w 1532470"/>
                  <a:gd name="connsiteY1" fmla="*/ 92681 h 333103"/>
                  <a:gd name="connsiteX2" fmla="*/ 1532471 w 1532470"/>
                  <a:gd name="connsiteY2" fmla="*/ 333103 h 333103"/>
                  <a:gd name="connsiteX3" fmla="*/ 766203 w 1532470"/>
                  <a:gd name="connsiteY3" fmla="*/ 0 h 333103"/>
                  <a:gd name="connsiteX4" fmla="*/ 0 w 1532470"/>
                  <a:gd name="connsiteY4" fmla="*/ 333103 h 333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2470" h="333103">
                    <a:moveTo>
                      <a:pt x="0" y="333103"/>
                    </a:moveTo>
                    <a:cubicBezTo>
                      <a:pt x="164658" y="188236"/>
                      <a:pt x="446358" y="92681"/>
                      <a:pt x="766203" y="92681"/>
                    </a:cubicBezTo>
                    <a:cubicBezTo>
                      <a:pt x="1086047" y="92681"/>
                      <a:pt x="1367814" y="188236"/>
                      <a:pt x="1532471" y="333103"/>
                    </a:cubicBezTo>
                    <a:cubicBezTo>
                      <a:pt x="1386167" y="134874"/>
                      <a:pt x="1097935" y="0"/>
                      <a:pt x="766203" y="0"/>
                    </a:cubicBezTo>
                    <a:cubicBezTo>
                      <a:pt x="434471" y="0"/>
                      <a:pt x="146304" y="134874"/>
                      <a:pt x="0" y="333103"/>
                    </a:cubicBezTo>
                    <a:close/>
                  </a:path>
                </a:pathLst>
              </a:custGeom>
              <a:solidFill>
                <a:srgbClr val="D3D4D3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98EC347E-F835-0781-2A45-F5B17ADF7D1A}"/>
                  </a:ext>
                </a:extLst>
              </p:cNvPr>
              <p:cNvSpPr/>
              <p:nvPr/>
            </p:nvSpPr>
            <p:spPr>
              <a:xfrm>
                <a:off x="720705" y="2186382"/>
                <a:ext cx="1806072" cy="554845"/>
              </a:xfrm>
              <a:custGeom>
                <a:avLst/>
                <a:gdLst>
                  <a:gd name="connsiteX0" fmla="*/ 903036 w 1806072"/>
                  <a:gd name="connsiteY0" fmla="*/ 400443 h 554845"/>
                  <a:gd name="connsiteX1" fmla="*/ 0 w 1806072"/>
                  <a:gd name="connsiteY1" fmla="*/ 0 h 554845"/>
                  <a:gd name="connsiteX2" fmla="*/ 903036 w 1806072"/>
                  <a:gd name="connsiteY2" fmla="*/ 554846 h 554845"/>
                  <a:gd name="connsiteX3" fmla="*/ 1806073 w 1806072"/>
                  <a:gd name="connsiteY3" fmla="*/ 0 h 554845"/>
                  <a:gd name="connsiteX4" fmla="*/ 903036 w 1806072"/>
                  <a:gd name="connsiteY4" fmla="*/ 400443 h 554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6072" h="554845">
                    <a:moveTo>
                      <a:pt x="903036" y="400443"/>
                    </a:moveTo>
                    <a:cubicBezTo>
                      <a:pt x="525977" y="400443"/>
                      <a:pt x="193984" y="241337"/>
                      <a:pt x="0" y="0"/>
                    </a:cubicBezTo>
                    <a:cubicBezTo>
                      <a:pt x="172430" y="330164"/>
                      <a:pt x="512130" y="554846"/>
                      <a:pt x="903036" y="554846"/>
                    </a:cubicBezTo>
                    <a:cubicBezTo>
                      <a:pt x="1293943" y="554846"/>
                      <a:pt x="1633643" y="330230"/>
                      <a:pt x="1806073" y="0"/>
                    </a:cubicBezTo>
                    <a:cubicBezTo>
                      <a:pt x="1612024" y="241337"/>
                      <a:pt x="1280031" y="400443"/>
                      <a:pt x="903036" y="400443"/>
                    </a:cubicBezTo>
                    <a:close/>
                  </a:path>
                </a:pathLst>
              </a:custGeom>
              <a:gradFill>
                <a:gsLst>
                  <a:gs pos="30000">
                    <a:srgbClr val="1D3176"/>
                  </a:gs>
                  <a:gs pos="70000">
                    <a:srgbClr val="009FE3"/>
                  </a:gs>
                </a:gsLst>
                <a:lin ang="10800000" scaled="1"/>
              </a:gra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F02DA960-39FA-1728-BD2F-B25438E45703}"/>
                  </a:ext>
                </a:extLst>
              </p:cNvPr>
              <p:cNvSpPr/>
              <p:nvPr/>
            </p:nvSpPr>
            <p:spPr>
              <a:xfrm>
                <a:off x="720705" y="753842"/>
                <a:ext cx="1806072" cy="554845"/>
              </a:xfrm>
              <a:custGeom>
                <a:avLst/>
                <a:gdLst>
                  <a:gd name="connsiteX0" fmla="*/ 0 w 1806072"/>
                  <a:gd name="connsiteY0" fmla="*/ 554846 h 554845"/>
                  <a:gd name="connsiteX1" fmla="*/ 903036 w 1806072"/>
                  <a:gd name="connsiteY1" fmla="*/ 154403 h 554845"/>
                  <a:gd name="connsiteX2" fmla="*/ 1806073 w 1806072"/>
                  <a:gd name="connsiteY2" fmla="*/ 554846 h 554845"/>
                  <a:gd name="connsiteX3" fmla="*/ 903036 w 1806072"/>
                  <a:gd name="connsiteY3" fmla="*/ 0 h 554845"/>
                  <a:gd name="connsiteX4" fmla="*/ 0 w 1806072"/>
                  <a:gd name="connsiteY4" fmla="*/ 554846 h 554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6072" h="554845">
                    <a:moveTo>
                      <a:pt x="0" y="554846"/>
                    </a:moveTo>
                    <a:cubicBezTo>
                      <a:pt x="194049" y="313509"/>
                      <a:pt x="526042" y="154403"/>
                      <a:pt x="903036" y="154403"/>
                    </a:cubicBezTo>
                    <a:cubicBezTo>
                      <a:pt x="1280031" y="154403"/>
                      <a:pt x="1612089" y="313509"/>
                      <a:pt x="1806073" y="554846"/>
                    </a:cubicBezTo>
                    <a:cubicBezTo>
                      <a:pt x="1633708" y="224616"/>
                      <a:pt x="1294008" y="0"/>
                      <a:pt x="903036" y="0"/>
                    </a:cubicBezTo>
                    <a:cubicBezTo>
                      <a:pt x="512065" y="0"/>
                      <a:pt x="172430" y="224616"/>
                      <a:pt x="0" y="554846"/>
                    </a:cubicBezTo>
                    <a:close/>
                  </a:path>
                </a:pathLst>
              </a:custGeom>
              <a:gradFill>
                <a:gsLst>
                  <a:gs pos="30000">
                    <a:srgbClr val="1D3176"/>
                  </a:gs>
                  <a:gs pos="70000">
                    <a:srgbClr val="009FE3"/>
                  </a:gs>
                </a:gsLst>
                <a:lin ang="10800000" scaled="1"/>
              </a:gra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F145377-1E6E-D912-CE84-074772DF1203}"/>
                  </a:ext>
                </a:extLst>
              </p:cNvPr>
              <p:cNvSpPr/>
              <p:nvPr/>
            </p:nvSpPr>
            <p:spPr>
              <a:xfrm>
                <a:off x="891567" y="1315676"/>
                <a:ext cx="433752" cy="439631"/>
              </a:xfrm>
              <a:custGeom>
                <a:avLst/>
                <a:gdLst>
                  <a:gd name="connsiteX0" fmla="*/ 302144 w 433752"/>
                  <a:gd name="connsiteY0" fmla="*/ 145651 h 439631"/>
                  <a:gd name="connsiteX1" fmla="*/ 227033 w 433752"/>
                  <a:gd name="connsiteY1" fmla="*/ 86280 h 439631"/>
                  <a:gd name="connsiteX2" fmla="*/ 126318 w 433752"/>
                  <a:gd name="connsiteY2" fmla="*/ 219587 h 439631"/>
                  <a:gd name="connsiteX3" fmla="*/ 230560 w 433752"/>
                  <a:gd name="connsiteY3" fmla="*/ 352894 h 439631"/>
                  <a:gd name="connsiteX4" fmla="*/ 308545 w 433752"/>
                  <a:gd name="connsiteY4" fmla="*/ 284771 h 439631"/>
                  <a:gd name="connsiteX5" fmla="*/ 433753 w 433752"/>
                  <a:gd name="connsiteY5" fmla="*/ 284771 h 439631"/>
                  <a:gd name="connsiteX6" fmla="*/ 223571 w 433752"/>
                  <a:gd name="connsiteY6" fmla="*/ 439631 h 439631"/>
                  <a:gd name="connsiteX7" fmla="*/ 65184 w 433752"/>
                  <a:gd name="connsiteY7" fmla="*/ 382546 h 439631"/>
                  <a:gd name="connsiteX8" fmla="*/ 0 w 433752"/>
                  <a:gd name="connsiteY8" fmla="*/ 220109 h 439631"/>
                  <a:gd name="connsiteX9" fmla="*/ 231735 w 433752"/>
                  <a:gd name="connsiteY9" fmla="*/ 0 h 439631"/>
                  <a:gd name="connsiteX10" fmla="*/ 427940 w 433752"/>
                  <a:gd name="connsiteY10" fmla="*/ 145586 h 439631"/>
                  <a:gd name="connsiteX11" fmla="*/ 302210 w 433752"/>
                  <a:gd name="connsiteY11" fmla="*/ 145586 h 439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33752" h="439631">
                    <a:moveTo>
                      <a:pt x="302144" y="145651"/>
                    </a:moveTo>
                    <a:cubicBezTo>
                      <a:pt x="291106" y="105483"/>
                      <a:pt x="266613" y="86280"/>
                      <a:pt x="227033" y="86280"/>
                    </a:cubicBezTo>
                    <a:cubicBezTo>
                      <a:pt x="167074" y="86280"/>
                      <a:pt x="126318" y="137487"/>
                      <a:pt x="126318" y="219587"/>
                    </a:cubicBezTo>
                    <a:cubicBezTo>
                      <a:pt x="126318" y="301687"/>
                      <a:pt x="170013" y="352894"/>
                      <a:pt x="230560" y="352894"/>
                    </a:cubicBezTo>
                    <a:cubicBezTo>
                      <a:pt x="273079" y="352894"/>
                      <a:pt x="303908" y="326702"/>
                      <a:pt x="308545" y="284771"/>
                    </a:cubicBezTo>
                    <a:lnTo>
                      <a:pt x="433753" y="284771"/>
                    </a:lnTo>
                    <a:cubicBezTo>
                      <a:pt x="416314" y="378497"/>
                      <a:pt x="337087" y="439631"/>
                      <a:pt x="223571" y="439631"/>
                    </a:cubicBezTo>
                    <a:cubicBezTo>
                      <a:pt x="160086" y="439631"/>
                      <a:pt x="107703" y="421016"/>
                      <a:pt x="65184" y="382546"/>
                    </a:cubicBezTo>
                    <a:cubicBezTo>
                      <a:pt x="20378" y="342378"/>
                      <a:pt x="0" y="289996"/>
                      <a:pt x="0" y="220109"/>
                    </a:cubicBezTo>
                    <a:cubicBezTo>
                      <a:pt x="0" y="84451"/>
                      <a:pt x="89677" y="0"/>
                      <a:pt x="231735" y="0"/>
                    </a:cubicBezTo>
                    <a:cubicBezTo>
                      <a:pt x="337675" y="0"/>
                      <a:pt x="409325" y="54146"/>
                      <a:pt x="427940" y="145586"/>
                    </a:cubicBezTo>
                    <a:lnTo>
                      <a:pt x="302210" y="145586"/>
                    </a:ln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5F2705B5-B499-2AB0-2773-361B6FFEAEE5}"/>
                  </a:ext>
                </a:extLst>
              </p:cNvPr>
              <p:cNvSpPr/>
              <p:nvPr/>
            </p:nvSpPr>
            <p:spPr>
              <a:xfrm>
                <a:off x="1352686" y="1327890"/>
                <a:ext cx="370854" cy="415138"/>
              </a:xfrm>
              <a:custGeom>
                <a:avLst/>
                <a:gdLst>
                  <a:gd name="connsiteX0" fmla="*/ 202017 w 370854"/>
                  <a:gd name="connsiteY0" fmla="*/ 65 h 415138"/>
                  <a:gd name="connsiteX1" fmla="*/ 370855 w 370854"/>
                  <a:gd name="connsiteY1" fmla="*/ 140361 h 415138"/>
                  <a:gd name="connsiteX2" fmla="*/ 202017 w 370854"/>
                  <a:gd name="connsiteY2" fmla="*/ 281244 h 415138"/>
                  <a:gd name="connsiteX3" fmla="*/ 115868 w 370854"/>
                  <a:gd name="connsiteY3" fmla="*/ 281244 h 415138"/>
                  <a:gd name="connsiteX4" fmla="*/ 115868 w 370854"/>
                  <a:gd name="connsiteY4" fmla="*/ 415138 h 415138"/>
                  <a:gd name="connsiteX5" fmla="*/ 0 w 370854"/>
                  <a:gd name="connsiteY5" fmla="*/ 415138 h 415138"/>
                  <a:gd name="connsiteX6" fmla="*/ 0 w 370854"/>
                  <a:gd name="connsiteY6" fmla="*/ 0 h 415138"/>
                  <a:gd name="connsiteX7" fmla="*/ 202017 w 370854"/>
                  <a:gd name="connsiteY7" fmla="*/ 0 h 415138"/>
                  <a:gd name="connsiteX8" fmla="*/ 113516 w 370854"/>
                  <a:gd name="connsiteY8" fmla="*/ 198033 h 415138"/>
                  <a:gd name="connsiteX9" fmla="*/ 174063 w 370854"/>
                  <a:gd name="connsiteY9" fmla="*/ 198033 h 415138"/>
                  <a:gd name="connsiteX10" fmla="*/ 246823 w 370854"/>
                  <a:gd name="connsiteY10" fmla="*/ 140948 h 415138"/>
                  <a:gd name="connsiteX11" fmla="*/ 174063 w 370854"/>
                  <a:gd name="connsiteY11" fmla="*/ 83864 h 415138"/>
                  <a:gd name="connsiteX12" fmla="*/ 113516 w 370854"/>
                  <a:gd name="connsiteY12" fmla="*/ 83864 h 415138"/>
                  <a:gd name="connsiteX13" fmla="*/ 113516 w 370854"/>
                  <a:gd name="connsiteY13" fmla="*/ 197968 h 415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0854" h="415138">
                    <a:moveTo>
                      <a:pt x="202017" y="65"/>
                    </a:moveTo>
                    <a:cubicBezTo>
                      <a:pt x="310896" y="65"/>
                      <a:pt x="370855" y="53623"/>
                      <a:pt x="370855" y="140361"/>
                    </a:cubicBezTo>
                    <a:cubicBezTo>
                      <a:pt x="370855" y="227098"/>
                      <a:pt x="309721" y="281244"/>
                      <a:pt x="202017" y="281244"/>
                    </a:cubicBezTo>
                    <a:lnTo>
                      <a:pt x="115868" y="281244"/>
                    </a:lnTo>
                    <a:lnTo>
                      <a:pt x="115868" y="415138"/>
                    </a:lnTo>
                    <a:lnTo>
                      <a:pt x="0" y="415138"/>
                    </a:lnTo>
                    <a:lnTo>
                      <a:pt x="0" y="0"/>
                    </a:lnTo>
                    <a:lnTo>
                      <a:pt x="202017" y="0"/>
                    </a:lnTo>
                    <a:close/>
                    <a:moveTo>
                      <a:pt x="113516" y="198033"/>
                    </a:moveTo>
                    <a:lnTo>
                      <a:pt x="174063" y="198033"/>
                    </a:lnTo>
                    <a:cubicBezTo>
                      <a:pt x="221220" y="198033"/>
                      <a:pt x="246823" y="177655"/>
                      <a:pt x="246823" y="140948"/>
                    </a:cubicBezTo>
                    <a:cubicBezTo>
                      <a:pt x="246823" y="104242"/>
                      <a:pt x="221220" y="83864"/>
                      <a:pt x="174063" y="83864"/>
                    </a:cubicBezTo>
                    <a:lnTo>
                      <a:pt x="113516" y="83864"/>
                    </a:lnTo>
                    <a:lnTo>
                      <a:pt x="113516" y="197968"/>
                    </a:ln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19F531A9-6397-24BB-53FC-A73445D5491F}"/>
                  </a:ext>
                </a:extLst>
              </p:cNvPr>
              <p:cNvSpPr/>
              <p:nvPr/>
            </p:nvSpPr>
            <p:spPr>
              <a:xfrm>
                <a:off x="1752018" y="1327955"/>
                <a:ext cx="377908" cy="415138"/>
              </a:xfrm>
              <a:custGeom>
                <a:avLst/>
                <a:gdLst>
                  <a:gd name="connsiteX0" fmla="*/ 115868 w 377908"/>
                  <a:gd name="connsiteY0" fmla="*/ 0 h 415138"/>
                  <a:gd name="connsiteX1" fmla="*/ 115868 w 377908"/>
                  <a:gd name="connsiteY1" fmla="*/ 157800 h 415138"/>
                  <a:gd name="connsiteX2" fmla="*/ 261453 w 377908"/>
                  <a:gd name="connsiteY2" fmla="*/ 157800 h 415138"/>
                  <a:gd name="connsiteX3" fmla="*/ 261453 w 377908"/>
                  <a:gd name="connsiteY3" fmla="*/ 0 h 415138"/>
                  <a:gd name="connsiteX4" fmla="*/ 377909 w 377908"/>
                  <a:gd name="connsiteY4" fmla="*/ 0 h 415138"/>
                  <a:gd name="connsiteX5" fmla="*/ 377909 w 377908"/>
                  <a:gd name="connsiteY5" fmla="*/ 415138 h 415138"/>
                  <a:gd name="connsiteX6" fmla="*/ 261453 w 377908"/>
                  <a:gd name="connsiteY6" fmla="*/ 415138 h 415138"/>
                  <a:gd name="connsiteX7" fmla="*/ 261453 w 377908"/>
                  <a:gd name="connsiteY7" fmla="*/ 242774 h 415138"/>
                  <a:gd name="connsiteX8" fmla="*/ 115868 w 377908"/>
                  <a:gd name="connsiteY8" fmla="*/ 242774 h 415138"/>
                  <a:gd name="connsiteX9" fmla="*/ 115868 w 377908"/>
                  <a:gd name="connsiteY9" fmla="*/ 415138 h 415138"/>
                  <a:gd name="connsiteX10" fmla="*/ 0 w 377908"/>
                  <a:gd name="connsiteY10" fmla="*/ 415138 h 415138"/>
                  <a:gd name="connsiteX11" fmla="*/ 0 w 377908"/>
                  <a:gd name="connsiteY11" fmla="*/ 0 h 415138"/>
                  <a:gd name="connsiteX12" fmla="*/ 115868 w 377908"/>
                  <a:gd name="connsiteY12" fmla="*/ 0 h 415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77908" h="415138">
                    <a:moveTo>
                      <a:pt x="115868" y="0"/>
                    </a:moveTo>
                    <a:lnTo>
                      <a:pt x="115868" y="157800"/>
                    </a:lnTo>
                    <a:lnTo>
                      <a:pt x="261453" y="157800"/>
                    </a:lnTo>
                    <a:lnTo>
                      <a:pt x="261453" y="0"/>
                    </a:lnTo>
                    <a:lnTo>
                      <a:pt x="377909" y="0"/>
                    </a:lnTo>
                    <a:lnTo>
                      <a:pt x="377909" y="415138"/>
                    </a:lnTo>
                    <a:lnTo>
                      <a:pt x="261453" y="415138"/>
                    </a:lnTo>
                    <a:lnTo>
                      <a:pt x="261453" y="242774"/>
                    </a:lnTo>
                    <a:lnTo>
                      <a:pt x="115868" y="242774"/>
                    </a:lnTo>
                    <a:lnTo>
                      <a:pt x="115868" y="415138"/>
                    </a:lnTo>
                    <a:lnTo>
                      <a:pt x="0" y="415138"/>
                    </a:lnTo>
                    <a:lnTo>
                      <a:pt x="0" y="0"/>
                    </a:lnTo>
                    <a:lnTo>
                      <a:pt x="115868" y="0"/>
                    </a:ln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D0DE3AC-23C5-6C24-8D45-30B53BFEC091}"/>
                  </a:ext>
                </a:extLst>
              </p:cNvPr>
              <p:cNvSpPr/>
              <p:nvPr/>
            </p:nvSpPr>
            <p:spPr>
              <a:xfrm>
                <a:off x="2174733" y="1525923"/>
                <a:ext cx="182619" cy="217170"/>
              </a:xfrm>
              <a:custGeom>
                <a:avLst/>
                <a:gdLst>
                  <a:gd name="connsiteX0" fmla="*/ 174128 w 182619"/>
                  <a:gd name="connsiteY0" fmla="*/ 176088 h 217170"/>
                  <a:gd name="connsiteX1" fmla="*/ 174128 w 182619"/>
                  <a:gd name="connsiteY1" fmla="*/ 217170 h 217170"/>
                  <a:gd name="connsiteX2" fmla="*/ 0 w 182619"/>
                  <a:gd name="connsiteY2" fmla="*/ 217170 h 217170"/>
                  <a:gd name="connsiteX3" fmla="*/ 0 w 182619"/>
                  <a:gd name="connsiteY3" fmla="*/ 214297 h 217170"/>
                  <a:gd name="connsiteX4" fmla="*/ 58130 w 182619"/>
                  <a:gd name="connsiteY4" fmla="*/ 130237 h 217170"/>
                  <a:gd name="connsiteX5" fmla="*/ 120701 w 182619"/>
                  <a:gd name="connsiteY5" fmla="*/ 67992 h 217170"/>
                  <a:gd name="connsiteX6" fmla="*/ 92550 w 182619"/>
                  <a:gd name="connsiteY6" fmla="*/ 39515 h 217170"/>
                  <a:gd name="connsiteX7" fmla="*/ 62506 w 182619"/>
                  <a:gd name="connsiteY7" fmla="*/ 71127 h 217170"/>
                  <a:gd name="connsiteX8" fmla="*/ 62506 w 182619"/>
                  <a:gd name="connsiteY8" fmla="*/ 73675 h 217170"/>
                  <a:gd name="connsiteX9" fmla="*/ 1176 w 182619"/>
                  <a:gd name="connsiteY9" fmla="*/ 73675 h 217170"/>
                  <a:gd name="connsiteX10" fmla="*/ 93791 w 182619"/>
                  <a:gd name="connsiteY10" fmla="*/ 0 h 217170"/>
                  <a:gd name="connsiteX11" fmla="*/ 182619 w 182619"/>
                  <a:gd name="connsiteY11" fmla="*/ 71127 h 217170"/>
                  <a:gd name="connsiteX12" fmla="*/ 127951 w 182619"/>
                  <a:gd name="connsiteY12" fmla="*/ 139708 h 217170"/>
                  <a:gd name="connsiteX13" fmla="*/ 72303 w 182619"/>
                  <a:gd name="connsiteY13" fmla="*/ 176088 h 217170"/>
                  <a:gd name="connsiteX14" fmla="*/ 174063 w 182619"/>
                  <a:gd name="connsiteY14" fmla="*/ 176088 h 217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2619" h="217170">
                    <a:moveTo>
                      <a:pt x="174128" y="176088"/>
                    </a:moveTo>
                    <a:lnTo>
                      <a:pt x="174128" y="217170"/>
                    </a:lnTo>
                    <a:lnTo>
                      <a:pt x="0" y="217170"/>
                    </a:lnTo>
                    <a:lnTo>
                      <a:pt x="0" y="214297"/>
                    </a:lnTo>
                    <a:cubicBezTo>
                      <a:pt x="0" y="174128"/>
                      <a:pt x="19594" y="152640"/>
                      <a:pt x="58130" y="130237"/>
                    </a:cubicBezTo>
                    <a:cubicBezTo>
                      <a:pt x="95751" y="108095"/>
                      <a:pt x="120701" y="94183"/>
                      <a:pt x="120701" y="67992"/>
                    </a:cubicBezTo>
                    <a:cubicBezTo>
                      <a:pt x="120701" y="50945"/>
                      <a:pt x="108683" y="39515"/>
                      <a:pt x="92550" y="39515"/>
                    </a:cubicBezTo>
                    <a:cubicBezTo>
                      <a:pt x="73871" y="39515"/>
                      <a:pt x="62506" y="51206"/>
                      <a:pt x="62506" y="71127"/>
                    </a:cubicBezTo>
                    <a:lnTo>
                      <a:pt x="62506" y="73675"/>
                    </a:lnTo>
                    <a:lnTo>
                      <a:pt x="1176" y="73675"/>
                    </a:lnTo>
                    <a:cubicBezTo>
                      <a:pt x="2417" y="25015"/>
                      <a:pt x="33441" y="0"/>
                      <a:pt x="93791" y="0"/>
                    </a:cubicBezTo>
                    <a:cubicBezTo>
                      <a:pt x="148460" y="0"/>
                      <a:pt x="182619" y="28738"/>
                      <a:pt x="182619" y="71127"/>
                    </a:cubicBezTo>
                    <a:cubicBezTo>
                      <a:pt x="182619" y="103393"/>
                      <a:pt x="164592" y="121681"/>
                      <a:pt x="127951" y="139708"/>
                    </a:cubicBezTo>
                    <a:cubicBezTo>
                      <a:pt x="96992" y="154860"/>
                      <a:pt x="76744" y="161849"/>
                      <a:pt x="72303" y="176088"/>
                    </a:cubicBezTo>
                    <a:lnTo>
                      <a:pt x="174063" y="176088"/>
                    </a:ln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D5925DB9-7103-E48D-C433-83D8AB7DE912}"/>
                  </a:ext>
                </a:extLst>
              </p:cNvPr>
              <p:cNvSpPr/>
              <p:nvPr/>
            </p:nvSpPr>
            <p:spPr>
              <a:xfrm>
                <a:off x="857799" y="2186382"/>
                <a:ext cx="1532470" cy="333103"/>
              </a:xfrm>
              <a:custGeom>
                <a:avLst/>
                <a:gdLst>
                  <a:gd name="connsiteX0" fmla="*/ 1532471 w 1532470"/>
                  <a:gd name="connsiteY0" fmla="*/ 0 h 333103"/>
                  <a:gd name="connsiteX1" fmla="*/ 766268 w 1532470"/>
                  <a:gd name="connsiteY1" fmla="*/ 240422 h 333103"/>
                  <a:gd name="connsiteX2" fmla="*/ 0 w 1532470"/>
                  <a:gd name="connsiteY2" fmla="*/ 0 h 333103"/>
                  <a:gd name="connsiteX3" fmla="*/ 766268 w 1532470"/>
                  <a:gd name="connsiteY3" fmla="*/ 333103 h 333103"/>
                  <a:gd name="connsiteX4" fmla="*/ 1532471 w 1532470"/>
                  <a:gd name="connsiteY4" fmla="*/ 0 h 333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2470" h="333103">
                    <a:moveTo>
                      <a:pt x="1532471" y="0"/>
                    </a:moveTo>
                    <a:cubicBezTo>
                      <a:pt x="1367814" y="144867"/>
                      <a:pt x="1086113" y="240422"/>
                      <a:pt x="766268" y="240422"/>
                    </a:cubicBezTo>
                    <a:cubicBezTo>
                      <a:pt x="446424" y="240422"/>
                      <a:pt x="164658" y="144867"/>
                      <a:pt x="0" y="0"/>
                    </a:cubicBezTo>
                    <a:cubicBezTo>
                      <a:pt x="146304" y="198229"/>
                      <a:pt x="434536" y="333103"/>
                      <a:pt x="766268" y="333103"/>
                    </a:cubicBezTo>
                    <a:cubicBezTo>
                      <a:pt x="1098000" y="333103"/>
                      <a:pt x="1386232" y="198229"/>
                      <a:pt x="1532471" y="0"/>
                    </a:cubicBezTo>
                    <a:close/>
                  </a:path>
                </a:pathLst>
              </a:custGeom>
              <a:solidFill>
                <a:srgbClr val="D3D4D3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3A0D4BB9-A396-F26E-939D-DB3C01892ADA}"/>
                  </a:ext>
                </a:extLst>
              </p:cNvPr>
              <p:cNvSpPr/>
              <p:nvPr/>
            </p:nvSpPr>
            <p:spPr>
              <a:xfrm>
                <a:off x="991498" y="1887111"/>
                <a:ext cx="98363" cy="137356"/>
              </a:xfrm>
              <a:custGeom>
                <a:avLst/>
                <a:gdLst>
                  <a:gd name="connsiteX0" fmla="*/ 98363 w 98363"/>
                  <a:gd name="connsiteY0" fmla="*/ 115149 h 137356"/>
                  <a:gd name="connsiteX1" fmla="*/ 98233 w 98363"/>
                  <a:gd name="connsiteY1" fmla="*/ 119525 h 137356"/>
                  <a:gd name="connsiteX2" fmla="*/ 97776 w 98363"/>
                  <a:gd name="connsiteY2" fmla="*/ 122595 h 137356"/>
                  <a:gd name="connsiteX3" fmla="*/ 96927 w 98363"/>
                  <a:gd name="connsiteY3" fmla="*/ 124816 h 137356"/>
                  <a:gd name="connsiteX4" fmla="*/ 95294 w 98363"/>
                  <a:gd name="connsiteY4" fmla="*/ 126906 h 137356"/>
                  <a:gd name="connsiteX5" fmla="*/ 90918 w 98363"/>
                  <a:gd name="connsiteY5" fmla="*/ 129910 h 137356"/>
                  <a:gd name="connsiteX6" fmla="*/ 83015 w 98363"/>
                  <a:gd name="connsiteY6" fmla="*/ 133437 h 137356"/>
                  <a:gd name="connsiteX7" fmla="*/ 72303 w 98363"/>
                  <a:gd name="connsiteY7" fmla="*/ 136246 h 137356"/>
                  <a:gd name="connsiteX8" fmla="*/ 59305 w 98363"/>
                  <a:gd name="connsiteY8" fmla="*/ 137356 h 137356"/>
                  <a:gd name="connsiteX9" fmla="*/ 34617 w 98363"/>
                  <a:gd name="connsiteY9" fmla="*/ 133111 h 137356"/>
                  <a:gd name="connsiteX10" fmla="*/ 15937 w 98363"/>
                  <a:gd name="connsiteY10" fmla="*/ 120505 h 137356"/>
                  <a:gd name="connsiteX11" fmla="*/ 4115 w 98363"/>
                  <a:gd name="connsiteY11" fmla="*/ 99604 h 137356"/>
                  <a:gd name="connsiteX12" fmla="*/ 0 w 98363"/>
                  <a:gd name="connsiteY12" fmla="*/ 70409 h 137356"/>
                  <a:gd name="connsiteX13" fmla="*/ 4507 w 98363"/>
                  <a:gd name="connsiteY13" fmla="*/ 40299 h 137356"/>
                  <a:gd name="connsiteX14" fmla="*/ 17178 w 98363"/>
                  <a:gd name="connsiteY14" fmla="*/ 18223 h 137356"/>
                  <a:gd name="connsiteX15" fmla="*/ 36641 w 98363"/>
                  <a:gd name="connsiteY15" fmla="*/ 4637 h 137356"/>
                  <a:gd name="connsiteX16" fmla="*/ 61657 w 98363"/>
                  <a:gd name="connsiteY16" fmla="*/ 0 h 137356"/>
                  <a:gd name="connsiteX17" fmla="*/ 72368 w 98363"/>
                  <a:gd name="connsiteY17" fmla="*/ 914 h 137356"/>
                  <a:gd name="connsiteX18" fmla="*/ 81904 w 98363"/>
                  <a:gd name="connsiteY18" fmla="*/ 3331 h 137356"/>
                  <a:gd name="connsiteX19" fmla="*/ 89742 w 98363"/>
                  <a:gd name="connsiteY19" fmla="*/ 6793 h 137356"/>
                  <a:gd name="connsiteX20" fmla="*/ 94641 w 98363"/>
                  <a:gd name="connsiteY20" fmla="*/ 10124 h 137356"/>
                  <a:gd name="connsiteX21" fmla="*/ 96535 w 98363"/>
                  <a:gd name="connsiteY21" fmla="*/ 12410 h 137356"/>
                  <a:gd name="connsiteX22" fmla="*/ 97384 w 98363"/>
                  <a:gd name="connsiteY22" fmla="*/ 14761 h 137356"/>
                  <a:gd name="connsiteX23" fmla="*/ 97841 w 98363"/>
                  <a:gd name="connsiteY23" fmla="*/ 18157 h 137356"/>
                  <a:gd name="connsiteX24" fmla="*/ 97972 w 98363"/>
                  <a:gd name="connsiteY24" fmla="*/ 22991 h 137356"/>
                  <a:gd name="connsiteX25" fmla="*/ 97776 w 98363"/>
                  <a:gd name="connsiteY25" fmla="*/ 28216 h 137356"/>
                  <a:gd name="connsiteX26" fmla="*/ 97057 w 98363"/>
                  <a:gd name="connsiteY26" fmla="*/ 31743 h 137356"/>
                  <a:gd name="connsiteX27" fmla="*/ 95816 w 98363"/>
                  <a:gd name="connsiteY27" fmla="*/ 33702 h 137356"/>
                  <a:gd name="connsiteX28" fmla="*/ 94183 w 98363"/>
                  <a:gd name="connsiteY28" fmla="*/ 34290 h 137356"/>
                  <a:gd name="connsiteX29" fmla="*/ 90264 w 98363"/>
                  <a:gd name="connsiteY29" fmla="*/ 32461 h 137356"/>
                  <a:gd name="connsiteX30" fmla="*/ 84125 w 98363"/>
                  <a:gd name="connsiteY30" fmla="*/ 28477 h 137356"/>
                  <a:gd name="connsiteX31" fmla="*/ 75177 w 98363"/>
                  <a:gd name="connsiteY31" fmla="*/ 24493 h 137356"/>
                  <a:gd name="connsiteX32" fmla="*/ 62767 w 98363"/>
                  <a:gd name="connsiteY32" fmla="*/ 22664 h 137356"/>
                  <a:gd name="connsiteX33" fmla="*/ 48659 w 98363"/>
                  <a:gd name="connsiteY33" fmla="*/ 25930 h 137356"/>
                  <a:gd name="connsiteX34" fmla="*/ 38078 w 98363"/>
                  <a:gd name="connsiteY34" fmla="*/ 35204 h 137356"/>
                  <a:gd name="connsiteX35" fmla="*/ 31416 w 98363"/>
                  <a:gd name="connsiteY35" fmla="*/ 49770 h 137356"/>
                  <a:gd name="connsiteX36" fmla="*/ 29130 w 98363"/>
                  <a:gd name="connsiteY36" fmla="*/ 68972 h 137356"/>
                  <a:gd name="connsiteX37" fmla="*/ 31547 w 98363"/>
                  <a:gd name="connsiteY37" fmla="*/ 89285 h 137356"/>
                  <a:gd name="connsiteX38" fmla="*/ 38405 w 98363"/>
                  <a:gd name="connsiteY38" fmla="*/ 103393 h 137356"/>
                  <a:gd name="connsiteX39" fmla="*/ 49182 w 98363"/>
                  <a:gd name="connsiteY39" fmla="*/ 111688 h 137356"/>
                  <a:gd name="connsiteX40" fmla="*/ 63420 w 98363"/>
                  <a:gd name="connsiteY40" fmla="*/ 114431 h 137356"/>
                  <a:gd name="connsiteX41" fmla="*/ 75830 w 98363"/>
                  <a:gd name="connsiteY41" fmla="*/ 112733 h 137356"/>
                  <a:gd name="connsiteX42" fmla="*/ 84843 w 98363"/>
                  <a:gd name="connsiteY42" fmla="*/ 109010 h 137356"/>
                  <a:gd name="connsiteX43" fmla="*/ 90983 w 98363"/>
                  <a:gd name="connsiteY43" fmla="*/ 105287 h 137356"/>
                  <a:gd name="connsiteX44" fmla="*/ 94706 w 98363"/>
                  <a:gd name="connsiteY44" fmla="*/ 103654 h 137356"/>
                  <a:gd name="connsiteX45" fmla="*/ 96339 w 98363"/>
                  <a:gd name="connsiteY45" fmla="*/ 104046 h 137356"/>
                  <a:gd name="connsiteX46" fmla="*/ 97384 w 98363"/>
                  <a:gd name="connsiteY46" fmla="*/ 105679 h 137356"/>
                  <a:gd name="connsiteX47" fmla="*/ 97972 w 98363"/>
                  <a:gd name="connsiteY47" fmla="*/ 109140 h 137356"/>
                  <a:gd name="connsiteX48" fmla="*/ 98168 w 98363"/>
                  <a:gd name="connsiteY48" fmla="*/ 115084 h 137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98363" h="137356">
                    <a:moveTo>
                      <a:pt x="98363" y="115149"/>
                    </a:moveTo>
                    <a:cubicBezTo>
                      <a:pt x="98363" y="116847"/>
                      <a:pt x="98363" y="118350"/>
                      <a:pt x="98233" y="119525"/>
                    </a:cubicBezTo>
                    <a:cubicBezTo>
                      <a:pt x="98102" y="120701"/>
                      <a:pt x="97972" y="121746"/>
                      <a:pt x="97776" y="122595"/>
                    </a:cubicBezTo>
                    <a:cubicBezTo>
                      <a:pt x="97580" y="123444"/>
                      <a:pt x="97318" y="124163"/>
                      <a:pt x="96927" y="124816"/>
                    </a:cubicBezTo>
                    <a:cubicBezTo>
                      <a:pt x="96600" y="125404"/>
                      <a:pt x="96012" y="126122"/>
                      <a:pt x="95294" y="126906"/>
                    </a:cubicBezTo>
                    <a:cubicBezTo>
                      <a:pt x="94510" y="127690"/>
                      <a:pt x="93073" y="128735"/>
                      <a:pt x="90918" y="129910"/>
                    </a:cubicBezTo>
                    <a:cubicBezTo>
                      <a:pt x="88762" y="131151"/>
                      <a:pt x="86150" y="132327"/>
                      <a:pt x="83015" y="133437"/>
                    </a:cubicBezTo>
                    <a:cubicBezTo>
                      <a:pt x="79879" y="134548"/>
                      <a:pt x="76353" y="135527"/>
                      <a:pt x="72303" y="136246"/>
                    </a:cubicBezTo>
                    <a:cubicBezTo>
                      <a:pt x="68319" y="137030"/>
                      <a:pt x="63943" y="137356"/>
                      <a:pt x="59305" y="137356"/>
                    </a:cubicBezTo>
                    <a:cubicBezTo>
                      <a:pt x="50161" y="137356"/>
                      <a:pt x="41997" y="135919"/>
                      <a:pt x="34617" y="133111"/>
                    </a:cubicBezTo>
                    <a:cubicBezTo>
                      <a:pt x="27301" y="130302"/>
                      <a:pt x="21031" y="126122"/>
                      <a:pt x="15937" y="120505"/>
                    </a:cubicBezTo>
                    <a:cubicBezTo>
                      <a:pt x="10842" y="114888"/>
                      <a:pt x="6858" y="107965"/>
                      <a:pt x="4115" y="99604"/>
                    </a:cubicBezTo>
                    <a:cubicBezTo>
                      <a:pt x="1372" y="91244"/>
                      <a:pt x="0" y="81512"/>
                      <a:pt x="0" y="70409"/>
                    </a:cubicBezTo>
                    <a:cubicBezTo>
                      <a:pt x="0" y="59305"/>
                      <a:pt x="1502" y="49051"/>
                      <a:pt x="4507" y="40299"/>
                    </a:cubicBezTo>
                    <a:cubicBezTo>
                      <a:pt x="7511" y="31547"/>
                      <a:pt x="11757" y="24166"/>
                      <a:pt x="17178" y="18223"/>
                    </a:cubicBezTo>
                    <a:cubicBezTo>
                      <a:pt x="22599" y="12279"/>
                      <a:pt x="29065" y="7707"/>
                      <a:pt x="36641" y="4637"/>
                    </a:cubicBezTo>
                    <a:cubicBezTo>
                      <a:pt x="44218" y="1568"/>
                      <a:pt x="52578" y="0"/>
                      <a:pt x="61657" y="0"/>
                    </a:cubicBezTo>
                    <a:cubicBezTo>
                      <a:pt x="65380" y="0"/>
                      <a:pt x="68907" y="327"/>
                      <a:pt x="72368" y="914"/>
                    </a:cubicBezTo>
                    <a:cubicBezTo>
                      <a:pt x="75765" y="1502"/>
                      <a:pt x="78965" y="2351"/>
                      <a:pt x="81904" y="3331"/>
                    </a:cubicBezTo>
                    <a:cubicBezTo>
                      <a:pt x="84843" y="4311"/>
                      <a:pt x="87456" y="5486"/>
                      <a:pt x="89742" y="6793"/>
                    </a:cubicBezTo>
                    <a:cubicBezTo>
                      <a:pt x="92093" y="8099"/>
                      <a:pt x="93726" y="9209"/>
                      <a:pt x="94641" y="10124"/>
                    </a:cubicBezTo>
                    <a:cubicBezTo>
                      <a:pt x="95555" y="11038"/>
                      <a:pt x="96208" y="11822"/>
                      <a:pt x="96535" y="12410"/>
                    </a:cubicBezTo>
                    <a:cubicBezTo>
                      <a:pt x="96861" y="12998"/>
                      <a:pt x="97122" y="13781"/>
                      <a:pt x="97384" y="14761"/>
                    </a:cubicBezTo>
                    <a:cubicBezTo>
                      <a:pt x="97580" y="15741"/>
                      <a:pt x="97710" y="16851"/>
                      <a:pt x="97841" y="18157"/>
                    </a:cubicBezTo>
                    <a:cubicBezTo>
                      <a:pt x="97972" y="19464"/>
                      <a:pt x="97972" y="21097"/>
                      <a:pt x="97972" y="22991"/>
                    </a:cubicBezTo>
                    <a:cubicBezTo>
                      <a:pt x="97972" y="25015"/>
                      <a:pt x="97906" y="26779"/>
                      <a:pt x="97776" y="28216"/>
                    </a:cubicBezTo>
                    <a:cubicBezTo>
                      <a:pt x="97645" y="29653"/>
                      <a:pt x="97384" y="30828"/>
                      <a:pt x="97057" y="31743"/>
                    </a:cubicBezTo>
                    <a:cubicBezTo>
                      <a:pt x="96731" y="32657"/>
                      <a:pt x="96273" y="33310"/>
                      <a:pt x="95816" y="33702"/>
                    </a:cubicBezTo>
                    <a:cubicBezTo>
                      <a:pt x="95359" y="34094"/>
                      <a:pt x="94771" y="34290"/>
                      <a:pt x="94183" y="34290"/>
                    </a:cubicBezTo>
                    <a:cubicBezTo>
                      <a:pt x="93138" y="34290"/>
                      <a:pt x="91832" y="33702"/>
                      <a:pt x="90264" y="32461"/>
                    </a:cubicBezTo>
                    <a:cubicBezTo>
                      <a:pt x="88697" y="31220"/>
                      <a:pt x="86672" y="29914"/>
                      <a:pt x="84125" y="28477"/>
                    </a:cubicBezTo>
                    <a:cubicBezTo>
                      <a:pt x="81643" y="26975"/>
                      <a:pt x="78639" y="25669"/>
                      <a:pt x="75177" y="24493"/>
                    </a:cubicBezTo>
                    <a:cubicBezTo>
                      <a:pt x="71715" y="23317"/>
                      <a:pt x="67600" y="22664"/>
                      <a:pt x="62767" y="22664"/>
                    </a:cubicBezTo>
                    <a:cubicBezTo>
                      <a:pt x="57477" y="22664"/>
                      <a:pt x="52774" y="23774"/>
                      <a:pt x="48659" y="25930"/>
                    </a:cubicBezTo>
                    <a:cubicBezTo>
                      <a:pt x="44479" y="28085"/>
                      <a:pt x="40952" y="31155"/>
                      <a:pt x="38078" y="35204"/>
                    </a:cubicBezTo>
                    <a:cubicBezTo>
                      <a:pt x="35139" y="39189"/>
                      <a:pt x="32984" y="44087"/>
                      <a:pt x="31416" y="49770"/>
                    </a:cubicBezTo>
                    <a:cubicBezTo>
                      <a:pt x="29914" y="55452"/>
                      <a:pt x="29130" y="61853"/>
                      <a:pt x="29130" y="68972"/>
                    </a:cubicBezTo>
                    <a:cubicBezTo>
                      <a:pt x="29130" y="76810"/>
                      <a:pt x="29914" y="83537"/>
                      <a:pt x="31547" y="89285"/>
                    </a:cubicBezTo>
                    <a:cubicBezTo>
                      <a:pt x="33180" y="95032"/>
                      <a:pt x="35466" y="99735"/>
                      <a:pt x="38405" y="103393"/>
                    </a:cubicBezTo>
                    <a:cubicBezTo>
                      <a:pt x="41344" y="107050"/>
                      <a:pt x="45002" y="109859"/>
                      <a:pt x="49182" y="111688"/>
                    </a:cubicBezTo>
                    <a:cubicBezTo>
                      <a:pt x="53362" y="113516"/>
                      <a:pt x="58130" y="114431"/>
                      <a:pt x="63420" y="114431"/>
                    </a:cubicBezTo>
                    <a:cubicBezTo>
                      <a:pt x="68188" y="114431"/>
                      <a:pt x="72368" y="113843"/>
                      <a:pt x="75830" y="112733"/>
                    </a:cubicBezTo>
                    <a:cubicBezTo>
                      <a:pt x="79292" y="111622"/>
                      <a:pt x="82296" y="110381"/>
                      <a:pt x="84843" y="109010"/>
                    </a:cubicBezTo>
                    <a:cubicBezTo>
                      <a:pt x="87325" y="107638"/>
                      <a:pt x="89415" y="106397"/>
                      <a:pt x="90983" y="105287"/>
                    </a:cubicBezTo>
                    <a:cubicBezTo>
                      <a:pt x="92616" y="104177"/>
                      <a:pt x="93857" y="103654"/>
                      <a:pt x="94706" y="103654"/>
                    </a:cubicBezTo>
                    <a:cubicBezTo>
                      <a:pt x="95359" y="103654"/>
                      <a:pt x="95947" y="103785"/>
                      <a:pt x="96339" y="104046"/>
                    </a:cubicBezTo>
                    <a:cubicBezTo>
                      <a:pt x="96731" y="104307"/>
                      <a:pt x="97122" y="104895"/>
                      <a:pt x="97384" y="105679"/>
                    </a:cubicBezTo>
                    <a:cubicBezTo>
                      <a:pt x="97645" y="106462"/>
                      <a:pt x="97841" y="107638"/>
                      <a:pt x="97972" y="109140"/>
                    </a:cubicBezTo>
                    <a:cubicBezTo>
                      <a:pt x="98102" y="110643"/>
                      <a:pt x="98168" y="112602"/>
                      <a:pt x="98168" y="115084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315FF86-D09F-DC59-ED7C-689A59898CB1}"/>
                  </a:ext>
                </a:extLst>
              </p:cNvPr>
              <p:cNvSpPr/>
              <p:nvPr/>
            </p:nvSpPr>
            <p:spPr>
              <a:xfrm>
                <a:off x="1109325" y="1888613"/>
                <a:ext cx="73217" cy="133763"/>
              </a:xfrm>
              <a:custGeom>
                <a:avLst/>
                <a:gdLst>
                  <a:gd name="connsiteX0" fmla="*/ 73087 w 73217"/>
                  <a:gd name="connsiteY0" fmla="*/ 122464 h 133763"/>
                  <a:gd name="connsiteX1" fmla="*/ 72826 w 73217"/>
                  <a:gd name="connsiteY1" fmla="*/ 127624 h 133763"/>
                  <a:gd name="connsiteX2" fmla="*/ 72042 w 73217"/>
                  <a:gd name="connsiteY2" fmla="*/ 131151 h 133763"/>
                  <a:gd name="connsiteX3" fmla="*/ 70735 w 73217"/>
                  <a:gd name="connsiteY3" fmla="*/ 133176 h 133763"/>
                  <a:gd name="connsiteX4" fmla="*/ 68907 w 73217"/>
                  <a:gd name="connsiteY4" fmla="*/ 133764 h 133763"/>
                  <a:gd name="connsiteX5" fmla="*/ 7968 w 73217"/>
                  <a:gd name="connsiteY5" fmla="*/ 133764 h 133763"/>
                  <a:gd name="connsiteX6" fmla="*/ 2286 w 73217"/>
                  <a:gd name="connsiteY6" fmla="*/ 131739 h 133763"/>
                  <a:gd name="connsiteX7" fmla="*/ 0 w 73217"/>
                  <a:gd name="connsiteY7" fmla="*/ 125208 h 133763"/>
                  <a:gd name="connsiteX8" fmla="*/ 0 w 73217"/>
                  <a:gd name="connsiteY8" fmla="*/ 4376 h 133763"/>
                  <a:gd name="connsiteX9" fmla="*/ 653 w 73217"/>
                  <a:gd name="connsiteY9" fmla="*/ 2547 h 133763"/>
                  <a:gd name="connsiteX10" fmla="*/ 2874 w 73217"/>
                  <a:gd name="connsiteY10" fmla="*/ 1176 h 133763"/>
                  <a:gd name="connsiteX11" fmla="*/ 7054 w 73217"/>
                  <a:gd name="connsiteY11" fmla="*/ 326 h 133763"/>
                  <a:gd name="connsiteX12" fmla="*/ 13585 w 73217"/>
                  <a:gd name="connsiteY12" fmla="*/ 0 h 133763"/>
                  <a:gd name="connsiteX13" fmla="*/ 20182 w 73217"/>
                  <a:gd name="connsiteY13" fmla="*/ 326 h 133763"/>
                  <a:gd name="connsiteX14" fmla="*/ 24297 w 73217"/>
                  <a:gd name="connsiteY14" fmla="*/ 1176 h 133763"/>
                  <a:gd name="connsiteX15" fmla="*/ 26518 w 73217"/>
                  <a:gd name="connsiteY15" fmla="*/ 2547 h 133763"/>
                  <a:gd name="connsiteX16" fmla="*/ 27171 w 73217"/>
                  <a:gd name="connsiteY16" fmla="*/ 4376 h 133763"/>
                  <a:gd name="connsiteX17" fmla="*/ 27171 w 73217"/>
                  <a:gd name="connsiteY17" fmla="*/ 111426 h 133763"/>
                  <a:gd name="connsiteX18" fmla="*/ 69037 w 73217"/>
                  <a:gd name="connsiteY18" fmla="*/ 111426 h 133763"/>
                  <a:gd name="connsiteX19" fmla="*/ 70866 w 73217"/>
                  <a:gd name="connsiteY19" fmla="*/ 112014 h 133763"/>
                  <a:gd name="connsiteX20" fmla="*/ 72172 w 73217"/>
                  <a:gd name="connsiteY20" fmla="*/ 113843 h 133763"/>
                  <a:gd name="connsiteX21" fmla="*/ 72956 w 73217"/>
                  <a:gd name="connsiteY21" fmla="*/ 117239 h 133763"/>
                  <a:gd name="connsiteX22" fmla="*/ 73217 w 73217"/>
                  <a:gd name="connsiteY22" fmla="*/ 122399 h 13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3217" h="133763">
                    <a:moveTo>
                      <a:pt x="73087" y="122464"/>
                    </a:moveTo>
                    <a:cubicBezTo>
                      <a:pt x="73087" y="124489"/>
                      <a:pt x="73021" y="126253"/>
                      <a:pt x="72826" y="127624"/>
                    </a:cubicBezTo>
                    <a:cubicBezTo>
                      <a:pt x="72630" y="128996"/>
                      <a:pt x="72368" y="130172"/>
                      <a:pt x="72042" y="131151"/>
                    </a:cubicBezTo>
                    <a:cubicBezTo>
                      <a:pt x="71715" y="132066"/>
                      <a:pt x="71258" y="132719"/>
                      <a:pt x="70735" y="133176"/>
                    </a:cubicBezTo>
                    <a:cubicBezTo>
                      <a:pt x="70213" y="133568"/>
                      <a:pt x="69625" y="133764"/>
                      <a:pt x="68907" y="133764"/>
                    </a:cubicBezTo>
                    <a:lnTo>
                      <a:pt x="7968" y="133764"/>
                    </a:lnTo>
                    <a:cubicBezTo>
                      <a:pt x="5682" y="133764"/>
                      <a:pt x="3788" y="133111"/>
                      <a:pt x="2286" y="131739"/>
                    </a:cubicBezTo>
                    <a:cubicBezTo>
                      <a:pt x="718" y="130367"/>
                      <a:pt x="0" y="128212"/>
                      <a:pt x="0" y="125208"/>
                    </a:cubicBezTo>
                    <a:lnTo>
                      <a:pt x="0" y="4376"/>
                    </a:lnTo>
                    <a:cubicBezTo>
                      <a:pt x="0" y="3723"/>
                      <a:pt x="196" y="3070"/>
                      <a:pt x="653" y="2547"/>
                    </a:cubicBezTo>
                    <a:cubicBezTo>
                      <a:pt x="1110" y="2025"/>
                      <a:pt x="1829" y="1567"/>
                      <a:pt x="2874" y="1176"/>
                    </a:cubicBezTo>
                    <a:cubicBezTo>
                      <a:pt x="3919" y="849"/>
                      <a:pt x="5290" y="588"/>
                      <a:pt x="7054" y="326"/>
                    </a:cubicBezTo>
                    <a:cubicBezTo>
                      <a:pt x="8817" y="131"/>
                      <a:pt x="10973" y="0"/>
                      <a:pt x="13585" y="0"/>
                    </a:cubicBezTo>
                    <a:cubicBezTo>
                      <a:pt x="16198" y="0"/>
                      <a:pt x="18484" y="131"/>
                      <a:pt x="20182" y="326"/>
                    </a:cubicBezTo>
                    <a:cubicBezTo>
                      <a:pt x="21880" y="523"/>
                      <a:pt x="23252" y="784"/>
                      <a:pt x="24297" y="1176"/>
                    </a:cubicBezTo>
                    <a:cubicBezTo>
                      <a:pt x="25342" y="1502"/>
                      <a:pt x="26060" y="1959"/>
                      <a:pt x="26518" y="2547"/>
                    </a:cubicBezTo>
                    <a:cubicBezTo>
                      <a:pt x="26975" y="3135"/>
                      <a:pt x="27171" y="3723"/>
                      <a:pt x="27171" y="4376"/>
                    </a:cubicBezTo>
                    <a:lnTo>
                      <a:pt x="27171" y="111426"/>
                    </a:lnTo>
                    <a:lnTo>
                      <a:pt x="69037" y="111426"/>
                    </a:lnTo>
                    <a:cubicBezTo>
                      <a:pt x="69690" y="111426"/>
                      <a:pt x="70344" y="111622"/>
                      <a:pt x="70866" y="112014"/>
                    </a:cubicBezTo>
                    <a:cubicBezTo>
                      <a:pt x="71389" y="112406"/>
                      <a:pt x="71780" y="112994"/>
                      <a:pt x="72172" y="113843"/>
                    </a:cubicBezTo>
                    <a:cubicBezTo>
                      <a:pt x="72499" y="114692"/>
                      <a:pt x="72760" y="115802"/>
                      <a:pt x="72956" y="117239"/>
                    </a:cubicBezTo>
                    <a:cubicBezTo>
                      <a:pt x="73152" y="118611"/>
                      <a:pt x="73217" y="120374"/>
                      <a:pt x="73217" y="122399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F03B2B7F-0BDB-AFB2-0FBE-6CCE64E1822F}"/>
                  </a:ext>
                </a:extLst>
              </p:cNvPr>
              <p:cNvSpPr/>
              <p:nvPr/>
            </p:nvSpPr>
            <p:spPr>
              <a:xfrm>
                <a:off x="1198348" y="1889332"/>
                <a:ext cx="78899" cy="133110"/>
              </a:xfrm>
              <a:custGeom>
                <a:avLst/>
                <a:gdLst>
                  <a:gd name="connsiteX0" fmla="*/ 78834 w 78899"/>
                  <a:gd name="connsiteY0" fmla="*/ 122464 h 133110"/>
                  <a:gd name="connsiteX1" fmla="*/ 78573 w 78899"/>
                  <a:gd name="connsiteY1" fmla="*/ 127428 h 133110"/>
                  <a:gd name="connsiteX2" fmla="*/ 77789 w 78899"/>
                  <a:gd name="connsiteY2" fmla="*/ 130694 h 133110"/>
                  <a:gd name="connsiteX3" fmla="*/ 76483 w 78899"/>
                  <a:gd name="connsiteY3" fmla="*/ 132523 h 133110"/>
                  <a:gd name="connsiteX4" fmla="*/ 74785 w 78899"/>
                  <a:gd name="connsiteY4" fmla="*/ 133111 h 133110"/>
                  <a:gd name="connsiteX5" fmla="*/ 7968 w 78899"/>
                  <a:gd name="connsiteY5" fmla="*/ 133111 h 133110"/>
                  <a:gd name="connsiteX6" fmla="*/ 2286 w 78899"/>
                  <a:gd name="connsiteY6" fmla="*/ 131086 h 133110"/>
                  <a:gd name="connsiteX7" fmla="*/ 0 w 78899"/>
                  <a:gd name="connsiteY7" fmla="*/ 124554 h 133110"/>
                  <a:gd name="connsiteX8" fmla="*/ 0 w 78899"/>
                  <a:gd name="connsiteY8" fmla="*/ 8556 h 133110"/>
                  <a:gd name="connsiteX9" fmla="*/ 2286 w 78899"/>
                  <a:gd name="connsiteY9" fmla="*/ 2025 h 133110"/>
                  <a:gd name="connsiteX10" fmla="*/ 7968 w 78899"/>
                  <a:gd name="connsiteY10" fmla="*/ 0 h 133110"/>
                  <a:gd name="connsiteX11" fmla="*/ 74393 w 78899"/>
                  <a:gd name="connsiteY11" fmla="*/ 0 h 133110"/>
                  <a:gd name="connsiteX12" fmla="*/ 76026 w 78899"/>
                  <a:gd name="connsiteY12" fmla="*/ 522 h 133110"/>
                  <a:gd name="connsiteX13" fmla="*/ 77267 w 78899"/>
                  <a:gd name="connsiteY13" fmla="*/ 2351 h 133110"/>
                  <a:gd name="connsiteX14" fmla="*/ 78051 w 78899"/>
                  <a:gd name="connsiteY14" fmla="*/ 5617 h 133110"/>
                  <a:gd name="connsiteX15" fmla="*/ 78312 w 78899"/>
                  <a:gd name="connsiteY15" fmla="*/ 10712 h 133110"/>
                  <a:gd name="connsiteX16" fmla="*/ 78051 w 78899"/>
                  <a:gd name="connsiteY16" fmla="*/ 15610 h 133110"/>
                  <a:gd name="connsiteX17" fmla="*/ 77267 w 78899"/>
                  <a:gd name="connsiteY17" fmla="*/ 18876 h 133110"/>
                  <a:gd name="connsiteX18" fmla="*/ 76026 w 78899"/>
                  <a:gd name="connsiteY18" fmla="*/ 20705 h 133110"/>
                  <a:gd name="connsiteX19" fmla="*/ 74393 w 78899"/>
                  <a:gd name="connsiteY19" fmla="*/ 21292 h 133110"/>
                  <a:gd name="connsiteX20" fmla="*/ 26910 w 78899"/>
                  <a:gd name="connsiteY20" fmla="*/ 21292 h 133110"/>
                  <a:gd name="connsiteX21" fmla="*/ 26910 w 78899"/>
                  <a:gd name="connsiteY21" fmla="*/ 53754 h 133110"/>
                  <a:gd name="connsiteX22" fmla="*/ 67078 w 78899"/>
                  <a:gd name="connsiteY22" fmla="*/ 53754 h 133110"/>
                  <a:gd name="connsiteX23" fmla="*/ 68776 w 78899"/>
                  <a:gd name="connsiteY23" fmla="*/ 54342 h 133110"/>
                  <a:gd name="connsiteX24" fmla="*/ 70082 w 78899"/>
                  <a:gd name="connsiteY24" fmla="*/ 56105 h 133110"/>
                  <a:gd name="connsiteX25" fmla="*/ 70866 w 78899"/>
                  <a:gd name="connsiteY25" fmla="*/ 59305 h 133110"/>
                  <a:gd name="connsiteX26" fmla="*/ 71127 w 78899"/>
                  <a:gd name="connsiteY26" fmla="*/ 64204 h 133110"/>
                  <a:gd name="connsiteX27" fmla="*/ 70866 w 78899"/>
                  <a:gd name="connsiteY27" fmla="*/ 69168 h 133110"/>
                  <a:gd name="connsiteX28" fmla="*/ 70082 w 78899"/>
                  <a:gd name="connsiteY28" fmla="*/ 72303 h 133110"/>
                  <a:gd name="connsiteX29" fmla="*/ 68776 w 78899"/>
                  <a:gd name="connsiteY29" fmla="*/ 74001 h 133110"/>
                  <a:gd name="connsiteX30" fmla="*/ 67078 w 78899"/>
                  <a:gd name="connsiteY30" fmla="*/ 74524 h 133110"/>
                  <a:gd name="connsiteX31" fmla="*/ 26910 w 78899"/>
                  <a:gd name="connsiteY31" fmla="*/ 74524 h 133110"/>
                  <a:gd name="connsiteX32" fmla="*/ 26910 w 78899"/>
                  <a:gd name="connsiteY32" fmla="*/ 112079 h 133110"/>
                  <a:gd name="connsiteX33" fmla="*/ 74850 w 78899"/>
                  <a:gd name="connsiteY33" fmla="*/ 112079 h 133110"/>
                  <a:gd name="connsiteX34" fmla="*/ 76548 w 78899"/>
                  <a:gd name="connsiteY34" fmla="*/ 112667 h 133110"/>
                  <a:gd name="connsiteX35" fmla="*/ 77855 w 78899"/>
                  <a:gd name="connsiteY35" fmla="*/ 114496 h 133110"/>
                  <a:gd name="connsiteX36" fmla="*/ 78639 w 78899"/>
                  <a:gd name="connsiteY36" fmla="*/ 117762 h 133110"/>
                  <a:gd name="connsiteX37" fmla="*/ 78900 w 78899"/>
                  <a:gd name="connsiteY37" fmla="*/ 122726 h 133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899" h="133110">
                    <a:moveTo>
                      <a:pt x="78834" y="122464"/>
                    </a:moveTo>
                    <a:cubicBezTo>
                      <a:pt x="78834" y="124424"/>
                      <a:pt x="78769" y="126122"/>
                      <a:pt x="78573" y="127428"/>
                    </a:cubicBezTo>
                    <a:cubicBezTo>
                      <a:pt x="78377" y="128735"/>
                      <a:pt x="78116" y="129845"/>
                      <a:pt x="77789" y="130694"/>
                    </a:cubicBezTo>
                    <a:cubicBezTo>
                      <a:pt x="77463" y="131543"/>
                      <a:pt x="77006" y="132131"/>
                      <a:pt x="76483" y="132523"/>
                    </a:cubicBezTo>
                    <a:cubicBezTo>
                      <a:pt x="75961" y="132915"/>
                      <a:pt x="75373" y="133111"/>
                      <a:pt x="74785" y="133111"/>
                    </a:cubicBezTo>
                    <a:lnTo>
                      <a:pt x="7968" y="133111"/>
                    </a:lnTo>
                    <a:cubicBezTo>
                      <a:pt x="5682" y="133111"/>
                      <a:pt x="3788" y="132458"/>
                      <a:pt x="2286" y="131086"/>
                    </a:cubicBezTo>
                    <a:cubicBezTo>
                      <a:pt x="718" y="129714"/>
                      <a:pt x="0" y="127559"/>
                      <a:pt x="0" y="124554"/>
                    </a:cubicBezTo>
                    <a:lnTo>
                      <a:pt x="0" y="8556"/>
                    </a:lnTo>
                    <a:cubicBezTo>
                      <a:pt x="0" y="5552"/>
                      <a:pt x="784" y="3396"/>
                      <a:pt x="2286" y="2025"/>
                    </a:cubicBezTo>
                    <a:cubicBezTo>
                      <a:pt x="3854" y="718"/>
                      <a:pt x="5748" y="0"/>
                      <a:pt x="7968" y="0"/>
                    </a:cubicBezTo>
                    <a:lnTo>
                      <a:pt x="74393" y="0"/>
                    </a:lnTo>
                    <a:cubicBezTo>
                      <a:pt x="74981" y="0"/>
                      <a:pt x="75569" y="196"/>
                      <a:pt x="76026" y="522"/>
                    </a:cubicBezTo>
                    <a:cubicBezTo>
                      <a:pt x="76483" y="849"/>
                      <a:pt x="76940" y="1437"/>
                      <a:pt x="77267" y="2351"/>
                    </a:cubicBezTo>
                    <a:cubicBezTo>
                      <a:pt x="77594" y="3200"/>
                      <a:pt x="77855" y="4311"/>
                      <a:pt x="78051" y="5617"/>
                    </a:cubicBezTo>
                    <a:cubicBezTo>
                      <a:pt x="78247" y="6989"/>
                      <a:pt x="78312" y="8621"/>
                      <a:pt x="78312" y="10712"/>
                    </a:cubicBezTo>
                    <a:cubicBezTo>
                      <a:pt x="78312" y="12606"/>
                      <a:pt x="78247" y="14238"/>
                      <a:pt x="78051" y="15610"/>
                    </a:cubicBezTo>
                    <a:cubicBezTo>
                      <a:pt x="77855" y="16916"/>
                      <a:pt x="77594" y="18027"/>
                      <a:pt x="77267" y="18876"/>
                    </a:cubicBezTo>
                    <a:cubicBezTo>
                      <a:pt x="76940" y="19725"/>
                      <a:pt x="76483" y="20313"/>
                      <a:pt x="76026" y="20705"/>
                    </a:cubicBezTo>
                    <a:cubicBezTo>
                      <a:pt x="75569" y="21097"/>
                      <a:pt x="74981" y="21292"/>
                      <a:pt x="74393" y="21292"/>
                    </a:cubicBezTo>
                    <a:lnTo>
                      <a:pt x="26910" y="21292"/>
                    </a:lnTo>
                    <a:lnTo>
                      <a:pt x="26910" y="53754"/>
                    </a:lnTo>
                    <a:lnTo>
                      <a:pt x="67078" y="53754"/>
                    </a:lnTo>
                    <a:cubicBezTo>
                      <a:pt x="67666" y="53754"/>
                      <a:pt x="68254" y="53950"/>
                      <a:pt x="68776" y="54342"/>
                    </a:cubicBezTo>
                    <a:cubicBezTo>
                      <a:pt x="69299" y="54733"/>
                      <a:pt x="69690" y="55321"/>
                      <a:pt x="70082" y="56105"/>
                    </a:cubicBezTo>
                    <a:cubicBezTo>
                      <a:pt x="70409" y="56889"/>
                      <a:pt x="70670" y="57934"/>
                      <a:pt x="70866" y="59305"/>
                    </a:cubicBezTo>
                    <a:cubicBezTo>
                      <a:pt x="71062" y="60677"/>
                      <a:pt x="71127" y="62245"/>
                      <a:pt x="71127" y="64204"/>
                    </a:cubicBezTo>
                    <a:cubicBezTo>
                      <a:pt x="71127" y="66163"/>
                      <a:pt x="71062" y="67862"/>
                      <a:pt x="70866" y="69168"/>
                    </a:cubicBezTo>
                    <a:cubicBezTo>
                      <a:pt x="70670" y="70474"/>
                      <a:pt x="70409" y="71519"/>
                      <a:pt x="70082" y="72303"/>
                    </a:cubicBezTo>
                    <a:cubicBezTo>
                      <a:pt x="69756" y="73087"/>
                      <a:pt x="69299" y="73675"/>
                      <a:pt x="68776" y="74001"/>
                    </a:cubicBezTo>
                    <a:cubicBezTo>
                      <a:pt x="68254" y="74328"/>
                      <a:pt x="67666" y="74524"/>
                      <a:pt x="67078" y="74524"/>
                    </a:cubicBezTo>
                    <a:lnTo>
                      <a:pt x="26910" y="74524"/>
                    </a:lnTo>
                    <a:lnTo>
                      <a:pt x="26910" y="112079"/>
                    </a:lnTo>
                    <a:lnTo>
                      <a:pt x="74850" y="112079"/>
                    </a:lnTo>
                    <a:cubicBezTo>
                      <a:pt x="75438" y="112079"/>
                      <a:pt x="76026" y="112275"/>
                      <a:pt x="76548" y="112667"/>
                    </a:cubicBezTo>
                    <a:cubicBezTo>
                      <a:pt x="77071" y="113059"/>
                      <a:pt x="77463" y="113647"/>
                      <a:pt x="77855" y="114496"/>
                    </a:cubicBezTo>
                    <a:cubicBezTo>
                      <a:pt x="78181" y="115345"/>
                      <a:pt x="78443" y="116390"/>
                      <a:pt x="78639" y="117762"/>
                    </a:cubicBezTo>
                    <a:cubicBezTo>
                      <a:pt x="78834" y="119068"/>
                      <a:pt x="78900" y="120766"/>
                      <a:pt x="78900" y="122726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944EB132-41EE-DB62-DF0C-A479A875635F}"/>
                  </a:ext>
                </a:extLst>
              </p:cNvPr>
              <p:cNvSpPr/>
              <p:nvPr/>
            </p:nvSpPr>
            <p:spPr>
              <a:xfrm>
                <a:off x="1286655" y="1888875"/>
                <a:ext cx="122459" cy="134221"/>
              </a:xfrm>
              <a:custGeom>
                <a:avLst/>
                <a:gdLst>
                  <a:gd name="connsiteX0" fmla="*/ 120830 w 122459"/>
                  <a:gd name="connsiteY0" fmla="*/ 123444 h 134221"/>
                  <a:gd name="connsiteX1" fmla="*/ 122397 w 122459"/>
                  <a:gd name="connsiteY1" fmla="*/ 129322 h 134221"/>
                  <a:gd name="connsiteX2" fmla="*/ 121548 w 122459"/>
                  <a:gd name="connsiteY2" fmla="*/ 132588 h 134221"/>
                  <a:gd name="connsiteX3" fmla="*/ 117564 w 122459"/>
                  <a:gd name="connsiteY3" fmla="*/ 133894 h 134221"/>
                  <a:gd name="connsiteX4" fmla="*/ 109661 w 122459"/>
                  <a:gd name="connsiteY4" fmla="*/ 134156 h 134221"/>
                  <a:gd name="connsiteX5" fmla="*/ 101497 w 122459"/>
                  <a:gd name="connsiteY5" fmla="*/ 134025 h 134221"/>
                  <a:gd name="connsiteX6" fmla="*/ 97055 w 122459"/>
                  <a:gd name="connsiteY6" fmla="*/ 133437 h 134221"/>
                  <a:gd name="connsiteX7" fmla="*/ 94900 w 122459"/>
                  <a:gd name="connsiteY7" fmla="*/ 132131 h 134221"/>
                  <a:gd name="connsiteX8" fmla="*/ 93855 w 122459"/>
                  <a:gd name="connsiteY8" fmla="*/ 129976 h 134221"/>
                  <a:gd name="connsiteX9" fmla="*/ 84907 w 122459"/>
                  <a:gd name="connsiteY9" fmla="*/ 103262 h 134221"/>
                  <a:gd name="connsiteX10" fmla="*/ 34942 w 122459"/>
                  <a:gd name="connsiteY10" fmla="*/ 103262 h 134221"/>
                  <a:gd name="connsiteX11" fmla="*/ 26516 w 122459"/>
                  <a:gd name="connsiteY11" fmla="*/ 129257 h 134221"/>
                  <a:gd name="connsiteX12" fmla="*/ 25406 w 122459"/>
                  <a:gd name="connsiteY12" fmla="*/ 131674 h 134221"/>
                  <a:gd name="connsiteX13" fmla="*/ 23250 w 122459"/>
                  <a:gd name="connsiteY13" fmla="*/ 133241 h 134221"/>
                  <a:gd name="connsiteX14" fmla="*/ 19005 w 122459"/>
                  <a:gd name="connsiteY14" fmla="*/ 134025 h 134221"/>
                  <a:gd name="connsiteX15" fmla="*/ 11886 w 122459"/>
                  <a:gd name="connsiteY15" fmla="*/ 134221 h 134221"/>
                  <a:gd name="connsiteX16" fmla="*/ 4505 w 122459"/>
                  <a:gd name="connsiteY16" fmla="*/ 133894 h 134221"/>
                  <a:gd name="connsiteX17" fmla="*/ 782 w 122459"/>
                  <a:gd name="connsiteY17" fmla="*/ 132392 h 134221"/>
                  <a:gd name="connsiteX18" fmla="*/ 64 w 122459"/>
                  <a:gd name="connsiteY18" fmla="*/ 129061 h 134221"/>
                  <a:gd name="connsiteX19" fmla="*/ 1631 w 122459"/>
                  <a:gd name="connsiteY19" fmla="*/ 123314 h 134221"/>
                  <a:gd name="connsiteX20" fmla="*/ 42649 w 122459"/>
                  <a:gd name="connsiteY20" fmla="*/ 5290 h 134221"/>
                  <a:gd name="connsiteX21" fmla="*/ 44086 w 122459"/>
                  <a:gd name="connsiteY21" fmla="*/ 2482 h 134221"/>
                  <a:gd name="connsiteX22" fmla="*/ 46698 w 122459"/>
                  <a:gd name="connsiteY22" fmla="*/ 849 h 134221"/>
                  <a:gd name="connsiteX23" fmla="*/ 51662 w 122459"/>
                  <a:gd name="connsiteY23" fmla="*/ 131 h 134221"/>
                  <a:gd name="connsiteX24" fmla="*/ 60088 w 122459"/>
                  <a:gd name="connsiteY24" fmla="*/ 0 h 134221"/>
                  <a:gd name="connsiteX25" fmla="*/ 69754 w 122459"/>
                  <a:gd name="connsiteY25" fmla="*/ 131 h 134221"/>
                  <a:gd name="connsiteX26" fmla="*/ 75371 w 122459"/>
                  <a:gd name="connsiteY26" fmla="*/ 849 h 134221"/>
                  <a:gd name="connsiteX27" fmla="*/ 78245 w 122459"/>
                  <a:gd name="connsiteY27" fmla="*/ 2547 h 134221"/>
                  <a:gd name="connsiteX28" fmla="*/ 79747 w 122459"/>
                  <a:gd name="connsiteY28" fmla="*/ 5617 h 134221"/>
                  <a:gd name="connsiteX29" fmla="*/ 120895 w 122459"/>
                  <a:gd name="connsiteY29" fmla="*/ 123510 h 134221"/>
                  <a:gd name="connsiteX30" fmla="*/ 59761 w 122459"/>
                  <a:gd name="connsiteY30" fmla="*/ 25865 h 134221"/>
                  <a:gd name="connsiteX31" fmla="*/ 59630 w 122459"/>
                  <a:gd name="connsiteY31" fmla="*/ 25865 h 134221"/>
                  <a:gd name="connsiteX32" fmla="*/ 40820 w 122459"/>
                  <a:gd name="connsiteY32" fmla="*/ 82427 h 134221"/>
                  <a:gd name="connsiteX33" fmla="*/ 78572 w 122459"/>
                  <a:gd name="connsiteY33" fmla="*/ 82427 h 134221"/>
                  <a:gd name="connsiteX34" fmla="*/ 59761 w 122459"/>
                  <a:gd name="connsiteY34" fmla="*/ 25865 h 13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59" h="134221">
                    <a:moveTo>
                      <a:pt x="120830" y="123444"/>
                    </a:moveTo>
                    <a:cubicBezTo>
                      <a:pt x="121679" y="125926"/>
                      <a:pt x="122136" y="127886"/>
                      <a:pt x="122397" y="129322"/>
                    </a:cubicBezTo>
                    <a:cubicBezTo>
                      <a:pt x="122593" y="130759"/>
                      <a:pt x="122332" y="131870"/>
                      <a:pt x="121548" y="132588"/>
                    </a:cubicBezTo>
                    <a:cubicBezTo>
                      <a:pt x="120765" y="133307"/>
                      <a:pt x="119458" y="133764"/>
                      <a:pt x="117564" y="133894"/>
                    </a:cubicBezTo>
                    <a:cubicBezTo>
                      <a:pt x="115670" y="134090"/>
                      <a:pt x="112992" y="134156"/>
                      <a:pt x="109661" y="134156"/>
                    </a:cubicBezTo>
                    <a:cubicBezTo>
                      <a:pt x="106330" y="134156"/>
                      <a:pt x="103456" y="134156"/>
                      <a:pt x="101497" y="134025"/>
                    </a:cubicBezTo>
                    <a:cubicBezTo>
                      <a:pt x="99537" y="133894"/>
                      <a:pt x="98035" y="133699"/>
                      <a:pt x="97055" y="133437"/>
                    </a:cubicBezTo>
                    <a:cubicBezTo>
                      <a:pt x="96010" y="133111"/>
                      <a:pt x="95292" y="132719"/>
                      <a:pt x="94900" y="132131"/>
                    </a:cubicBezTo>
                    <a:cubicBezTo>
                      <a:pt x="94508" y="131543"/>
                      <a:pt x="94116" y="130890"/>
                      <a:pt x="93855" y="129976"/>
                    </a:cubicBezTo>
                    <a:lnTo>
                      <a:pt x="84907" y="103262"/>
                    </a:lnTo>
                    <a:lnTo>
                      <a:pt x="34942" y="103262"/>
                    </a:lnTo>
                    <a:lnTo>
                      <a:pt x="26516" y="129257"/>
                    </a:lnTo>
                    <a:cubicBezTo>
                      <a:pt x="26255" y="130237"/>
                      <a:pt x="25863" y="131021"/>
                      <a:pt x="25406" y="131674"/>
                    </a:cubicBezTo>
                    <a:cubicBezTo>
                      <a:pt x="24948" y="132327"/>
                      <a:pt x="24230" y="132849"/>
                      <a:pt x="23250" y="133241"/>
                    </a:cubicBezTo>
                    <a:cubicBezTo>
                      <a:pt x="22271" y="133633"/>
                      <a:pt x="20834" y="133894"/>
                      <a:pt x="19005" y="134025"/>
                    </a:cubicBezTo>
                    <a:cubicBezTo>
                      <a:pt x="17176" y="134156"/>
                      <a:pt x="14825" y="134221"/>
                      <a:pt x="11886" y="134221"/>
                    </a:cubicBezTo>
                    <a:cubicBezTo>
                      <a:pt x="8750" y="134221"/>
                      <a:pt x="6269" y="134090"/>
                      <a:pt x="4505" y="133894"/>
                    </a:cubicBezTo>
                    <a:cubicBezTo>
                      <a:pt x="2742" y="133699"/>
                      <a:pt x="1501" y="133176"/>
                      <a:pt x="782" y="132392"/>
                    </a:cubicBezTo>
                    <a:cubicBezTo>
                      <a:pt x="129" y="131608"/>
                      <a:pt x="-132" y="130498"/>
                      <a:pt x="64" y="129061"/>
                    </a:cubicBezTo>
                    <a:cubicBezTo>
                      <a:pt x="260" y="127624"/>
                      <a:pt x="782" y="125730"/>
                      <a:pt x="1631" y="123314"/>
                    </a:cubicBezTo>
                    <a:lnTo>
                      <a:pt x="42649" y="5290"/>
                    </a:lnTo>
                    <a:cubicBezTo>
                      <a:pt x="43040" y="4115"/>
                      <a:pt x="43563" y="3200"/>
                      <a:pt x="44086" y="2482"/>
                    </a:cubicBezTo>
                    <a:cubicBezTo>
                      <a:pt x="44608" y="1764"/>
                      <a:pt x="45522" y="1241"/>
                      <a:pt x="46698" y="849"/>
                    </a:cubicBezTo>
                    <a:cubicBezTo>
                      <a:pt x="47874" y="457"/>
                      <a:pt x="49572" y="261"/>
                      <a:pt x="51662" y="131"/>
                    </a:cubicBezTo>
                    <a:cubicBezTo>
                      <a:pt x="53817" y="0"/>
                      <a:pt x="56626" y="0"/>
                      <a:pt x="60088" y="0"/>
                    </a:cubicBezTo>
                    <a:cubicBezTo>
                      <a:pt x="64137" y="0"/>
                      <a:pt x="67337" y="0"/>
                      <a:pt x="69754" y="131"/>
                    </a:cubicBezTo>
                    <a:cubicBezTo>
                      <a:pt x="72171" y="261"/>
                      <a:pt x="74000" y="457"/>
                      <a:pt x="75371" y="849"/>
                    </a:cubicBezTo>
                    <a:cubicBezTo>
                      <a:pt x="76743" y="1241"/>
                      <a:pt x="77657" y="1764"/>
                      <a:pt x="78245" y="2547"/>
                    </a:cubicBezTo>
                    <a:cubicBezTo>
                      <a:pt x="78833" y="3331"/>
                      <a:pt x="79355" y="4311"/>
                      <a:pt x="79747" y="5617"/>
                    </a:cubicBezTo>
                    <a:lnTo>
                      <a:pt x="120895" y="123510"/>
                    </a:lnTo>
                    <a:close/>
                    <a:moveTo>
                      <a:pt x="59761" y="25865"/>
                    </a:moveTo>
                    <a:lnTo>
                      <a:pt x="59630" y="25865"/>
                    </a:lnTo>
                    <a:lnTo>
                      <a:pt x="40820" y="82427"/>
                    </a:lnTo>
                    <a:lnTo>
                      <a:pt x="78572" y="82427"/>
                    </a:lnTo>
                    <a:lnTo>
                      <a:pt x="59761" y="25865"/>
                    </a:ln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C355B71B-FF27-0C48-2630-047D48AE0F5E}"/>
                  </a:ext>
                </a:extLst>
              </p:cNvPr>
              <p:cNvSpPr/>
              <p:nvPr/>
            </p:nvSpPr>
            <p:spPr>
              <a:xfrm>
                <a:off x="1426034" y="1889071"/>
                <a:ext cx="109728" cy="134025"/>
              </a:xfrm>
              <a:custGeom>
                <a:avLst/>
                <a:gdLst>
                  <a:gd name="connsiteX0" fmla="*/ 109728 w 109728"/>
                  <a:gd name="connsiteY0" fmla="*/ 123836 h 134025"/>
                  <a:gd name="connsiteX1" fmla="*/ 108879 w 109728"/>
                  <a:gd name="connsiteY1" fmla="*/ 128081 h 134025"/>
                  <a:gd name="connsiteX2" fmla="*/ 106658 w 109728"/>
                  <a:gd name="connsiteY2" fmla="*/ 131151 h 134025"/>
                  <a:gd name="connsiteX3" fmla="*/ 103393 w 109728"/>
                  <a:gd name="connsiteY3" fmla="*/ 132980 h 134025"/>
                  <a:gd name="connsiteX4" fmla="*/ 99539 w 109728"/>
                  <a:gd name="connsiteY4" fmla="*/ 133568 h 134025"/>
                  <a:gd name="connsiteX5" fmla="*/ 88044 w 109728"/>
                  <a:gd name="connsiteY5" fmla="*/ 133568 h 134025"/>
                  <a:gd name="connsiteX6" fmla="*/ 81839 w 109728"/>
                  <a:gd name="connsiteY6" fmla="*/ 132849 h 134025"/>
                  <a:gd name="connsiteX7" fmla="*/ 77006 w 109728"/>
                  <a:gd name="connsiteY7" fmla="*/ 130237 h 134025"/>
                  <a:gd name="connsiteX8" fmla="*/ 72760 w 109728"/>
                  <a:gd name="connsiteY8" fmla="*/ 125077 h 134025"/>
                  <a:gd name="connsiteX9" fmla="*/ 68123 w 109728"/>
                  <a:gd name="connsiteY9" fmla="*/ 116717 h 134025"/>
                  <a:gd name="connsiteX10" fmla="*/ 35009 w 109728"/>
                  <a:gd name="connsiteY10" fmla="*/ 54538 h 134025"/>
                  <a:gd name="connsiteX11" fmla="*/ 29130 w 109728"/>
                  <a:gd name="connsiteY11" fmla="*/ 42585 h 134025"/>
                  <a:gd name="connsiteX12" fmla="*/ 23774 w 109728"/>
                  <a:gd name="connsiteY12" fmla="*/ 30110 h 134025"/>
                  <a:gd name="connsiteX13" fmla="*/ 23578 w 109728"/>
                  <a:gd name="connsiteY13" fmla="*/ 30110 h 134025"/>
                  <a:gd name="connsiteX14" fmla="*/ 24166 w 109728"/>
                  <a:gd name="connsiteY14" fmla="*/ 44871 h 134025"/>
                  <a:gd name="connsiteX15" fmla="*/ 24362 w 109728"/>
                  <a:gd name="connsiteY15" fmla="*/ 60024 h 134025"/>
                  <a:gd name="connsiteX16" fmla="*/ 24362 w 109728"/>
                  <a:gd name="connsiteY16" fmla="*/ 129649 h 134025"/>
                  <a:gd name="connsiteX17" fmla="*/ 23774 w 109728"/>
                  <a:gd name="connsiteY17" fmla="*/ 131478 h 134025"/>
                  <a:gd name="connsiteX18" fmla="*/ 21815 w 109728"/>
                  <a:gd name="connsiteY18" fmla="*/ 132849 h 134025"/>
                  <a:gd name="connsiteX19" fmla="*/ 18092 w 109728"/>
                  <a:gd name="connsiteY19" fmla="*/ 133699 h 134025"/>
                  <a:gd name="connsiteX20" fmla="*/ 12018 w 109728"/>
                  <a:gd name="connsiteY20" fmla="*/ 134025 h 134025"/>
                  <a:gd name="connsiteX21" fmla="*/ 6074 w 109728"/>
                  <a:gd name="connsiteY21" fmla="*/ 133699 h 134025"/>
                  <a:gd name="connsiteX22" fmla="*/ 2351 w 109728"/>
                  <a:gd name="connsiteY22" fmla="*/ 132849 h 134025"/>
                  <a:gd name="connsiteX23" fmla="*/ 523 w 109728"/>
                  <a:gd name="connsiteY23" fmla="*/ 131478 h 134025"/>
                  <a:gd name="connsiteX24" fmla="*/ 0 w 109728"/>
                  <a:gd name="connsiteY24" fmla="*/ 129649 h 134025"/>
                  <a:gd name="connsiteX25" fmla="*/ 0 w 109728"/>
                  <a:gd name="connsiteY25" fmla="*/ 10058 h 134025"/>
                  <a:gd name="connsiteX26" fmla="*/ 2809 w 109728"/>
                  <a:gd name="connsiteY26" fmla="*/ 2809 h 134025"/>
                  <a:gd name="connsiteX27" fmla="*/ 9732 w 109728"/>
                  <a:gd name="connsiteY27" fmla="*/ 392 h 134025"/>
                  <a:gd name="connsiteX28" fmla="*/ 24232 w 109728"/>
                  <a:gd name="connsiteY28" fmla="*/ 392 h 134025"/>
                  <a:gd name="connsiteX29" fmla="*/ 30828 w 109728"/>
                  <a:gd name="connsiteY29" fmla="*/ 1045 h 134025"/>
                  <a:gd name="connsiteX30" fmla="*/ 35596 w 109728"/>
                  <a:gd name="connsiteY30" fmla="*/ 3266 h 134025"/>
                  <a:gd name="connsiteX31" fmla="*/ 39581 w 109728"/>
                  <a:gd name="connsiteY31" fmla="*/ 7511 h 134025"/>
                  <a:gd name="connsiteX32" fmla="*/ 43369 w 109728"/>
                  <a:gd name="connsiteY32" fmla="*/ 14239 h 134025"/>
                  <a:gd name="connsiteX33" fmla="*/ 69299 w 109728"/>
                  <a:gd name="connsiteY33" fmla="*/ 62898 h 134025"/>
                  <a:gd name="connsiteX34" fmla="*/ 73805 w 109728"/>
                  <a:gd name="connsiteY34" fmla="*/ 71585 h 134025"/>
                  <a:gd name="connsiteX35" fmla="*/ 78051 w 109728"/>
                  <a:gd name="connsiteY35" fmla="*/ 80141 h 134025"/>
                  <a:gd name="connsiteX36" fmla="*/ 82035 w 109728"/>
                  <a:gd name="connsiteY36" fmla="*/ 88501 h 134025"/>
                  <a:gd name="connsiteX37" fmla="*/ 85823 w 109728"/>
                  <a:gd name="connsiteY37" fmla="*/ 96731 h 134025"/>
                  <a:gd name="connsiteX38" fmla="*/ 85954 w 109728"/>
                  <a:gd name="connsiteY38" fmla="*/ 96731 h 134025"/>
                  <a:gd name="connsiteX39" fmla="*/ 85497 w 109728"/>
                  <a:gd name="connsiteY39" fmla="*/ 81708 h 134025"/>
                  <a:gd name="connsiteX40" fmla="*/ 85366 w 109728"/>
                  <a:gd name="connsiteY40" fmla="*/ 66817 h 134025"/>
                  <a:gd name="connsiteX41" fmla="*/ 85366 w 109728"/>
                  <a:gd name="connsiteY41" fmla="*/ 4376 h 134025"/>
                  <a:gd name="connsiteX42" fmla="*/ 85954 w 109728"/>
                  <a:gd name="connsiteY42" fmla="*/ 2547 h 134025"/>
                  <a:gd name="connsiteX43" fmla="*/ 87978 w 109728"/>
                  <a:gd name="connsiteY43" fmla="*/ 1110 h 134025"/>
                  <a:gd name="connsiteX44" fmla="*/ 91767 w 109728"/>
                  <a:gd name="connsiteY44" fmla="*/ 261 h 134025"/>
                  <a:gd name="connsiteX45" fmla="*/ 97841 w 109728"/>
                  <a:gd name="connsiteY45" fmla="*/ 0 h 134025"/>
                  <a:gd name="connsiteX46" fmla="*/ 103719 w 109728"/>
                  <a:gd name="connsiteY46" fmla="*/ 261 h 134025"/>
                  <a:gd name="connsiteX47" fmla="*/ 107377 w 109728"/>
                  <a:gd name="connsiteY47" fmla="*/ 1110 h 134025"/>
                  <a:gd name="connsiteX48" fmla="*/ 109206 w 109728"/>
                  <a:gd name="connsiteY48" fmla="*/ 2547 h 134025"/>
                  <a:gd name="connsiteX49" fmla="*/ 109728 w 109728"/>
                  <a:gd name="connsiteY49" fmla="*/ 4376 h 134025"/>
                  <a:gd name="connsiteX50" fmla="*/ 109728 w 109728"/>
                  <a:gd name="connsiteY50" fmla="*/ 123967 h 1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09728" h="134025">
                    <a:moveTo>
                      <a:pt x="109728" y="123836"/>
                    </a:moveTo>
                    <a:cubicBezTo>
                      <a:pt x="109728" y="125404"/>
                      <a:pt x="109467" y="126841"/>
                      <a:pt x="108879" y="128081"/>
                    </a:cubicBezTo>
                    <a:cubicBezTo>
                      <a:pt x="108357" y="129322"/>
                      <a:pt x="107573" y="130368"/>
                      <a:pt x="106658" y="131151"/>
                    </a:cubicBezTo>
                    <a:cubicBezTo>
                      <a:pt x="105744" y="132000"/>
                      <a:pt x="104634" y="132588"/>
                      <a:pt x="103393" y="132980"/>
                    </a:cubicBezTo>
                    <a:cubicBezTo>
                      <a:pt x="102152" y="133372"/>
                      <a:pt x="100845" y="133568"/>
                      <a:pt x="99539" y="133568"/>
                    </a:cubicBezTo>
                    <a:lnTo>
                      <a:pt x="88044" y="133568"/>
                    </a:lnTo>
                    <a:cubicBezTo>
                      <a:pt x="85627" y="133568"/>
                      <a:pt x="83537" y="133307"/>
                      <a:pt x="81839" y="132849"/>
                    </a:cubicBezTo>
                    <a:cubicBezTo>
                      <a:pt x="80075" y="132392"/>
                      <a:pt x="78508" y="131478"/>
                      <a:pt x="77006" y="130237"/>
                    </a:cubicBezTo>
                    <a:cubicBezTo>
                      <a:pt x="75503" y="128996"/>
                      <a:pt x="74132" y="127232"/>
                      <a:pt x="72760" y="125077"/>
                    </a:cubicBezTo>
                    <a:cubicBezTo>
                      <a:pt x="71389" y="122922"/>
                      <a:pt x="69821" y="120113"/>
                      <a:pt x="68123" y="116717"/>
                    </a:cubicBezTo>
                    <a:lnTo>
                      <a:pt x="35009" y="54538"/>
                    </a:lnTo>
                    <a:cubicBezTo>
                      <a:pt x="33114" y="50815"/>
                      <a:pt x="31155" y="46830"/>
                      <a:pt x="29130" y="42585"/>
                    </a:cubicBezTo>
                    <a:cubicBezTo>
                      <a:pt x="27171" y="38274"/>
                      <a:pt x="25342" y="34159"/>
                      <a:pt x="23774" y="30110"/>
                    </a:cubicBezTo>
                    <a:lnTo>
                      <a:pt x="23578" y="30110"/>
                    </a:lnTo>
                    <a:cubicBezTo>
                      <a:pt x="23840" y="35074"/>
                      <a:pt x="24036" y="39972"/>
                      <a:pt x="24166" y="44871"/>
                    </a:cubicBezTo>
                    <a:cubicBezTo>
                      <a:pt x="24297" y="49770"/>
                      <a:pt x="24362" y="54799"/>
                      <a:pt x="24362" y="60024"/>
                    </a:cubicBezTo>
                    <a:lnTo>
                      <a:pt x="24362" y="129649"/>
                    </a:lnTo>
                    <a:cubicBezTo>
                      <a:pt x="24362" y="130302"/>
                      <a:pt x="24166" y="130955"/>
                      <a:pt x="23774" y="131478"/>
                    </a:cubicBezTo>
                    <a:cubicBezTo>
                      <a:pt x="23383" y="132000"/>
                      <a:pt x="22729" y="132458"/>
                      <a:pt x="21815" y="132849"/>
                    </a:cubicBezTo>
                    <a:cubicBezTo>
                      <a:pt x="20901" y="133241"/>
                      <a:pt x="19660" y="133503"/>
                      <a:pt x="18092" y="133699"/>
                    </a:cubicBezTo>
                    <a:cubicBezTo>
                      <a:pt x="16525" y="133894"/>
                      <a:pt x="14500" y="134025"/>
                      <a:pt x="12018" y="134025"/>
                    </a:cubicBezTo>
                    <a:cubicBezTo>
                      <a:pt x="9536" y="134025"/>
                      <a:pt x="7642" y="133894"/>
                      <a:pt x="6074" y="133699"/>
                    </a:cubicBezTo>
                    <a:cubicBezTo>
                      <a:pt x="4507" y="133503"/>
                      <a:pt x="3266" y="133176"/>
                      <a:pt x="2351" y="132849"/>
                    </a:cubicBezTo>
                    <a:cubicBezTo>
                      <a:pt x="1437" y="132458"/>
                      <a:pt x="849" y="132000"/>
                      <a:pt x="523" y="131478"/>
                    </a:cubicBezTo>
                    <a:cubicBezTo>
                      <a:pt x="196" y="130955"/>
                      <a:pt x="0" y="130302"/>
                      <a:pt x="0" y="129649"/>
                    </a:cubicBezTo>
                    <a:lnTo>
                      <a:pt x="0" y="10058"/>
                    </a:lnTo>
                    <a:cubicBezTo>
                      <a:pt x="0" y="6858"/>
                      <a:pt x="914" y="4441"/>
                      <a:pt x="2809" y="2809"/>
                    </a:cubicBezTo>
                    <a:cubicBezTo>
                      <a:pt x="4703" y="1176"/>
                      <a:pt x="6989" y="392"/>
                      <a:pt x="9732" y="392"/>
                    </a:cubicBezTo>
                    <a:lnTo>
                      <a:pt x="24232" y="392"/>
                    </a:lnTo>
                    <a:cubicBezTo>
                      <a:pt x="26844" y="392"/>
                      <a:pt x="29000" y="588"/>
                      <a:pt x="30828" y="1045"/>
                    </a:cubicBezTo>
                    <a:cubicBezTo>
                      <a:pt x="32657" y="1502"/>
                      <a:pt x="34225" y="2221"/>
                      <a:pt x="35596" y="3266"/>
                    </a:cubicBezTo>
                    <a:cubicBezTo>
                      <a:pt x="36968" y="4311"/>
                      <a:pt x="38340" y="5748"/>
                      <a:pt x="39581" y="7511"/>
                    </a:cubicBezTo>
                    <a:cubicBezTo>
                      <a:pt x="40821" y="9340"/>
                      <a:pt x="42062" y="11561"/>
                      <a:pt x="43369" y="14239"/>
                    </a:cubicBezTo>
                    <a:lnTo>
                      <a:pt x="69299" y="62898"/>
                    </a:lnTo>
                    <a:cubicBezTo>
                      <a:pt x="70801" y="65837"/>
                      <a:pt x="72303" y="68711"/>
                      <a:pt x="73805" y="71585"/>
                    </a:cubicBezTo>
                    <a:cubicBezTo>
                      <a:pt x="75307" y="74458"/>
                      <a:pt x="76679" y="77267"/>
                      <a:pt x="78051" y="80141"/>
                    </a:cubicBezTo>
                    <a:cubicBezTo>
                      <a:pt x="79422" y="83015"/>
                      <a:pt x="80729" y="85758"/>
                      <a:pt x="82035" y="88501"/>
                    </a:cubicBezTo>
                    <a:cubicBezTo>
                      <a:pt x="83341" y="91244"/>
                      <a:pt x="84582" y="93987"/>
                      <a:pt x="85823" y="96731"/>
                    </a:cubicBezTo>
                    <a:lnTo>
                      <a:pt x="85954" y="96731"/>
                    </a:lnTo>
                    <a:cubicBezTo>
                      <a:pt x="85758" y="91963"/>
                      <a:pt x="85562" y="86933"/>
                      <a:pt x="85497" y="81708"/>
                    </a:cubicBezTo>
                    <a:cubicBezTo>
                      <a:pt x="85431" y="76483"/>
                      <a:pt x="85366" y="71519"/>
                      <a:pt x="85366" y="66817"/>
                    </a:cubicBezTo>
                    <a:lnTo>
                      <a:pt x="85366" y="4376"/>
                    </a:lnTo>
                    <a:cubicBezTo>
                      <a:pt x="85366" y="3723"/>
                      <a:pt x="85562" y="3070"/>
                      <a:pt x="85954" y="2547"/>
                    </a:cubicBezTo>
                    <a:cubicBezTo>
                      <a:pt x="86346" y="2025"/>
                      <a:pt x="87064" y="1502"/>
                      <a:pt x="87978" y="1110"/>
                    </a:cubicBezTo>
                    <a:cubicBezTo>
                      <a:pt x="88958" y="718"/>
                      <a:pt x="90199" y="392"/>
                      <a:pt x="91767" y="261"/>
                    </a:cubicBezTo>
                    <a:cubicBezTo>
                      <a:pt x="93334" y="65"/>
                      <a:pt x="95359" y="0"/>
                      <a:pt x="97841" y="0"/>
                    </a:cubicBezTo>
                    <a:cubicBezTo>
                      <a:pt x="100192" y="0"/>
                      <a:pt x="102152" y="65"/>
                      <a:pt x="103719" y="261"/>
                    </a:cubicBezTo>
                    <a:cubicBezTo>
                      <a:pt x="105287" y="457"/>
                      <a:pt x="106528" y="718"/>
                      <a:pt x="107377" y="1110"/>
                    </a:cubicBezTo>
                    <a:cubicBezTo>
                      <a:pt x="108226" y="1502"/>
                      <a:pt x="108814" y="2025"/>
                      <a:pt x="109206" y="2547"/>
                    </a:cubicBezTo>
                    <a:cubicBezTo>
                      <a:pt x="109532" y="3070"/>
                      <a:pt x="109728" y="3723"/>
                      <a:pt x="109728" y="4376"/>
                    </a:cubicBezTo>
                    <a:lnTo>
                      <a:pt x="109728" y="123967"/>
                    </a:ln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75401659-C759-D639-ACCC-CD719B549E8B}"/>
                  </a:ext>
                </a:extLst>
              </p:cNvPr>
              <p:cNvSpPr/>
              <p:nvPr/>
            </p:nvSpPr>
            <p:spPr>
              <a:xfrm>
                <a:off x="1612376" y="1889397"/>
                <a:ext cx="91244" cy="133633"/>
              </a:xfrm>
              <a:custGeom>
                <a:avLst/>
                <a:gdLst>
                  <a:gd name="connsiteX0" fmla="*/ 91114 w 91244"/>
                  <a:gd name="connsiteY0" fmla="*/ 40364 h 133633"/>
                  <a:gd name="connsiteX1" fmla="*/ 87586 w 91244"/>
                  <a:gd name="connsiteY1" fmla="*/ 60220 h 133633"/>
                  <a:gd name="connsiteX2" fmla="*/ 77397 w 91244"/>
                  <a:gd name="connsiteY2" fmla="*/ 74785 h 133633"/>
                  <a:gd name="connsiteX3" fmla="*/ 61004 w 91244"/>
                  <a:gd name="connsiteY3" fmla="*/ 83798 h 133633"/>
                  <a:gd name="connsiteX4" fmla="*/ 38144 w 91244"/>
                  <a:gd name="connsiteY4" fmla="*/ 86868 h 133633"/>
                  <a:gd name="connsiteX5" fmla="*/ 27040 w 91244"/>
                  <a:gd name="connsiteY5" fmla="*/ 86868 h 133633"/>
                  <a:gd name="connsiteX6" fmla="*/ 27040 w 91244"/>
                  <a:gd name="connsiteY6" fmla="*/ 129322 h 133633"/>
                  <a:gd name="connsiteX7" fmla="*/ 26387 w 91244"/>
                  <a:gd name="connsiteY7" fmla="*/ 131151 h 133633"/>
                  <a:gd name="connsiteX8" fmla="*/ 24166 w 91244"/>
                  <a:gd name="connsiteY8" fmla="*/ 132458 h 133633"/>
                  <a:gd name="connsiteX9" fmla="*/ 20051 w 91244"/>
                  <a:gd name="connsiteY9" fmla="*/ 133307 h 133633"/>
                  <a:gd name="connsiteX10" fmla="*/ 13455 w 91244"/>
                  <a:gd name="connsiteY10" fmla="*/ 133633 h 133633"/>
                  <a:gd name="connsiteX11" fmla="*/ 6923 w 91244"/>
                  <a:gd name="connsiteY11" fmla="*/ 133307 h 133633"/>
                  <a:gd name="connsiteX12" fmla="*/ 2743 w 91244"/>
                  <a:gd name="connsiteY12" fmla="*/ 132458 h 133633"/>
                  <a:gd name="connsiteX13" fmla="*/ 588 w 91244"/>
                  <a:gd name="connsiteY13" fmla="*/ 131151 h 133633"/>
                  <a:gd name="connsiteX14" fmla="*/ 0 w 91244"/>
                  <a:gd name="connsiteY14" fmla="*/ 129322 h 133633"/>
                  <a:gd name="connsiteX15" fmla="*/ 0 w 91244"/>
                  <a:gd name="connsiteY15" fmla="*/ 9667 h 133633"/>
                  <a:gd name="connsiteX16" fmla="*/ 2547 w 91244"/>
                  <a:gd name="connsiteY16" fmla="*/ 2417 h 133633"/>
                  <a:gd name="connsiteX17" fmla="*/ 9209 w 91244"/>
                  <a:gd name="connsiteY17" fmla="*/ 0 h 133633"/>
                  <a:gd name="connsiteX18" fmla="*/ 40560 w 91244"/>
                  <a:gd name="connsiteY18" fmla="*/ 0 h 133633"/>
                  <a:gd name="connsiteX19" fmla="*/ 49574 w 91244"/>
                  <a:gd name="connsiteY19" fmla="*/ 327 h 133633"/>
                  <a:gd name="connsiteX20" fmla="*/ 59828 w 91244"/>
                  <a:gd name="connsiteY20" fmla="*/ 1894 h 133633"/>
                  <a:gd name="connsiteX21" fmla="*/ 71911 w 91244"/>
                  <a:gd name="connsiteY21" fmla="*/ 6270 h 133633"/>
                  <a:gd name="connsiteX22" fmla="*/ 82361 w 91244"/>
                  <a:gd name="connsiteY22" fmla="*/ 14369 h 133633"/>
                  <a:gd name="connsiteX23" fmla="*/ 88958 w 91244"/>
                  <a:gd name="connsiteY23" fmla="*/ 25799 h 133633"/>
                  <a:gd name="connsiteX24" fmla="*/ 91244 w 91244"/>
                  <a:gd name="connsiteY24" fmla="*/ 40430 h 133633"/>
                  <a:gd name="connsiteX25" fmla="*/ 62832 w 91244"/>
                  <a:gd name="connsiteY25" fmla="*/ 42324 h 133633"/>
                  <a:gd name="connsiteX26" fmla="*/ 60350 w 91244"/>
                  <a:gd name="connsiteY26" fmla="*/ 30828 h 133633"/>
                  <a:gd name="connsiteX27" fmla="*/ 54276 w 91244"/>
                  <a:gd name="connsiteY27" fmla="*/ 24166 h 133633"/>
                  <a:gd name="connsiteX28" fmla="*/ 46700 w 91244"/>
                  <a:gd name="connsiteY28" fmla="*/ 21423 h 133633"/>
                  <a:gd name="connsiteX29" fmla="*/ 38535 w 91244"/>
                  <a:gd name="connsiteY29" fmla="*/ 20835 h 133633"/>
                  <a:gd name="connsiteX30" fmla="*/ 27040 w 91244"/>
                  <a:gd name="connsiteY30" fmla="*/ 20835 h 133633"/>
                  <a:gd name="connsiteX31" fmla="*/ 27040 w 91244"/>
                  <a:gd name="connsiteY31" fmla="*/ 65968 h 133633"/>
                  <a:gd name="connsiteX32" fmla="*/ 39189 w 91244"/>
                  <a:gd name="connsiteY32" fmla="*/ 65968 h 133633"/>
                  <a:gd name="connsiteX33" fmla="*/ 50031 w 91244"/>
                  <a:gd name="connsiteY33" fmla="*/ 64204 h 133633"/>
                  <a:gd name="connsiteX34" fmla="*/ 57150 w 91244"/>
                  <a:gd name="connsiteY34" fmla="*/ 59305 h 133633"/>
                  <a:gd name="connsiteX35" fmla="*/ 61330 w 91244"/>
                  <a:gd name="connsiteY35" fmla="*/ 51794 h 133633"/>
                  <a:gd name="connsiteX36" fmla="*/ 62767 w 91244"/>
                  <a:gd name="connsiteY36" fmla="*/ 42258 h 133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1244" h="133633">
                    <a:moveTo>
                      <a:pt x="91114" y="40364"/>
                    </a:moveTo>
                    <a:cubicBezTo>
                      <a:pt x="91114" y="47810"/>
                      <a:pt x="89938" y="54472"/>
                      <a:pt x="87586" y="60220"/>
                    </a:cubicBezTo>
                    <a:cubicBezTo>
                      <a:pt x="85235" y="65968"/>
                      <a:pt x="81839" y="70801"/>
                      <a:pt x="77397" y="74785"/>
                    </a:cubicBezTo>
                    <a:cubicBezTo>
                      <a:pt x="72956" y="78704"/>
                      <a:pt x="67470" y="81708"/>
                      <a:pt x="61004" y="83798"/>
                    </a:cubicBezTo>
                    <a:cubicBezTo>
                      <a:pt x="54537" y="85888"/>
                      <a:pt x="46896" y="86868"/>
                      <a:pt x="38144" y="86868"/>
                    </a:cubicBezTo>
                    <a:lnTo>
                      <a:pt x="27040" y="86868"/>
                    </a:lnTo>
                    <a:lnTo>
                      <a:pt x="27040" y="129322"/>
                    </a:lnTo>
                    <a:cubicBezTo>
                      <a:pt x="27040" y="129976"/>
                      <a:pt x="26844" y="130629"/>
                      <a:pt x="26387" y="131151"/>
                    </a:cubicBezTo>
                    <a:cubicBezTo>
                      <a:pt x="25930" y="131674"/>
                      <a:pt x="25211" y="132131"/>
                      <a:pt x="24166" y="132458"/>
                    </a:cubicBezTo>
                    <a:cubicBezTo>
                      <a:pt x="23121" y="132784"/>
                      <a:pt x="21750" y="133045"/>
                      <a:pt x="20051" y="133307"/>
                    </a:cubicBezTo>
                    <a:cubicBezTo>
                      <a:pt x="18353" y="133503"/>
                      <a:pt x="16133" y="133633"/>
                      <a:pt x="13455" y="133633"/>
                    </a:cubicBezTo>
                    <a:cubicBezTo>
                      <a:pt x="10777" y="133633"/>
                      <a:pt x="8687" y="133503"/>
                      <a:pt x="6923" y="133307"/>
                    </a:cubicBezTo>
                    <a:cubicBezTo>
                      <a:pt x="5160" y="133111"/>
                      <a:pt x="3788" y="132849"/>
                      <a:pt x="2743" y="132458"/>
                    </a:cubicBezTo>
                    <a:cubicBezTo>
                      <a:pt x="1698" y="132131"/>
                      <a:pt x="980" y="131674"/>
                      <a:pt x="588" y="131151"/>
                    </a:cubicBezTo>
                    <a:cubicBezTo>
                      <a:pt x="196" y="130629"/>
                      <a:pt x="0" y="129976"/>
                      <a:pt x="0" y="129322"/>
                    </a:cubicBezTo>
                    <a:lnTo>
                      <a:pt x="0" y="9667"/>
                    </a:lnTo>
                    <a:cubicBezTo>
                      <a:pt x="0" y="6466"/>
                      <a:pt x="849" y="4049"/>
                      <a:pt x="2547" y="2417"/>
                    </a:cubicBezTo>
                    <a:cubicBezTo>
                      <a:pt x="4245" y="784"/>
                      <a:pt x="6466" y="0"/>
                      <a:pt x="9209" y="0"/>
                    </a:cubicBezTo>
                    <a:lnTo>
                      <a:pt x="40560" y="0"/>
                    </a:lnTo>
                    <a:cubicBezTo>
                      <a:pt x="43695" y="0"/>
                      <a:pt x="46700" y="131"/>
                      <a:pt x="49574" y="327"/>
                    </a:cubicBezTo>
                    <a:cubicBezTo>
                      <a:pt x="52447" y="588"/>
                      <a:pt x="55844" y="1110"/>
                      <a:pt x="59828" y="1894"/>
                    </a:cubicBezTo>
                    <a:cubicBezTo>
                      <a:pt x="63812" y="2678"/>
                      <a:pt x="67862" y="4115"/>
                      <a:pt x="71911" y="6270"/>
                    </a:cubicBezTo>
                    <a:cubicBezTo>
                      <a:pt x="75961" y="8426"/>
                      <a:pt x="79488" y="11103"/>
                      <a:pt x="82361" y="14369"/>
                    </a:cubicBezTo>
                    <a:cubicBezTo>
                      <a:pt x="85235" y="17635"/>
                      <a:pt x="87456" y="21423"/>
                      <a:pt x="88958" y="25799"/>
                    </a:cubicBezTo>
                    <a:cubicBezTo>
                      <a:pt x="90460" y="30175"/>
                      <a:pt x="91244" y="35009"/>
                      <a:pt x="91244" y="40430"/>
                    </a:cubicBezTo>
                    <a:close/>
                    <a:moveTo>
                      <a:pt x="62832" y="42324"/>
                    </a:moveTo>
                    <a:cubicBezTo>
                      <a:pt x="62832" y="37686"/>
                      <a:pt x="62049" y="33833"/>
                      <a:pt x="60350" y="30828"/>
                    </a:cubicBezTo>
                    <a:cubicBezTo>
                      <a:pt x="58718" y="27824"/>
                      <a:pt x="56693" y="25603"/>
                      <a:pt x="54276" y="24166"/>
                    </a:cubicBezTo>
                    <a:cubicBezTo>
                      <a:pt x="51860" y="22729"/>
                      <a:pt x="49378" y="21815"/>
                      <a:pt x="46700" y="21423"/>
                    </a:cubicBezTo>
                    <a:cubicBezTo>
                      <a:pt x="44022" y="21031"/>
                      <a:pt x="41344" y="20835"/>
                      <a:pt x="38535" y="20835"/>
                    </a:cubicBezTo>
                    <a:lnTo>
                      <a:pt x="27040" y="20835"/>
                    </a:lnTo>
                    <a:lnTo>
                      <a:pt x="27040" y="65968"/>
                    </a:lnTo>
                    <a:lnTo>
                      <a:pt x="39189" y="65968"/>
                    </a:lnTo>
                    <a:cubicBezTo>
                      <a:pt x="43499" y="65968"/>
                      <a:pt x="47092" y="65380"/>
                      <a:pt x="50031" y="64204"/>
                    </a:cubicBezTo>
                    <a:cubicBezTo>
                      <a:pt x="52970" y="63028"/>
                      <a:pt x="55321" y="61395"/>
                      <a:pt x="57150" y="59305"/>
                    </a:cubicBezTo>
                    <a:cubicBezTo>
                      <a:pt x="58979" y="57215"/>
                      <a:pt x="60416" y="54733"/>
                      <a:pt x="61330" y="51794"/>
                    </a:cubicBezTo>
                    <a:cubicBezTo>
                      <a:pt x="62245" y="48855"/>
                      <a:pt x="62767" y="45720"/>
                      <a:pt x="62767" y="42258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9D68D19B-B238-48CB-8801-16E626A76925}"/>
                  </a:ext>
                </a:extLst>
              </p:cNvPr>
              <p:cNvSpPr/>
              <p:nvPr/>
            </p:nvSpPr>
            <p:spPr>
              <a:xfrm>
                <a:off x="1718186" y="1886915"/>
                <a:ext cx="125926" cy="137748"/>
              </a:xfrm>
              <a:custGeom>
                <a:avLst/>
                <a:gdLst>
                  <a:gd name="connsiteX0" fmla="*/ 125926 w 125926"/>
                  <a:gd name="connsiteY0" fmla="*/ 67404 h 137748"/>
                  <a:gd name="connsiteX1" fmla="*/ 121811 w 125926"/>
                  <a:gd name="connsiteY1" fmla="*/ 96992 h 137748"/>
                  <a:gd name="connsiteX2" fmla="*/ 109598 w 125926"/>
                  <a:gd name="connsiteY2" fmla="*/ 119133 h 137748"/>
                  <a:gd name="connsiteX3" fmla="*/ 89481 w 125926"/>
                  <a:gd name="connsiteY3" fmla="*/ 132980 h 137748"/>
                  <a:gd name="connsiteX4" fmla="*/ 61787 w 125926"/>
                  <a:gd name="connsiteY4" fmla="*/ 137748 h 137748"/>
                  <a:gd name="connsiteX5" fmla="*/ 34682 w 125926"/>
                  <a:gd name="connsiteY5" fmla="*/ 133699 h 137748"/>
                  <a:gd name="connsiteX6" fmla="*/ 15414 w 125926"/>
                  <a:gd name="connsiteY6" fmla="*/ 121289 h 137748"/>
                  <a:gd name="connsiteX7" fmla="*/ 3854 w 125926"/>
                  <a:gd name="connsiteY7" fmla="*/ 100127 h 137748"/>
                  <a:gd name="connsiteX8" fmla="*/ 0 w 125926"/>
                  <a:gd name="connsiteY8" fmla="*/ 69690 h 137748"/>
                  <a:gd name="connsiteX9" fmla="*/ 4115 w 125926"/>
                  <a:gd name="connsiteY9" fmla="*/ 40626 h 137748"/>
                  <a:gd name="connsiteX10" fmla="*/ 16329 w 125926"/>
                  <a:gd name="connsiteY10" fmla="*/ 18680 h 137748"/>
                  <a:gd name="connsiteX11" fmla="*/ 36445 w 125926"/>
                  <a:gd name="connsiteY11" fmla="*/ 4833 h 137748"/>
                  <a:gd name="connsiteX12" fmla="*/ 64269 w 125926"/>
                  <a:gd name="connsiteY12" fmla="*/ 0 h 137748"/>
                  <a:gd name="connsiteX13" fmla="*/ 90918 w 125926"/>
                  <a:gd name="connsiteY13" fmla="*/ 3984 h 137748"/>
                  <a:gd name="connsiteX14" fmla="*/ 110251 w 125926"/>
                  <a:gd name="connsiteY14" fmla="*/ 16329 h 137748"/>
                  <a:gd name="connsiteX15" fmla="*/ 121942 w 125926"/>
                  <a:gd name="connsiteY15" fmla="*/ 37360 h 137748"/>
                  <a:gd name="connsiteX16" fmla="*/ 125926 w 125926"/>
                  <a:gd name="connsiteY16" fmla="*/ 67339 h 137748"/>
                  <a:gd name="connsiteX17" fmla="*/ 97580 w 125926"/>
                  <a:gd name="connsiteY17" fmla="*/ 68841 h 137748"/>
                  <a:gd name="connsiteX18" fmla="*/ 95947 w 125926"/>
                  <a:gd name="connsiteY18" fmla="*/ 49770 h 137748"/>
                  <a:gd name="connsiteX19" fmla="*/ 90330 w 125926"/>
                  <a:gd name="connsiteY19" fmla="*/ 35074 h 137748"/>
                  <a:gd name="connsiteX20" fmla="*/ 79814 w 125926"/>
                  <a:gd name="connsiteY20" fmla="*/ 25603 h 137748"/>
                  <a:gd name="connsiteX21" fmla="*/ 63355 w 125926"/>
                  <a:gd name="connsiteY21" fmla="*/ 22272 h 137748"/>
                  <a:gd name="connsiteX22" fmla="*/ 46700 w 125926"/>
                  <a:gd name="connsiteY22" fmla="*/ 25995 h 137748"/>
                  <a:gd name="connsiteX23" fmla="*/ 35923 w 125926"/>
                  <a:gd name="connsiteY23" fmla="*/ 36054 h 137748"/>
                  <a:gd name="connsiteX24" fmla="*/ 30110 w 125926"/>
                  <a:gd name="connsiteY24" fmla="*/ 50684 h 137748"/>
                  <a:gd name="connsiteX25" fmla="*/ 28412 w 125926"/>
                  <a:gd name="connsiteY25" fmla="*/ 68384 h 137748"/>
                  <a:gd name="connsiteX26" fmla="*/ 30045 w 125926"/>
                  <a:gd name="connsiteY26" fmla="*/ 87978 h 137748"/>
                  <a:gd name="connsiteX27" fmla="*/ 35596 w 125926"/>
                  <a:gd name="connsiteY27" fmla="*/ 102805 h 137748"/>
                  <a:gd name="connsiteX28" fmla="*/ 46112 w 125926"/>
                  <a:gd name="connsiteY28" fmla="*/ 112210 h 137748"/>
                  <a:gd name="connsiteX29" fmla="*/ 62636 w 125926"/>
                  <a:gd name="connsiteY29" fmla="*/ 115476 h 137748"/>
                  <a:gd name="connsiteX30" fmla="*/ 79292 w 125926"/>
                  <a:gd name="connsiteY30" fmla="*/ 111753 h 137748"/>
                  <a:gd name="connsiteX31" fmla="*/ 90068 w 125926"/>
                  <a:gd name="connsiteY31" fmla="*/ 101695 h 137748"/>
                  <a:gd name="connsiteX32" fmla="*/ 95881 w 125926"/>
                  <a:gd name="connsiteY32" fmla="*/ 86868 h 137748"/>
                  <a:gd name="connsiteX33" fmla="*/ 97580 w 125926"/>
                  <a:gd name="connsiteY33" fmla="*/ 68841 h 137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25926" h="137748">
                    <a:moveTo>
                      <a:pt x="125926" y="67404"/>
                    </a:moveTo>
                    <a:cubicBezTo>
                      <a:pt x="125926" y="78443"/>
                      <a:pt x="124554" y="88305"/>
                      <a:pt x="121811" y="96992"/>
                    </a:cubicBezTo>
                    <a:cubicBezTo>
                      <a:pt x="119068" y="105679"/>
                      <a:pt x="115019" y="113059"/>
                      <a:pt x="109598" y="119133"/>
                    </a:cubicBezTo>
                    <a:cubicBezTo>
                      <a:pt x="104176" y="125208"/>
                      <a:pt x="97449" y="129845"/>
                      <a:pt x="89481" y="132980"/>
                    </a:cubicBezTo>
                    <a:cubicBezTo>
                      <a:pt x="81512" y="136181"/>
                      <a:pt x="72238" y="137748"/>
                      <a:pt x="61787" y="137748"/>
                    </a:cubicBezTo>
                    <a:cubicBezTo>
                      <a:pt x="51337" y="137748"/>
                      <a:pt x="42389" y="136376"/>
                      <a:pt x="34682" y="133699"/>
                    </a:cubicBezTo>
                    <a:cubicBezTo>
                      <a:pt x="26975" y="131021"/>
                      <a:pt x="20509" y="126841"/>
                      <a:pt x="15414" y="121289"/>
                    </a:cubicBezTo>
                    <a:cubicBezTo>
                      <a:pt x="10254" y="115737"/>
                      <a:pt x="6401" y="108683"/>
                      <a:pt x="3854" y="100127"/>
                    </a:cubicBezTo>
                    <a:cubicBezTo>
                      <a:pt x="1306" y="91571"/>
                      <a:pt x="0" y="81382"/>
                      <a:pt x="0" y="69690"/>
                    </a:cubicBezTo>
                    <a:cubicBezTo>
                      <a:pt x="0" y="58914"/>
                      <a:pt x="1372" y="49247"/>
                      <a:pt x="4115" y="40626"/>
                    </a:cubicBezTo>
                    <a:cubicBezTo>
                      <a:pt x="6858" y="32004"/>
                      <a:pt x="10907" y="24689"/>
                      <a:pt x="16329" y="18680"/>
                    </a:cubicBezTo>
                    <a:cubicBezTo>
                      <a:pt x="21750" y="12671"/>
                      <a:pt x="28477" y="8034"/>
                      <a:pt x="36445" y="4833"/>
                    </a:cubicBezTo>
                    <a:cubicBezTo>
                      <a:pt x="44414" y="1633"/>
                      <a:pt x="53688" y="0"/>
                      <a:pt x="64269" y="0"/>
                    </a:cubicBezTo>
                    <a:cubicBezTo>
                      <a:pt x="74850" y="0"/>
                      <a:pt x="83211" y="1372"/>
                      <a:pt x="90918" y="3984"/>
                    </a:cubicBezTo>
                    <a:cubicBezTo>
                      <a:pt x="98625" y="6597"/>
                      <a:pt x="105091" y="10777"/>
                      <a:pt x="110251" y="16329"/>
                    </a:cubicBezTo>
                    <a:cubicBezTo>
                      <a:pt x="115410" y="21880"/>
                      <a:pt x="119329" y="28869"/>
                      <a:pt x="121942" y="37360"/>
                    </a:cubicBezTo>
                    <a:cubicBezTo>
                      <a:pt x="124554" y="45851"/>
                      <a:pt x="125926" y="55844"/>
                      <a:pt x="125926" y="67339"/>
                    </a:cubicBezTo>
                    <a:close/>
                    <a:moveTo>
                      <a:pt x="97580" y="68841"/>
                    </a:moveTo>
                    <a:cubicBezTo>
                      <a:pt x="97580" y="61853"/>
                      <a:pt x="97057" y="55517"/>
                      <a:pt x="95947" y="49770"/>
                    </a:cubicBezTo>
                    <a:cubicBezTo>
                      <a:pt x="94836" y="44022"/>
                      <a:pt x="93008" y="39123"/>
                      <a:pt x="90330" y="35074"/>
                    </a:cubicBezTo>
                    <a:cubicBezTo>
                      <a:pt x="87717" y="31024"/>
                      <a:pt x="84190" y="27824"/>
                      <a:pt x="79814" y="25603"/>
                    </a:cubicBezTo>
                    <a:cubicBezTo>
                      <a:pt x="75438" y="23383"/>
                      <a:pt x="69952" y="22272"/>
                      <a:pt x="63355" y="22272"/>
                    </a:cubicBezTo>
                    <a:cubicBezTo>
                      <a:pt x="56758" y="22272"/>
                      <a:pt x="51141" y="23513"/>
                      <a:pt x="46700" y="25995"/>
                    </a:cubicBezTo>
                    <a:cubicBezTo>
                      <a:pt x="42258" y="28477"/>
                      <a:pt x="38666" y="31808"/>
                      <a:pt x="35923" y="36054"/>
                    </a:cubicBezTo>
                    <a:cubicBezTo>
                      <a:pt x="33180" y="40234"/>
                      <a:pt x="31220" y="45132"/>
                      <a:pt x="30110" y="50684"/>
                    </a:cubicBezTo>
                    <a:cubicBezTo>
                      <a:pt x="29000" y="56301"/>
                      <a:pt x="28412" y="62179"/>
                      <a:pt x="28412" y="68384"/>
                    </a:cubicBezTo>
                    <a:cubicBezTo>
                      <a:pt x="28412" y="75634"/>
                      <a:pt x="28934" y="82165"/>
                      <a:pt x="30045" y="87978"/>
                    </a:cubicBezTo>
                    <a:cubicBezTo>
                      <a:pt x="31155" y="93791"/>
                      <a:pt x="32984" y="98690"/>
                      <a:pt x="35596" y="102805"/>
                    </a:cubicBezTo>
                    <a:cubicBezTo>
                      <a:pt x="38209" y="106920"/>
                      <a:pt x="41671" y="110055"/>
                      <a:pt x="46112" y="112210"/>
                    </a:cubicBezTo>
                    <a:cubicBezTo>
                      <a:pt x="50488" y="114366"/>
                      <a:pt x="56040" y="115476"/>
                      <a:pt x="62636" y="115476"/>
                    </a:cubicBezTo>
                    <a:cubicBezTo>
                      <a:pt x="69233" y="115476"/>
                      <a:pt x="74850" y="114235"/>
                      <a:pt x="79292" y="111753"/>
                    </a:cubicBezTo>
                    <a:cubicBezTo>
                      <a:pt x="83733" y="109271"/>
                      <a:pt x="87325" y="105940"/>
                      <a:pt x="90068" y="101695"/>
                    </a:cubicBezTo>
                    <a:cubicBezTo>
                      <a:pt x="92812" y="97449"/>
                      <a:pt x="94771" y="92485"/>
                      <a:pt x="95881" y="86868"/>
                    </a:cubicBezTo>
                    <a:cubicBezTo>
                      <a:pt x="96992" y="81186"/>
                      <a:pt x="97580" y="75177"/>
                      <a:pt x="97580" y="68841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AB72DE3B-C009-6ADD-62C4-04E057CF3F75}"/>
                  </a:ext>
                </a:extLst>
              </p:cNvPr>
              <p:cNvSpPr/>
              <p:nvPr/>
            </p:nvSpPr>
            <p:spPr>
              <a:xfrm>
                <a:off x="1854163" y="1888613"/>
                <a:ext cx="181608" cy="134482"/>
              </a:xfrm>
              <a:custGeom>
                <a:avLst/>
                <a:gdLst>
                  <a:gd name="connsiteX0" fmla="*/ 150165 w 181608"/>
                  <a:gd name="connsiteY0" fmla="*/ 126906 h 134482"/>
                  <a:gd name="connsiteX1" fmla="*/ 148467 w 181608"/>
                  <a:gd name="connsiteY1" fmla="*/ 130890 h 134482"/>
                  <a:gd name="connsiteX2" fmla="*/ 145201 w 181608"/>
                  <a:gd name="connsiteY2" fmla="*/ 133176 h 134482"/>
                  <a:gd name="connsiteX3" fmla="*/ 139649 w 181608"/>
                  <a:gd name="connsiteY3" fmla="*/ 134221 h 134482"/>
                  <a:gd name="connsiteX4" fmla="*/ 131028 w 181608"/>
                  <a:gd name="connsiteY4" fmla="*/ 134482 h 134482"/>
                  <a:gd name="connsiteX5" fmla="*/ 121622 w 181608"/>
                  <a:gd name="connsiteY5" fmla="*/ 134221 h 134482"/>
                  <a:gd name="connsiteX6" fmla="*/ 116005 w 181608"/>
                  <a:gd name="connsiteY6" fmla="*/ 133176 h 134482"/>
                  <a:gd name="connsiteX7" fmla="*/ 113001 w 181608"/>
                  <a:gd name="connsiteY7" fmla="*/ 130890 h 134482"/>
                  <a:gd name="connsiteX8" fmla="*/ 111564 w 181608"/>
                  <a:gd name="connsiteY8" fmla="*/ 126906 h 134482"/>
                  <a:gd name="connsiteX9" fmla="*/ 90271 w 181608"/>
                  <a:gd name="connsiteY9" fmla="*/ 42585 h 134482"/>
                  <a:gd name="connsiteX10" fmla="*/ 90076 w 181608"/>
                  <a:gd name="connsiteY10" fmla="*/ 42585 h 134482"/>
                  <a:gd name="connsiteX11" fmla="*/ 69893 w 181608"/>
                  <a:gd name="connsiteY11" fmla="*/ 126906 h 134482"/>
                  <a:gd name="connsiteX12" fmla="*/ 68457 w 181608"/>
                  <a:gd name="connsiteY12" fmla="*/ 130759 h 134482"/>
                  <a:gd name="connsiteX13" fmla="*/ 65517 w 181608"/>
                  <a:gd name="connsiteY13" fmla="*/ 133045 h 134482"/>
                  <a:gd name="connsiteX14" fmla="*/ 60096 w 181608"/>
                  <a:gd name="connsiteY14" fmla="*/ 134156 h 134482"/>
                  <a:gd name="connsiteX15" fmla="*/ 51018 w 181608"/>
                  <a:gd name="connsiteY15" fmla="*/ 134417 h 134482"/>
                  <a:gd name="connsiteX16" fmla="*/ 41482 w 181608"/>
                  <a:gd name="connsiteY16" fmla="*/ 134156 h 134482"/>
                  <a:gd name="connsiteX17" fmla="*/ 35865 w 181608"/>
                  <a:gd name="connsiteY17" fmla="*/ 133111 h 134482"/>
                  <a:gd name="connsiteX18" fmla="*/ 32860 w 181608"/>
                  <a:gd name="connsiteY18" fmla="*/ 130825 h 134482"/>
                  <a:gd name="connsiteX19" fmla="*/ 31293 w 181608"/>
                  <a:gd name="connsiteY19" fmla="*/ 126841 h 134482"/>
                  <a:gd name="connsiteX20" fmla="*/ 1052 w 181608"/>
                  <a:gd name="connsiteY20" fmla="*/ 10777 h 134482"/>
                  <a:gd name="connsiteX21" fmla="*/ 7 w 181608"/>
                  <a:gd name="connsiteY21" fmla="*/ 4964 h 134482"/>
                  <a:gd name="connsiteX22" fmla="*/ 1183 w 181608"/>
                  <a:gd name="connsiteY22" fmla="*/ 1698 h 134482"/>
                  <a:gd name="connsiteX23" fmla="*/ 5428 w 181608"/>
                  <a:gd name="connsiteY23" fmla="*/ 326 h 134482"/>
                  <a:gd name="connsiteX24" fmla="*/ 13592 w 181608"/>
                  <a:gd name="connsiteY24" fmla="*/ 65 h 134482"/>
                  <a:gd name="connsiteX25" fmla="*/ 21234 w 181608"/>
                  <a:gd name="connsiteY25" fmla="*/ 196 h 134482"/>
                  <a:gd name="connsiteX26" fmla="*/ 25480 w 181608"/>
                  <a:gd name="connsiteY26" fmla="*/ 914 h 134482"/>
                  <a:gd name="connsiteX27" fmla="*/ 27439 w 181608"/>
                  <a:gd name="connsiteY27" fmla="*/ 2547 h 134482"/>
                  <a:gd name="connsiteX28" fmla="*/ 28288 w 181608"/>
                  <a:gd name="connsiteY28" fmla="*/ 5552 h 134482"/>
                  <a:gd name="connsiteX29" fmla="*/ 51605 w 181608"/>
                  <a:gd name="connsiteY29" fmla="*/ 107442 h 134482"/>
                  <a:gd name="connsiteX30" fmla="*/ 51736 w 181608"/>
                  <a:gd name="connsiteY30" fmla="*/ 107442 h 134482"/>
                  <a:gd name="connsiteX31" fmla="*/ 75968 w 181608"/>
                  <a:gd name="connsiteY31" fmla="*/ 6270 h 134482"/>
                  <a:gd name="connsiteX32" fmla="*/ 77078 w 181608"/>
                  <a:gd name="connsiteY32" fmla="*/ 3070 h 134482"/>
                  <a:gd name="connsiteX33" fmla="*/ 79364 w 181608"/>
                  <a:gd name="connsiteY33" fmla="*/ 1176 h 134482"/>
                  <a:gd name="connsiteX34" fmla="*/ 83740 w 181608"/>
                  <a:gd name="connsiteY34" fmla="*/ 261 h 134482"/>
                  <a:gd name="connsiteX35" fmla="*/ 91121 w 181608"/>
                  <a:gd name="connsiteY35" fmla="*/ 0 h 134482"/>
                  <a:gd name="connsiteX36" fmla="*/ 98958 w 181608"/>
                  <a:gd name="connsiteY36" fmla="*/ 196 h 134482"/>
                  <a:gd name="connsiteX37" fmla="*/ 103465 w 181608"/>
                  <a:gd name="connsiteY37" fmla="*/ 1045 h 134482"/>
                  <a:gd name="connsiteX38" fmla="*/ 105751 w 181608"/>
                  <a:gd name="connsiteY38" fmla="*/ 2939 h 134482"/>
                  <a:gd name="connsiteX39" fmla="*/ 106861 w 181608"/>
                  <a:gd name="connsiteY39" fmla="*/ 6205 h 134482"/>
                  <a:gd name="connsiteX40" fmla="*/ 131942 w 181608"/>
                  <a:gd name="connsiteY40" fmla="*/ 107377 h 134482"/>
                  <a:gd name="connsiteX41" fmla="*/ 132138 w 181608"/>
                  <a:gd name="connsiteY41" fmla="*/ 107377 h 134482"/>
                  <a:gd name="connsiteX42" fmla="*/ 155455 w 181608"/>
                  <a:gd name="connsiteY42" fmla="*/ 5813 h 134482"/>
                  <a:gd name="connsiteX43" fmla="*/ 156304 w 181608"/>
                  <a:gd name="connsiteY43" fmla="*/ 3004 h 134482"/>
                  <a:gd name="connsiteX44" fmla="*/ 158264 w 181608"/>
                  <a:gd name="connsiteY44" fmla="*/ 1176 h 134482"/>
                  <a:gd name="connsiteX45" fmla="*/ 162379 w 181608"/>
                  <a:gd name="connsiteY45" fmla="*/ 261 h 134482"/>
                  <a:gd name="connsiteX46" fmla="*/ 169890 w 181608"/>
                  <a:gd name="connsiteY46" fmla="*/ 0 h 134482"/>
                  <a:gd name="connsiteX47" fmla="*/ 176944 w 181608"/>
                  <a:gd name="connsiteY47" fmla="*/ 261 h 134482"/>
                  <a:gd name="connsiteX48" fmla="*/ 180601 w 181608"/>
                  <a:gd name="connsiteY48" fmla="*/ 1633 h 134482"/>
                  <a:gd name="connsiteX49" fmla="*/ 181581 w 181608"/>
                  <a:gd name="connsiteY49" fmla="*/ 4964 h 134482"/>
                  <a:gd name="connsiteX50" fmla="*/ 180471 w 181608"/>
                  <a:gd name="connsiteY50" fmla="*/ 10973 h 134482"/>
                  <a:gd name="connsiteX51" fmla="*/ 149904 w 181608"/>
                  <a:gd name="connsiteY51" fmla="*/ 126710 h 134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81608" h="134482">
                    <a:moveTo>
                      <a:pt x="150165" y="126906"/>
                    </a:moveTo>
                    <a:cubicBezTo>
                      <a:pt x="149773" y="128539"/>
                      <a:pt x="149185" y="129845"/>
                      <a:pt x="148467" y="130890"/>
                    </a:cubicBezTo>
                    <a:cubicBezTo>
                      <a:pt x="147748" y="131935"/>
                      <a:pt x="146638" y="132653"/>
                      <a:pt x="145201" y="133176"/>
                    </a:cubicBezTo>
                    <a:cubicBezTo>
                      <a:pt x="143764" y="133699"/>
                      <a:pt x="141935" y="134025"/>
                      <a:pt x="139649" y="134221"/>
                    </a:cubicBezTo>
                    <a:cubicBezTo>
                      <a:pt x="137363" y="134417"/>
                      <a:pt x="134489" y="134482"/>
                      <a:pt x="131028" y="134482"/>
                    </a:cubicBezTo>
                    <a:cubicBezTo>
                      <a:pt x="127109" y="134482"/>
                      <a:pt x="123974" y="134417"/>
                      <a:pt x="121622" y="134221"/>
                    </a:cubicBezTo>
                    <a:cubicBezTo>
                      <a:pt x="119271" y="134025"/>
                      <a:pt x="117377" y="133699"/>
                      <a:pt x="116005" y="133176"/>
                    </a:cubicBezTo>
                    <a:cubicBezTo>
                      <a:pt x="114634" y="132653"/>
                      <a:pt x="113654" y="131935"/>
                      <a:pt x="113001" y="130890"/>
                    </a:cubicBezTo>
                    <a:cubicBezTo>
                      <a:pt x="112348" y="129845"/>
                      <a:pt x="111891" y="128604"/>
                      <a:pt x="111564" y="126906"/>
                    </a:cubicBezTo>
                    <a:lnTo>
                      <a:pt x="90271" y="42585"/>
                    </a:lnTo>
                    <a:lnTo>
                      <a:pt x="90076" y="42585"/>
                    </a:lnTo>
                    <a:lnTo>
                      <a:pt x="69893" y="126906"/>
                    </a:lnTo>
                    <a:cubicBezTo>
                      <a:pt x="69567" y="128473"/>
                      <a:pt x="69044" y="129780"/>
                      <a:pt x="68457" y="130759"/>
                    </a:cubicBezTo>
                    <a:cubicBezTo>
                      <a:pt x="67869" y="131739"/>
                      <a:pt x="66889" y="132523"/>
                      <a:pt x="65517" y="133045"/>
                    </a:cubicBezTo>
                    <a:cubicBezTo>
                      <a:pt x="64211" y="133568"/>
                      <a:pt x="62382" y="133960"/>
                      <a:pt x="60096" y="134156"/>
                    </a:cubicBezTo>
                    <a:cubicBezTo>
                      <a:pt x="57810" y="134352"/>
                      <a:pt x="54740" y="134417"/>
                      <a:pt x="51018" y="134417"/>
                    </a:cubicBezTo>
                    <a:cubicBezTo>
                      <a:pt x="47033" y="134417"/>
                      <a:pt x="43898" y="134352"/>
                      <a:pt x="41482" y="134156"/>
                    </a:cubicBezTo>
                    <a:cubicBezTo>
                      <a:pt x="39065" y="133960"/>
                      <a:pt x="37236" y="133633"/>
                      <a:pt x="35865" y="133111"/>
                    </a:cubicBezTo>
                    <a:cubicBezTo>
                      <a:pt x="34493" y="132588"/>
                      <a:pt x="33513" y="131870"/>
                      <a:pt x="32860" y="130825"/>
                    </a:cubicBezTo>
                    <a:cubicBezTo>
                      <a:pt x="32272" y="129845"/>
                      <a:pt x="31750" y="128539"/>
                      <a:pt x="31293" y="126841"/>
                    </a:cubicBezTo>
                    <a:lnTo>
                      <a:pt x="1052" y="10777"/>
                    </a:lnTo>
                    <a:cubicBezTo>
                      <a:pt x="464" y="8295"/>
                      <a:pt x="72" y="6401"/>
                      <a:pt x="7" y="4964"/>
                    </a:cubicBezTo>
                    <a:cubicBezTo>
                      <a:pt x="-58" y="3527"/>
                      <a:pt x="334" y="2482"/>
                      <a:pt x="1183" y="1698"/>
                    </a:cubicBezTo>
                    <a:cubicBezTo>
                      <a:pt x="2032" y="914"/>
                      <a:pt x="3469" y="457"/>
                      <a:pt x="5428" y="326"/>
                    </a:cubicBezTo>
                    <a:cubicBezTo>
                      <a:pt x="7388" y="131"/>
                      <a:pt x="10131" y="65"/>
                      <a:pt x="13592" y="65"/>
                    </a:cubicBezTo>
                    <a:cubicBezTo>
                      <a:pt x="16793" y="65"/>
                      <a:pt x="19340" y="65"/>
                      <a:pt x="21234" y="196"/>
                    </a:cubicBezTo>
                    <a:cubicBezTo>
                      <a:pt x="23128" y="326"/>
                      <a:pt x="24565" y="523"/>
                      <a:pt x="25480" y="914"/>
                    </a:cubicBezTo>
                    <a:cubicBezTo>
                      <a:pt x="26459" y="1306"/>
                      <a:pt x="27113" y="1829"/>
                      <a:pt x="27439" y="2547"/>
                    </a:cubicBezTo>
                    <a:cubicBezTo>
                      <a:pt x="27766" y="3266"/>
                      <a:pt x="28027" y="4245"/>
                      <a:pt x="28288" y="5552"/>
                    </a:cubicBezTo>
                    <a:lnTo>
                      <a:pt x="51605" y="107442"/>
                    </a:lnTo>
                    <a:lnTo>
                      <a:pt x="51736" y="107442"/>
                    </a:lnTo>
                    <a:lnTo>
                      <a:pt x="75968" y="6270"/>
                    </a:lnTo>
                    <a:cubicBezTo>
                      <a:pt x="76229" y="4964"/>
                      <a:pt x="76621" y="3919"/>
                      <a:pt x="77078" y="3070"/>
                    </a:cubicBezTo>
                    <a:cubicBezTo>
                      <a:pt x="77535" y="2221"/>
                      <a:pt x="78254" y="1633"/>
                      <a:pt x="79364" y="1176"/>
                    </a:cubicBezTo>
                    <a:cubicBezTo>
                      <a:pt x="80409" y="718"/>
                      <a:pt x="81911" y="392"/>
                      <a:pt x="83740" y="261"/>
                    </a:cubicBezTo>
                    <a:cubicBezTo>
                      <a:pt x="85569" y="65"/>
                      <a:pt x="88051" y="0"/>
                      <a:pt x="91121" y="0"/>
                    </a:cubicBezTo>
                    <a:cubicBezTo>
                      <a:pt x="94386" y="0"/>
                      <a:pt x="97064" y="65"/>
                      <a:pt x="98958" y="196"/>
                    </a:cubicBezTo>
                    <a:cubicBezTo>
                      <a:pt x="100918" y="326"/>
                      <a:pt x="102420" y="653"/>
                      <a:pt x="103465" y="1045"/>
                    </a:cubicBezTo>
                    <a:cubicBezTo>
                      <a:pt x="104510" y="1502"/>
                      <a:pt x="105294" y="2155"/>
                      <a:pt x="105751" y="2939"/>
                    </a:cubicBezTo>
                    <a:cubicBezTo>
                      <a:pt x="106208" y="3788"/>
                      <a:pt x="106600" y="4833"/>
                      <a:pt x="106861" y="6205"/>
                    </a:cubicBezTo>
                    <a:lnTo>
                      <a:pt x="131942" y="107377"/>
                    </a:lnTo>
                    <a:lnTo>
                      <a:pt x="132138" y="107377"/>
                    </a:lnTo>
                    <a:lnTo>
                      <a:pt x="155455" y="5813"/>
                    </a:lnTo>
                    <a:cubicBezTo>
                      <a:pt x="155651" y="4703"/>
                      <a:pt x="155912" y="3788"/>
                      <a:pt x="156304" y="3004"/>
                    </a:cubicBezTo>
                    <a:cubicBezTo>
                      <a:pt x="156631" y="2221"/>
                      <a:pt x="157284" y="1567"/>
                      <a:pt x="158264" y="1176"/>
                    </a:cubicBezTo>
                    <a:cubicBezTo>
                      <a:pt x="159243" y="718"/>
                      <a:pt x="160615" y="392"/>
                      <a:pt x="162379" y="261"/>
                    </a:cubicBezTo>
                    <a:cubicBezTo>
                      <a:pt x="164142" y="65"/>
                      <a:pt x="166689" y="0"/>
                      <a:pt x="169890" y="0"/>
                    </a:cubicBezTo>
                    <a:cubicBezTo>
                      <a:pt x="172894" y="0"/>
                      <a:pt x="175245" y="65"/>
                      <a:pt x="176944" y="261"/>
                    </a:cubicBezTo>
                    <a:cubicBezTo>
                      <a:pt x="178642" y="457"/>
                      <a:pt x="179818" y="914"/>
                      <a:pt x="180601" y="1633"/>
                    </a:cubicBezTo>
                    <a:cubicBezTo>
                      <a:pt x="181385" y="2417"/>
                      <a:pt x="181712" y="3527"/>
                      <a:pt x="181581" y="4964"/>
                    </a:cubicBezTo>
                    <a:cubicBezTo>
                      <a:pt x="181450" y="6401"/>
                      <a:pt x="181124" y="8426"/>
                      <a:pt x="180471" y="10973"/>
                    </a:cubicBezTo>
                    <a:lnTo>
                      <a:pt x="149904" y="126710"/>
                    </a:ln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E697BFB4-6EE7-D7CD-106B-3D461A3FDDC9}"/>
                  </a:ext>
                </a:extLst>
              </p:cNvPr>
              <p:cNvSpPr/>
              <p:nvPr/>
            </p:nvSpPr>
            <p:spPr>
              <a:xfrm>
                <a:off x="2055142" y="1889332"/>
                <a:ext cx="78899" cy="133110"/>
              </a:xfrm>
              <a:custGeom>
                <a:avLst/>
                <a:gdLst>
                  <a:gd name="connsiteX0" fmla="*/ 78834 w 78899"/>
                  <a:gd name="connsiteY0" fmla="*/ 122464 h 133110"/>
                  <a:gd name="connsiteX1" fmla="*/ 78573 w 78899"/>
                  <a:gd name="connsiteY1" fmla="*/ 127428 h 133110"/>
                  <a:gd name="connsiteX2" fmla="*/ 77789 w 78899"/>
                  <a:gd name="connsiteY2" fmla="*/ 130694 h 133110"/>
                  <a:gd name="connsiteX3" fmla="*/ 76483 w 78899"/>
                  <a:gd name="connsiteY3" fmla="*/ 132523 h 133110"/>
                  <a:gd name="connsiteX4" fmla="*/ 74785 w 78899"/>
                  <a:gd name="connsiteY4" fmla="*/ 133111 h 133110"/>
                  <a:gd name="connsiteX5" fmla="*/ 7968 w 78899"/>
                  <a:gd name="connsiteY5" fmla="*/ 133111 h 133110"/>
                  <a:gd name="connsiteX6" fmla="*/ 2286 w 78899"/>
                  <a:gd name="connsiteY6" fmla="*/ 131086 h 133110"/>
                  <a:gd name="connsiteX7" fmla="*/ 0 w 78899"/>
                  <a:gd name="connsiteY7" fmla="*/ 124554 h 133110"/>
                  <a:gd name="connsiteX8" fmla="*/ 0 w 78899"/>
                  <a:gd name="connsiteY8" fmla="*/ 8556 h 133110"/>
                  <a:gd name="connsiteX9" fmla="*/ 2286 w 78899"/>
                  <a:gd name="connsiteY9" fmla="*/ 2025 h 133110"/>
                  <a:gd name="connsiteX10" fmla="*/ 7968 w 78899"/>
                  <a:gd name="connsiteY10" fmla="*/ 0 h 133110"/>
                  <a:gd name="connsiteX11" fmla="*/ 74393 w 78899"/>
                  <a:gd name="connsiteY11" fmla="*/ 0 h 133110"/>
                  <a:gd name="connsiteX12" fmla="*/ 76026 w 78899"/>
                  <a:gd name="connsiteY12" fmla="*/ 522 h 133110"/>
                  <a:gd name="connsiteX13" fmla="*/ 77267 w 78899"/>
                  <a:gd name="connsiteY13" fmla="*/ 2351 h 133110"/>
                  <a:gd name="connsiteX14" fmla="*/ 78051 w 78899"/>
                  <a:gd name="connsiteY14" fmla="*/ 5617 h 133110"/>
                  <a:gd name="connsiteX15" fmla="*/ 78312 w 78899"/>
                  <a:gd name="connsiteY15" fmla="*/ 10712 h 133110"/>
                  <a:gd name="connsiteX16" fmla="*/ 78051 w 78899"/>
                  <a:gd name="connsiteY16" fmla="*/ 15610 h 133110"/>
                  <a:gd name="connsiteX17" fmla="*/ 77267 w 78899"/>
                  <a:gd name="connsiteY17" fmla="*/ 18876 h 133110"/>
                  <a:gd name="connsiteX18" fmla="*/ 76026 w 78899"/>
                  <a:gd name="connsiteY18" fmla="*/ 20705 h 133110"/>
                  <a:gd name="connsiteX19" fmla="*/ 74393 w 78899"/>
                  <a:gd name="connsiteY19" fmla="*/ 21292 h 133110"/>
                  <a:gd name="connsiteX20" fmla="*/ 26909 w 78899"/>
                  <a:gd name="connsiteY20" fmla="*/ 21292 h 133110"/>
                  <a:gd name="connsiteX21" fmla="*/ 26909 w 78899"/>
                  <a:gd name="connsiteY21" fmla="*/ 53754 h 133110"/>
                  <a:gd name="connsiteX22" fmla="*/ 67143 w 78899"/>
                  <a:gd name="connsiteY22" fmla="*/ 53754 h 133110"/>
                  <a:gd name="connsiteX23" fmla="*/ 68841 w 78899"/>
                  <a:gd name="connsiteY23" fmla="*/ 54342 h 133110"/>
                  <a:gd name="connsiteX24" fmla="*/ 70148 w 78899"/>
                  <a:gd name="connsiteY24" fmla="*/ 56105 h 133110"/>
                  <a:gd name="connsiteX25" fmla="*/ 70931 w 78899"/>
                  <a:gd name="connsiteY25" fmla="*/ 59305 h 133110"/>
                  <a:gd name="connsiteX26" fmla="*/ 71193 w 78899"/>
                  <a:gd name="connsiteY26" fmla="*/ 64204 h 133110"/>
                  <a:gd name="connsiteX27" fmla="*/ 70931 w 78899"/>
                  <a:gd name="connsiteY27" fmla="*/ 69168 h 133110"/>
                  <a:gd name="connsiteX28" fmla="*/ 70148 w 78899"/>
                  <a:gd name="connsiteY28" fmla="*/ 72303 h 133110"/>
                  <a:gd name="connsiteX29" fmla="*/ 68841 w 78899"/>
                  <a:gd name="connsiteY29" fmla="*/ 74001 h 133110"/>
                  <a:gd name="connsiteX30" fmla="*/ 67143 w 78899"/>
                  <a:gd name="connsiteY30" fmla="*/ 74524 h 133110"/>
                  <a:gd name="connsiteX31" fmla="*/ 26909 w 78899"/>
                  <a:gd name="connsiteY31" fmla="*/ 74524 h 133110"/>
                  <a:gd name="connsiteX32" fmla="*/ 26909 w 78899"/>
                  <a:gd name="connsiteY32" fmla="*/ 112079 h 133110"/>
                  <a:gd name="connsiteX33" fmla="*/ 74850 w 78899"/>
                  <a:gd name="connsiteY33" fmla="*/ 112079 h 133110"/>
                  <a:gd name="connsiteX34" fmla="*/ 76548 w 78899"/>
                  <a:gd name="connsiteY34" fmla="*/ 112667 h 133110"/>
                  <a:gd name="connsiteX35" fmla="*/ 77855 w 78899"/>
                  <a:gd name="connsiteY35" fmla="*/ 114496 h 133110"/>
                  <a:gd name="connsiteX36" fmla="*/ 78639 w 78899"/>
                  <a:gd name="connsiteY36" fmla="*/ 117762 h 133110"/>
                  <a:gd name="connsiteX37" fmla="*/ 78900 w 78899"/>
                  <a:gd name="connsiteY37" fmla="*/ 122726 h 133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899" h="133110">
                    <a:moveTo>
                      <a:pt x="78834" y="122464"/>
                    </a:moveTo>
                    <a:cubicBezTo>
                      <a:pt x="78834" y="124424"/>
                      <a:pt x="78769" y="126122"/>
                      <a:pt x="78573" y="127428"/>
                    </a:cubicBezTo>
                    <a:cubicBezTo>
                      <a:pt x="78377" y="128735"/>
                      <a:pt x="78116" y="129845"/>
                      <a:pt x="77789" y="130694"/>
                    </a:cubicBezTo>
                    <a:cubicBezTo>
                      <a:pt x="77463" y="131543"/>
                      <a:pt x="77006" y="132131"/>
                      <a:pt x="76483" y="132523"/>
                    </a:cubicBezTo>
                    <a:cubicBezTo>
                      <a:pt x="75961" y="132915"/>
                      <a:pt x="75373" y="133111"/>
                      <a:pt x="74785" y="133111"/>
                    </a:cubicBezTo>
                    <a:lnTo>
                      <a:pt x="7968" y="133111"/>
                    </a:lnTo>
                    <a:cubicBezTo>
                      <a:pt x="5682" y="133111"/>
                      <a:pt x="3788" y="132458"/>
                      <a:pt x="2286" y="131086"/>
                    </a:cubicBezTo>
                    <a:cubicBezTo>
                      <a:pt x="718" y="129714"/>
                      <a:pt x="0" y="127559"/>
                      <a:pt x="0" y="124554"/>
                    </a:cubicBezTo>
                    <a:lnTo>
                      <a:pt x="0" y="8556"/>
                    </a:lnTo>
                    <a:cubicBezTo>
                      <a:pt x="0" y="5552"/>
                      <a:pt x="784" y="3396"/>
                      <a:pt x="2286" y="2025"/>
                    </a:cubicBezTo>
                    <a:cubicBezTo>
                      <a:pt x="3854" y="718"/>
                      <a:pt x="5748" y="0"/>
                      <a:pt x="7968" y="0"/>
                    </a:cubicBezTo>
                    <a:lnTo>
                      <a:pt x="74393" y="0"/>
                    </a:lnTo>
                    <a:cubicBezTo>
                      <a:pt x="74981" y="0"/>
                      <a:pt x="75569" y="196"/>
                      <a:pt x="76026" y="522"/>
                    </a:cubicBezTo>
                    <a:cubicBezTo>
                      <a:pt x="76483" y="849"/>
                      <a:pt x="76940" y="1437"/>
                      <a:pt x="77267" y="2351"/>
                    </a:cubicBezTo>
                    <a:cubicBezTo>
                      <a:pt x="77594" y="3200"/>
                      <a:pt x="77855" y="4311"/>
                      <a:pt x="78051" y="5617"/>
                    </a:cubicBezTo>
                    <a:cubicBezTo>
                      <a:pt x="78247" y="6989"/>
                      <a:pt x="78312" y="8621"/>
                      <a:pt x="78312" y="10712"/>
                    </a:cubicBezTo>
                    <a:cubicBezTo>
                      <a:pt x="78312" y="12606"/>
                      <a:pt x="78247" y="14238"/>
                      <a:pt x="78051" y="15610"/>
                    </a:cubicBezTo>
                    <a:cubicBezTo>
                      <a:pt x="77855" y="16916"/>
                      <a:pt x="77594" y="18027"/>
                      <a:pt x="77267" y="18876"/>
                    </a:cubicBezTo>
                    <a:cubicBezTo>
                      <a:pt x="76940" y="19725"/>
                      <a:pt x="76483" y="20313"/>
                      <a:pt x="76026" y="20705"/>
                    </a:cubicBezTo>
                    <a:cubicBezTo>
                      <a:pt x="75569" y="21097"/>
                      <a:pt x="74981" y="21292"/>
                      <a:pt x="74393" y="21292"/>
                    </a:cubicBezTo>
                    <a:lnTo>
                      <a:pt x="26909" y="21292"/>
                    </a:lnTo>
                    <a:lnTo>
                      <a:pt x="26909" y="53754"/>
                    </a:lnTo>
                    <a:lnTo>
                      <a:pt x="67143" y="53754"/>
                    </a:lnTo>
                    <a:cubicBezTo>
                      <a:pt x="67731" y="53754"/>
                      <a:pt x="68319" y="53950"/>
                      <a:pt x="68841" y="54342"/>
                    </a:cubicBezTo>
                    <a:cubicBezTo>
                      <a:pt x="69364" y="54733"/>
                      <a:pt x="69756" y="55321"/>
                      <a:pt x="70148" y="56105"/>
                    </a:cubicBezTo>
                    <a:cubicBezTo>
                      <a:pt x="70474" y="56889"/>
                      <a:pt x="70735" y="57934"/>
                      <a:pt x="70931" y="59305"/>
                    </a:cubicBezTo>
                    <a:cubicBezTo>
                      <a:pt x="71127" y="60677"/>
                      <a:pt x="71193" y="62245"/>
                      <a:pt x="71193" y="64204"/>
                    </a:cubicBezTo>
                    <a:cubicBezTo>
                      <a:pt x="71193" y="66163"/>
                      <a:pt x="71127" y="67862"/>
                      <a:pt x="70931" y="69168"/>
                    </a:cubicBezTo>
                    <a:cubicBezTo>
                      <a:pt x="70735" y="70474"/>
                      <a:pt x="70474" y="71519"/>
                      <a:pt x="70148" y="72303"/>
                    </a:cubicBezTo>
                    <a:cubicBezTo>
                      <a:pt x="69821" y="73087"/>
                      <a:pt x="69364" y="73675"/>
                      <a:pt x="68841" y="74001"/>
                    </a:cubicBezTo>
                    <a:cubicBezTo>
                      <a:pt x="68319" y="74328"/>
                      <a:pt x="67731" y="74524"/>
                      <a:pt x="67143" y="74524"/>
                    </a:cubicBezTo>
                    <a:lnTo>
                      <a:pt x="26909" y="74524"/>
                    </a:lnTo>
                    <a:lnTo>
                      <a:pt x="26909" y="112079"/>
                    </a:lnTo>
                    <a:lnTo>
                      <a:pt x="74850" y="112079"/>
                    </a:lnTo>
                    <a:cubicBezTo>
                      <a:pt x="75438" y="112079"/>
                      <a:pt x="76026" y="112275"/>
                      <a:pt x="76548" y="112667"/>
                    </a:cubicBezTo>
                    <a:cubicBezTo>
                      <a:pt x="77071" y="113059"/>
                      <a:pt x="77463" y="113647"/>
                      <a:pt x="77855" y="114496"/>
                    </a:cubicBezTo>
                    <a:cubicBezTo>
                      <a:pt x="78247" y="115345"/>
                      <a:pt x="78443" y="116390"/>
                      <a:pt x="78639" y="117762"/>
                    </a:cubicBezTo>
                    <a:cubicBezTo>
                      <a:pt x="78834" y="119068"/>
                      <a:pt x="78900" y="120766"/>
                      <a:pt x="78900" y="122726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839A0DDA-CF27-0767-1DD6-353BE4E0CFCF}"/>
                  </a:ext>
                </a:extLst>
              </p:cNvPr>
              <p:cNvSpPr/>
              <p:nvPr/>
            </p:nvSpPr>
            <p:spPr>
              <a:xfrm>
                <a:off x="2157817" y="1889332"/>
                <a:ext cx="98755" cy="133698"/>
              </a:xfrm>
              <a:custGeom>
                <a:avLst/>
                <a:gdLst>
                  <a:gd name="connsiteX0" fmla="*/ 98690 w 98755"/>
                  <a:gd name="connsiteY0" fmla="*/ 129584 h 133698"/>
                  <a:gd name="connsiteX1" fmla="*/ 98298 w 98755"/>
                  <a:gd name="connsiteY1" fmla="*/ 131478 h 133698"/>
                  <a:gd name="connsiteX2" fmla="*/ 96339 w 98755"/>
                  <a:gd name="connsiteY2" fmla="*/ 132784 h 133698"/>
                  <a:gd name="connsiteX3" fmla="*/ 91832 w 98755"/>
                  <a:gd name="connsiteY3" fmla="*/ 133503 h 133698"/>
                  <a:gd name="connsiteX4" fmla="*/ 83733 w 98755"/>
                  <a:gd name="connsiteY4" fmla="*/ 133699 h 133698"/>
                  <a:gd name="connsiteX5" fmla="*/ 76875 w 98755"/>
                  <a:gd name="connsiteY5" fmla="*/ 133503 h 133698"/>
                  <a:gd name="connsiteX6" fmla="*/ 72825 w 98755"/>
                  <a:gd name="connsiteY6" fmla="*/ 132719 h 133698"/>
                  <a:gd name="connsiteX7" fmla="*/ 70735 w 98755"/>
                  <a:gd name="connsiteY7" fmla="*/ 131282 h 133698"/>
                  <a:gd name="connsiteX8" fmla="*/ 69690 w 98755"/>
                  <a:gd name="connsiteY8" fmla="*/ 129192 h 133698"/>
                  <a:gd name="connsiteX9" fmla="*/ 57738 w 98755"/>
                  <a:gd name="connsiteY9" fmla="*/ 99474 h 133698"/>
                  <a:gd name="connsiteX10" fmla="*/ 53492 w 98755"/>
                  <a:gd name="connsiteY10" fmla="*/ 90526 h 133698"/>
                  <a:gd name="connsiteX11" fmla="*/ 48920 w 98755"/>
                  <a:gd name="connsiteY11" fmla="*/ 83994 h 133698"/>
                  <a:gd name="connsiteX12" fmla="*/ 43108 w 98755"/>
                  <a:gd name="connsiteY12" fmla="*/ 80010 h 133698"/>
                  <a:gd name="connsiteX13" fmla="*/ 35466 w 98755"/>
                  <a:gd name="connsiteY13" fmla="*/ 78704 h 133698"/>
                  <a:gd name="connsiteX14" fmla="*/ 27040 w 98755"/>
                  <a:gd name="connsiteY14" fmla="*/ 78704 h 133698"/>
                  <a:gd name="connsiteX15" fmla="*/ 27040 w 98755"/>
                  <a:gd name="connsiteY15" fmla="*/ 129388 h 133698"/>
                  <a:gd name="connsiteX16" fmla="*/ 26387 w 98755"/>
                  <a:gd name="connsiteY16" fmla="*/ 131217 h 133698"/>
                  <a:gd name="connsiteX17" fmla="*/ 24166 w 98755"/>
                  <a:gd name="connsiteY17" fmla="*/ 132523 h 133698"/>
                  <a:gd name="connsiteX18" fmla="*/ 20052 w 98755"/>
                  <a:gd name="connsiteY18" fmla="*/ 133372 h 133698"/>
                  <a:gd name="connsiteX19" fmla="*/ 13455 w 98755"/>
                  <a:gd name="connsiteY19" fmla="*/ 133699 h 133698"/>
                  <a:gd name="connsiteX20" fmla="*/ 6923 w 98755"/>
                  <a:gd name="connsiteY20" fmla="*/ 133372 h 133698"/>
                  <a:gd name="connsiteX21" fmla="*/ 2743 w 98755"/>
                  <a:gd name="connsiteY21" fmla="*/ 132523 h 133698"/>
                  <a:gd name="connsiteX22" fmla="*/ 588 w 98755"/>
                  <a:gd name="connsiteY22" fmla="*/ 131217 h 133698"/>
                  <a:gd name="connsiteX23" fmla="*/ 0 w 98755"/>
                  <a:gd name="connsiteY23" fmla="*/ 129388 h 133698"/>
                  <a:gd name="connsiteX24" fmla="*/ 0 w 98755"/>
                  <a:gd name="connsiteY24" fmla="*/ 8556 h 133698"/>
                  <a:gd name="connsiteX25" fmla="*/ 2286 w 98755"/>
                  <a:gd name="connsiteY25" fmla="*/ 2025 h 133698"/>
                  <a:gd name="connsiteX26" fmla="*/ 7968 w 98755"/>
                  <a:gd name="connsiteY26" fmla="*/ 0 h 133698"/>
                  <a:gd name="connsiteX27" fmla="*/ 42389 w 98755"/>
                  <a:gd name="connsiteY27" fmla="*/ 0 h 133698"/>
                  <a:gd name="connsiteX28" fmla="*/ 51011 w 98755"/>
                  <a:gd name="connsiteY28" fmla="*/ 196 h 133698"/>
                  <a:gd name="connsiteX29" fmla="*/ 57150 w 98755"/>
                  <a:gd name="connsiteY29" fmla="*/ 718 h 133698"/>
                  <a:gd name="connsiteX30" fmla="*/ 71585 w 98755"/>
                  <a:gd name="connsiteY30" fmla="*/ 4637 h 133698"/>
                  <a:gd name="connsiteX31" fmla="*/ 82492 w 98755"/>
                  <a:gd name="connsiteY31" fmla="*/ 11887 h 133698"/>
                  <a:gd name="connsiteX32" fmla="*/ 89350 w 98755"/>
                  <a:gd name="connsiteY32" fmla="*/ 22468 h 133698"/>
                  <a:gd name="connsiteX33" fmla="*/ 91701 w 98755"/>
                  <a:gd name="connsiteY33" fmla="*/ 36511 h 133698"/>
                  <a:gd name="connsiteX34" fmla="*/ 90003 w 98755"/>
                  <a:gd name="connsiteY34" fmla="*/ 48724 h 133698"/>
                  <a:gd name="connsiteX35" fmla="*/ 85039 w 98755"/>
                  <a:gd name="connsiteY35" fmla="*/ 58522 h 133698"/>
                  <a:gd name="connsiteX36" fmla="*/ 76940 w 98755"/>
                  <a:gd name="connsiteY36" fmla="*/ 66033 h 133698"/>
                  <a:gd name="connsiteX37" fmla="*/ 65968 w 98755"/>
                  <a:gd name="connsiteY37" fmla="*/ 71193 h 133698"/>
                  <a:gd name="connsiteX38" fmla="*/ 71585 w 98755"/>
                  <a:gd name="connsiteY38" fmla="*/ 74720 h 133698"/>
                  <a:gd name="connsiteX39" fmla="*/ 76548 w 98755"/>
                  <a:gd name="connsiteY39" fmla="*/ 79684 h 133698"/>
                  <a:gd name="connsiteX40" fmla="*/ 80925 w 98755"/>
                  <a:gd name="connsiteY40" fmla="*/ 86346 h 133698"/>
                  <a:gd name="connsiteX41" fmla="*/ 84909 w 98755"/>
                  <a:gd name="connsiteY41" fmla="*/ 94836 h 133698"/>
                  <a:gd name="connsiteX42" fmla="*/ 96143 w 98755"/>
                  <a:gd name="connsiteY42" fmla="*/ 121028 h 133698"/>
                  <a:gd name="connsiteX43" fmla="*/ 98233 w 98755"/>
                  <a:gd name="connsiteY43" fmla="*/ 126710 h 133698"/>
                  <a:gd name="connsiteX44" fmla="*/ 98755 w 98755"/>
                  <a:gd name="connsiteY44" fmla="*/ 129518 h 133698"/>
                  <a:gd name="connsiteX45" fmla="*/ 63812 w 98755"/>
                  <a:gd name="connsiteY45" fmla="*/ 39319 h 133698"/>
                  <a:gd name="connsiteX46" fmla="*/ 60808 w 98755"/>
                  <a:gd name="connsiteY46" fmla="*/ 28216 h 133698"/>
                  <a:gd name="connsiteX47" fmla="*/ 51011 w 98755"/>
                  <a:gd name="connsiteY47" fmla="*/ 21815 h 133698"/>
                  <a:gd name="connsiteX48" fmla="*/ 46308 w 98755"/>
                  <a:gd name="connsiteY48" fmla="*/ 20966 h 133698"/>
                  <a:gd name="connsiteX49" fmla="*/ 39058 w 98755"/>
                  <a:gd name="connsiteY49" fmla="*/ 20639 h 133698"/>
                  <a:gd name="connsiteX50" fmla="*/ 26909 w 98755"/>
                  <a:gd name="connsiteY50" fmla="*/ 20639 h 133698"/>
                  <a:gd name="connsiteX51" fmla="*/ 26909 w 98755"/>
                  <a:gd name="connsiteY51" fmla="*/ 58391 h 133698"/>
                  <a:gd name="connsiteX52" fmla="*/ 40691 w 98755"/>
                  <a:gd name="connsiteY52" fmla="*/ 58391 h 133698"/>
                  <a:gd name="connsiteX53" fmla="*/ 50749 w 98755"/>
                  <a:gd name="connsiteY53" fmla="*/ 57019 h 133698"/>
                  <a:gd name="connsiteX54" fmla="*/ 57934 w 98755"/>
                  <a:gd name="connsiteY54" fmla="*/ 53101 h 133698"/>
                  <a:gd name="connsiteX55" fmla="*/ 62245 w 98755"/>
                  <a:gd name="connsiteY55" fmla="*/ 47092 h 133698"/>
                  <a:gd name="connsiteX56" fmla="*/ 63682 w 98755"/>
                  <a:gd name="connsiteY56" fmla="*/ 39254 h 133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98755" h="133698">
                    <a:moveTo>
                      <a:pt x="98690" y="129584"/>
                    </a:moveTo>
                    <a:cubicBezTo>
                      <a:pt x="98690" y="130367"/>
                      <a:pt x="98559" y="130955"/>
                      <a:pt x="98298" y="131478"/>
                    </a:cubicBezTo>
                    <a:cubicBezTo>
                      <a:pt x="98037" y="132000"/>
                      <a:pt x="97384" y="132392"/>
                      <a:pt x="96339" y="132784"/>
                    </a:cubicBezTo>
                    <a:cubicBezTo>
                      <a:pt x="95294" y="133111"/>
                      <a:pt x="93791" y="133372"/>
                      <a:pt x="91832" y="133503"/>
                    </a:cubicBezTo>
                    <a:cubicBezTo>
                      <a:pt x="89873" y="133633"/>
                      <a:pt x="87129" y="133699"/>
                      <a:pt x="83733" y="133699"/>
                    </a:cubicBezTo>
                    <a:cubicBezTo>
                      <a:pt x="80859" y="133699"/>
                      <a:pt x="78573" y="133633"/>
                      <a:pt x="76875" y="133503"/>
                    </a:cubicBezTo>
                    <a:cubicBezTo>
                      <a:pt x="75177" y="133372"/>
                      <a:pt x="73805" y="133111"/>
                      <a:pt x="72825" y="132719"/>
                    </a:cubicBezTo>
                    <a:cubicBezTo>
                      <a:pt x="71846" y="132327"/>
                      <a:pt x="71127" y="131870"/>
                      <a:pt x="70735" y="131282"/>
                    </a:cubicBezTo>
                    <a:cubicBezTo>
                      <a:pt x="70344" y="130694"/>
                      <a:pt x="69952" y="129976"/>
                      <a:pt x="69690" y="129192"/>
                    </a:cubicBezTo>
                    <a:lnTo>
                      <a:pt x="57738" y="99474"/>
                    </a:lnTo>
                    <a:cubicBezTo>
                      <a:pt x="56301" y="96143"/>
                      <a:pt x="54864" y="93138"/>
                      <a:pt x="53492" y="90526"/>
                    </a:cubicBezTo>
                    <a:cubicBezTo>
                      <a:pt x="52121" y="87913"/>
                      <a:pt x="50619" y="85758"/>
                      <a:pt x="48920" y="83994"/>
                    </a:cubicBezTo>
                    <a:cubicBezTo>
                      <a:pt x="47222" y="82231"/>
                      <a:pt x="45328" y="80925"/>
                      <a:pt x="43108" y="80010"/>
                    </a:cubicBezTo>
                    <a:cubicBezTo>
                      <a:pt x="40887" y="79096"/>
                      <a:pt x="38405" y="78704"/>
                      <a:pt x="35466" y="78704"/>
                    </a:cubicBezTo>
                    <a:lnTo>
                      <a:pt x="27040" y="78704"/>
                    </a:lnTo>
                    <a:lnTo>
                      <a:pt x="27040" y="129388"/>
                    </a:lnTo>
                    <a:cubicBezTo>
                      <a:pt x="27040" y="130041"/>
                      <a:pt x="26844" y="130694"/>
                      <a:pt x="26387" y="131217"/>
                    </a:cubicBezTo>
                    <a:cubicBezTo>
                      <a:pt x="25930" y="131739"/>
                      <a:pt x="25211" y="132196"/>
                      <a:pt x="24166" y="132523"/>
                    </a:cubicBezTo>
                    <a:cubicBezTo>
                      <a:pt x="23121" y="132849"/>
                      <a:pt x="21750" y="133111"/>
                      <a:pt x="20052" y="133372"/>
                    </a:cubicBezTo>
                    <a:cubicBezTo>
                      <a:pt x="18353" y="133568"/>
                      <a:pt x="16133" y="133699"/>
                      <a:pt x="13455" y="133699"/>
                    </a:cubicBezTo>
                    <a:cubicBezTo>
                      <a:pt x="10777" y="133699"/>
                      <a:pt x="8687" y="133568"/>
                      <a:pt x="6923" y="133372"/>
                    </a:cubicBezTo>
                    <a:cubicBezTo>
                      <a:pt x="5160" y="133176"/>
                      <a:pt x="3788" y="132915"/>
                      <a:pt x="2743" y="132523"/>
                    </a:cubicBezTo>
                    <a:cubicBezTo>
                      <a:pt x="1698" y="132196"/>
                      <a:pt x="980" y="131739"/>
                      <a:pt x="588" y="131217"/>
                    </a:cubicBezTo>
                    <a:cubicBezTo>
                      <a:pt x="196" y="130694"/>
                      <a:pt x="0" y="130041"/>
                      <a:pt x="0" y="129388"/>
                    </a:cubicBezTo>
                    <a:lnTo>
                      <a:pt x="0" y="8556"/>
                    </a:lnTo>
                    <a:cubicBezTo>
                      <a:pt x="0" y="5552"/>
                      <a:pt x="784" y="3396"/>
                      <a:pt x="2286" y="2025"/>
                    </a:cubicBezTo>
                    <a:cubicBezTo>
                      <a:pt x="3854" y="718"/>
                      <a:pt x="5748" y="0"/>
                      <a:pt x="7968" y="0"/>
                    </a:cubicBezTo>
                    <a:lnTo>
                      <a:pt x="42389" y="0"/>
                    </a:lnTo>
                    <a:cubicBezTo>
                      <a:pt x="45916" y="0"/>
                      <a:pt x="48790" y="65"/>
                      <a:pt x="51011" y="196"/>
                    </a:cubicBezTo>
                    <a:cubicBezTo>
                      <a:pt x="53297" y="326"/>
                      <a:pt x="55321" y="522"/>
                      <a:pt x="57150" y="718"/>
                    </a:cubicBezTo>
                    <a:cubicBezTo>
                      <a:pt x="62506" y="1502"/>
                      <a:pt x="67339" y="2743"/>
                      <a:pt x="71585" y="4637"/>
                    </a:cubicBezTo>
                    <a:cubicBezTo>
                      <a:pt x="75895" y="6466"/>
                      <a:pt x="79488" y="8883"/>
                      <a:pt x="82492" y="11887"/>
                    </a:cubicBezTo>
                    <a:cubicBezTo>
                      <a:pt x="85496" y="14892"/>
                      <a:pt x="87717" y="18419"/>
                      <a:pt x="89350" y="22468"/>
                    </a:cubicBezTo>
                    <a:cubicBezTo>
                      <a:pt x="90918" y="26518"/>
                      <a:pt x="91701" y="31220"/>
                      <a:pt x="91701" y="36511"/>
                    </a:cubicBezTo>
                    <a:cubicBezTo>
                      <a:pt x="91701" y="40952"/>
                      <a:pt x="91114" y="45002"/>
                      <a:pt x="90003" y="48724"/>
                    </a:cubicBezTo>
                    <a:cubicBezTo>
                      <a:pt x="88893" y="52382"/>
                      <a:pt x="87195" y="55648"/>
                      <a:pt x="85039" y="58522"/>
                    </a:cubicBezTo>
                    <a:cubicBezTo>
                      <a:pt x="82819" y="61395"/>
                      <a:pt x="80141" y="63877"/>
                      <a:pt x="76940" y="66033"/>
                    </a:cubicBezTo>
                    <a:cubicBezTo>
                      <a:pt x="73740" y="68188"/>
                      <a:pt x="70082" y="69886"/>
                      <a:pt x="65968" y="71193"/>
                    </a:cubicBezTo>
                    <a:cubicBezTo>
                      <a:pt x="67927" y="72172"/>
                      <a:pt x="69821" y="73348"/>
                      <a:pt x="71585" y="74720"/>
                    </a:cubicBezTo>
                    <a:cubicBezTo>
                      <a:pt x="73348" y="76091"/>
                      <a:pt x="74981" y="77724"/>
                      <a:pt x="76548" y="79684"/>
                    </a:cubicBezTo>
                    <a:cubicBezTo>
                      <a:pt x="78116" y="81643"/>
                      <a:pt x="79553" y="83864"/>
                      <a:pt x="80925" y="86346"/>
                    </a:cubicBezTo>
                    <a:cubicBezTo>
                      <a:pt x="82296" y="88827"/>
                      <a:pt x="83602" y="91701"/>
                      <a:pt x="84909" y="94836"/>
                    </a:cubicBezTo>
                    <a:lnTo>
                      <a:pt x="96143" y="121028"/>
                    </a:lnTo>
                    <a:cubicBezTo>
                      <a:pt x="97188" y="123640"/>
                      <a:pt x="97841" y="125534"/>
                      <a:pt x="98233" y="126710"/>
                    </a:cubicBezTo>
                    <a:cubicBezTo>
                      <a:pt x="98559" y="127885"/>
                      <a:pt x="98755" y="128865"/>
                      <a:pt x="98755" y="129518"/>
                    </a:cubicBezTo>
                    <a:close/>
                    <a:moveTo>
                      <a:pt x="63812" y="39319"/>
                    </a:moveTo>
                    <a:cubicBezTo>
                      <a:pt x="63812" y="34943"/>
                      <a:pt x="62832" y="31220"/>
                      <a:pt x="60808" y="28216"/>
                    </a:cubicBezTo>
                    <a:cubicBezTo>
                      <a:pt x="58848" y="25211"/>
                      <a:pt x="55582" y="23056"/>
                      <a:pt x="51011" y="21815"/>
                    </a:cubicBezTo>
                    <a:cubicBezTo>
                      <a:pt x="49639" y="21488"/>
                      <a:pt x="48071" y="21227"/>
                      <a:pt x="46308" y="20966"/>
                    </a:cubicBezTo>
                    <a:cubicBezTo>
                      <a:pt x="44544" y="20705"/>
                      <a:pt x="42128" y="20639"/>
                      <a:pt x="39058" y="20639"/>
                    </a:cubicBezTo>
                    <a:lnTo>
                      <a:pt x="26909" y="20639"/>
                    </a:lnTo>
                    <a:lnTo>
                      <a:pt x="26909" y="58391"/>
                    </a:lnTo>
                    <a:lnTo>
                      <a:pt x="40691" y="58391"/>
                    </a:lnTo>
                    <a:cubicBezTo>
                      <a:pt x="44544" y="58391"/>
                      <a:pt x="47875" y="57934"/>
                      <a:pt x="50749" y="57019"/>
                    </a:cubicBezTo>
                    <a:cubicBezTo>
                      <a:pt x="53623" y="56105"/>
                      <a:pt x="56040" y="54799"/>
                      <a:pt x="57934" y="53101"/>
                    </a:cubicBezTo>
                    <a:cubicBezTo>
                      <a:pt x="59828" y="51402"/>
                      <a:pt x="61265" y="49443"/>
                      <a:pt x="62245" y="47092"/>
                    </a:cubicBezTo>
                    <a:cubicBezTo>
                      <a:pt x="63224" y="44740"/>
                      <a:pt x="63682" y="42193"/>
                      <a:pt x="63682" y="39254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ACB69FA2-1CB4-A1A9-13BE-3DCDC7FBDEFF}"/>
                  </a:ext>
                </a:extLst>
              </p:cNvPr>
              <p:cNvSpPr/>
              <p:nvPr/>
            </p:nvSpPr>
            <p:spPr>
              <a:xfrm>
                <a:off x="1157919" y="2101408"/>
                <a:ext cx="97579" cy="126056"/>
              </a:xfrm>
              <a:custGeom>
                <a:avLst/>
                <a:gdLst>
                  <a:gd name="connsiteX0" fmla="*/ 97580 w 97579"/>
                  <a:gd name="connsiteY0" fmla="*/ 122007 h 126056"/>
                  <a:gd name="connsiteX1" fmla="*/ 96927 w 97579"/>
                  <a:gd name="connsiteY1" fmla="*/ 123771 h 126056"/>
                  <a:gd name="connsiteX2" fmla="*/ 94836 w 97579"/>
                  <a:gd name="connsiteY2" fmla="*/ 125012 h 126056"/>
                  <a:gd name="connsiteX3" fmla="*/ 90983 w 97579"/>
                  <a:gd name="connsiteY3" fmla="*/ 125795 h 126056"/>
                  <a:gd name="connsiteX4" fmla="*/ 84909 w 97579"/>
                  <a:gd name="connsiteY4" fmla="*/ 126057 h 126056"/>
                  <a:gd name="connsiteX5" fmla="*/ 78704 w 97579"/>
                  <a:gd name="connsiteY5" fmla="*/ 125795 h 126056"/>
                  <a:gd name="connsiteX6" fmla="*/ 74850 w 97579"/>
                  <a:gd name="connsiteY6" fmla="*/ 125012 h 126056"/>
                  <a:gd name="connsiteX7" fmla="*/ 72825 w 97579"/>
                  <a:gd name="connsiteY7" fmla="*/ 123771 h 126056"/>
                  <a:gd name="connsiteX8" fmla="*/ 72172 w 97579"/>
                  <a:gd name="connsiteY8" fmla="*/ 122007 h 126056"/>
                  <a:gd name="connsiteX9" fmla="*/ 72172 w 97579"/>
                  <a:gd name="connsiteY9" fmla="*/ 71519 h 126056"/>
                  <a:gd name="connsiteX10" fmla="*/ 25473 w 97579"/>
                  <a:gd name="connsiteY10" fmla="*/ 71519 h 126056"/>
                  <a:gd name="connsiteX11" fmla="*/ 25473 w 97579"/>
                  <a:gd name="connsiteY11" fmla="*/ 122007 h 126056"/>
                  <a:gd name="connsiteX12" fmla="*/ 24885 w 97579"/>
                  <a:gd name="connsiteY12" fmla="*/ 123771 h 126056"/>
                  <a:gd name="connsiteX13" fmla="*/ 22860 w 97579"/>
                  <a:gd name="connsiteY13" fmla="*/ 125012 h 126056"/>
                  <a:gd name="connsiteX14" fmla="*/ 19006 w 97579"/>
                  <a:gd name="connsiteY14" fmla="*/ 125795 h 126056"/>
                  <a:gd name="connsiteX15" fmla="*/ 12802 w 97579"/>
                  <a:gd name="connsiteY15" fmla="*/ 126057 h 126056"/>
                  <a:gd name="connsiteX16" fmla="*/ 6662 w 97579"/>
                  <a:gd name="connsiteY16" fmla="*/ 125795 h 126056"/>
                  <a:gd name="connsiteX17" fmla="*/ 2743 w 97579"/>
                  <a:gd name="connsiteY17" fmla="*/ 125012 h 126056"/>
                  <a:gd name="connsiteX18" fmla="*/ 653 w 97579"/>
                  <a:gd name="connsiteY18" fmla="*/ 123771 h 126056"/>
                  <a:gd name="connsiteX19" fmla="*/ 0 w 97579"/>
                  <a:gd name="connsiteY19" fmla="*/ 122007 h 126056"/>
                  <a:gd name="connsiteX20" fmla="*/ 0 w 97579"/>
                  <a:gd name="connsiteY20" fmla="*/ 4049 h 126056"/>
                  <a:gd name="connsiteX21" fmla="*/ 653 w 97579"/>
                  <a:gd name="connsiteY21" fmla="*/ 2286 h 126056"/>
                  <a:gd name="connsiteX22" fmla="*/ 2743 w 97579"/>
                  <a:gd name="connsiteY22" fmla="*/ 1045 h 126056"/>
                  <a:gd name="connsiteX23" fmla="*/ 6662 w 97579"/>
                  <a:gd name="connsiteY23" fmla="*/ 261 h 126056"/>
                  <a:gd name="connsiteX24" fmla="*/ 12802 w 97579"/>
                  <a:gd name="connsiteY24" fmla="*/ 0 h 126056"/>
                  <a:gd name="connsiteX25" fmla="*/ 19006 w 97579"/>
                  <a:gd name="connsiteY25" fmla="*/ 261 h 126056"/>
                  <a:gd name="connsiteX26" fmla="*/ 22860 w 97579"/>
                  <a:gd name="connsiteY26" fmla="*/ 1045 h 126056"/>
                  <a:gd name="connsiteX27" fmla="*/ 24885 w 97579"/>
                  <a:gd name="connsiteY27" fmla="*/ 2286 h 126056"/>
                  <a:gd name="connsiteX28" fmla="*/ 25473 w 97579"/>
                  <a:gd name="connsiteY28" fmla="*/ 4049 h 126056"/>
                  <a:gd name="connsiteX29" fmla="*/ 25473 w 97579"/>
                  <a:gd name="connsiteY29" fmla="*/ 49900 h 126056"/>
                  <a:gd name="connsiteX30" fmla="*/ 72172 w 97579"/>
                  <a:gd name="connsiteY30" fmla="*/ 49900 h 126056"/>
                  <a:gd name="connsiteX31" fmla="*/ 72172 w 97579"/>
                  <a:gd name="connsiteY31" fmla="*/ 4049 h 126056"/>
                  <a:gd name="connsiteX32" fmla="*/ 72825 w 97579"/>
                  <a:gd name="connsiteY32" fmla="*/ 2286 h 126056"/>
                  <a:gd name="connsiteX33" fmla="*/ 74850 w 97579"/>
                  <a:gd name="connsiteY33" fmla="*/ 1045 h 126056"/>
                  <a:gd name="connsiteX34" fmla="*/ 78704 w 97579"/>
                  <a:gd name="connsiteY34" fmla="*/ 261 h 126056"/>
                  <a:gd name="connsiteX35" fmla="*/ 84909 w 97579"/>
                  <a:gd name="connsiteY35" fmla="*/ 0 h 126056"/>
                  <a:gd name="connsiteX36" fmla="*/ 90983 w 97579"/>
                  <a:gd name="connsiteY36" fmla="*/ 261 h 126056"/>
                  <a:gd name="connsiteX37" fmla="*/ 94836 w 97579"/>
                  <a:gd name="connsiteY37" fmla="*/ 1045 h 126056"/>
                  <a:gd name="connsiteX38" fmla="*/ 96927 w 97579"/>
                  <a:gd name="connsiteY38" fmla="*/ 2286 h 126056"/>
                  <a:gd name="connsiteX39" fmla="*/ 97580 w 97579"/>
                  <a:gd name="connsiteY39" fmla="*/ 4049 h 126056"/>
                  <a:gd name="connsiteX40" fmla="*/ 97580 w 97579"/>
                  <a:gd name="connsiteY40" fmla="*/ 122007 h 126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97579" h="126056">
                    <a:moveTo>
                      <a:pt x="97580" y="122007"/>
                    </a:moveTo>
                    <a:cubicBezTo>
                      <a:pt x="97580" y="122660"/>
                      <a:pt x="97384" y="123248"/>
                      <a:pt x="96927" y="123771"/>
                    </a:cubicBezTo>
                    <a:cubicBezTo>
                      <a:pt x="96535" y="124293"/>
                      <a:pt x="95816" y="124685"/>
                      <a:pt x="94836" y="125012"/>
                    </a:cubicBezTo>
                    <a:cubicBezTo>
                      <a:pt x="93857" y="125338"/>
                      <a:pt x="92616" y="125600"/>
                      <a:pt x="90983" y="125795"/>
                    </a:cubicBezTo>
                    <a:cubicBezTo>
                      <a:pt x="89350" y="125991"/>
                      <a:pt x="87325" y="126057"/>
                      <a:pt x="84909" y="126057"/>
                    </a:cubicBezTo>
                    <a:cubicBezTo>
                      <a:pt x="82492" y="126057"/>
                      <a:pt x="80337" y="125991"/>
                      <a:pt x="78704" y="125795"/>
                    </a:cubicBezTo>
                    <a:cubicBezTo>
                      <a:pt x="77071" y="125600"/>
                      <a:pt x="75765" y="125338"/>
                      <a:pt x="74850" y="125012"/>
                    </a:cubicBezTo>
                    <a:cubicBezTo>
                      <a:pt x="73936" y="124685"/>
                      <a:pt x="73217" y="124293"/>
                      <a:pt x="72825" y="123771"/>
                    </a:cubicBezTo>
                    <a:cubicBezTo>
                      <a:pt x="72434" y="123248"/>
                      <a:pt x="72172" y="122660"/>
                      <a:pt x="72172" y="122007"/>
                    </a:cubicBezTo>
                    <a:lnTo>
                      <a:pt x="72172" y="71519"/>
                    </a:lnTo>
                    <a:lnTo>
                      <a:pt x="25473" y="71519"/>
                    </a:lnTo>
                    <a:lnTo>
                      <a:pt x="25473" y="122007"/>
                    </a:lnTo>
                    <a:cubicBezTo>
                      <a:pt x="25473" y="122660"/>
                      <a:pt x="25277" y="123248"/>
                      <a:pt x="24885" y="123771"/>
                    </a:cubicBezTo>
                    <a:cubicBezTo>
                      <a:pt x="24493" y="124293"/>
                      <a:pt x="23840" y="124685"/>
                      <a:pt x="22860" y="125012"/>
                    </a:cubicBezTo>
                    <a:cubicBezTo>
                      <a:pt x="21880" y="125338"/>
                      <a:pt x="20639" y="125600"/>
                      <a:pt x="19006" y="125795"/>
                    </a:cubicBezTo>
                    <a:cubicBezTo>
                      <a:pt x="17374" y="125991"/>
                      <a:pt x="15349" y="126057"/>
                      <a:pt x="12802" y="126057"/>
                    </a:cubicBezTo>
                    <a:cubicBezTo>
                      <a:pt x="10254" y="126057"/>
                      <a:pt x="8295" y="125991"/>
                      <a:pt x="6662" y="125795"/>
                    </a:cubicBezTo>
                    <a:cubicBezTo>
                      <a:pt x="5029" y="125600"/>
                      <a:pt x="3723" y="125338"/>
                      <a:pt x="2743" y="125012"/>
                    </a:cubicBezTo>
                    <a:cubicBezTo>
                      <a:pt x="1763" y="124685"/>
                      <a:pt x="1110" y="124293"/>
                      <a:pt x="653" y="123771"/>
                    </a:cubicBezTo>
                    <a:cubicBezTo>
                      <a:pt x="196" y="123248"/>
                      <a:pt x="0" y="122660"/>
                      <a:pt x="0" y="122007"/>
                    </a:cubicBezTo>
                    <a:lnTo>
                      <a:pt x="0" y="4049"/>
                    </a:lnTo>
                    <a:cubicBezTo>
                      <a:pt x="0" y="3396"/>
                      <a:pt x="196" y="2808"/>
                      <a:pt x="653" y="2286"/>
                    </a:cubicBezTo>
                    <a:cubicBezTo>
                      <a:pt x="1045" y="1763"/>
                      <a:pt x="1763" y="1372"/>
                      <a:pt x="2743" y="1045"/>
                    </a:cubicBezTo>
                    <a:cubicBezTo>
                      <a:pt x="3723" y="718"/>
                      <a:pt x="5029" y="457"/>
                      <a:pt x="6662" y="261"/>
                    </a:cubicBezTo>
                    <a:cubicBezTo>
                      <a:pt x="8295" y="65"/>
                      <a:pt x="10320" y="0"/>
                      <a:pt x="12802" y="0"/>
                    </a:cubicBezTo>
                    <a:cubicBezTo>
                      <a:pt x="15284" y="0"/>
                      <a:pt x="17374" y="65"/>
                      <a:pt x="19006" y="261"/>
                    </a:cubicBezTo>
                    <a:cubicBezTo>
                      <a:pt x="20639" y="457"/>
                      <a:pt x="21880" y="718"/>
                      <a:pt x="22860" y="1045"/>
                    </a:cubicBezTo>
                    <a:cubicBezTo>
                      <a:pt x="23840" y="1372"/>
                      <a:pt x="24493" y="1763"/>
                      <a:pt x="24885" y="2286"/>
                    </a:cubicBezTo>
                    <a:cubicBezTo>
                      <a:pt x="25277" y="2808"/>
                      <a:pt x="25473" y="3396"/>
                      <a:pt x="25473" y="4049"/>
                    </a:cubicBezTo>
                    <a:lnTo>
                      <a:pt x="25473" y="49900"/>
                    </a:lnTo>
                    <a:lnTo>
                      <a:pt x="72172" y="49900"/>
                    </a:lnTo>
                    <a:lnTo>
                      <a:pt x="72172" y="4049"/>
                    </a:lnTo>
                    <a:cubicBezTo>
                      <a:pt x="72172" y="3396"/>
                      <a:pt x="72368" y="2808"/>
                      <a:pt x="72825" y="2286"/>
                    </a:cubicBezTo>
                    <a:cubicBezTo>
                      <a:pt x="73217" y="1763"/>
                      <a:pt x="73936" y="1372"/>
                      <a:pt x="74850" y="1045"/>
                    </a:cubicBezTo>
                    <a:cubicBezTo>
                      <a:pt x="75765" y="718"/>
                      <a:pt x="77071" y="457"/>
                      <a:pt x="78704" y="261"/>
                    </a:cubicBezTo>
                    <a:cubicBezTo>
                      <a:pt x="80337" y="65"/>
                      <a:pt x="82427" y="0"/>
                      <a:pt x="84909" y="0"/>
                    </a:cubicBezTo>
                    <a:cubicBezTo>
                      <a:pt x="87391" y="0"/>
                      <a:pt x="89350" y="65"/>
                      <a:pt x="90983" y="261"/>
                    </a:cubicBezTo>
                    <a:cubicBezTo>
                      <a:pt x="92616" y="457"/>
                      <a:pt x="93857" y="718"/>
                      <a:pt x="94836" y="1045"/>
                    </a:cubicBezTo>
                    <a:cubicBezTo>
                      <a:pt x="95816" y="1372"/>
                      <a:pt x="96469" y="1763"/>
                      <a:pt x="96927" y="2286"/>
                    </a:cubicBezTo>
                    <a:cubicBezTo>
                      <a:pt x="97318" y="2808"/>
                      <a:pt x="97580" y="3396"/>
                      <a:pt x="97580" y="4049"/>
                    </a:cubicBezTo>
                    <a:lnTo>
                      <a:pt x="97580" y="122007"/>
                    </a:ln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11CCFCF7-E015-8E1F-FF01-03DD5A812947}"/>
                  </a:ext>
                </a:extLst>
              </p:cNvPr>
              <p:cNvSpPr/>
              <p:nvPr/>
            </p:nvSpPr>
            <p:spPr>
              <a:xfrm>
                <a:off x="1272458" y="2101342"/>
                <a:ext cx="98910" cy="126122"/>
              </a:xfrm>
              <a:custGeom>
                <a:avLst/>
                <a:gdLst>
                  <a:gd name="connsiteX0" fmla="*/ 62267 w 98910"/>
                  <a:gd name="connsiteY0" fmla="*/ 78181 h 126122"/>
                  <a:gd name="connsiteX1" fmla="*/ 62267 w 98910"/>
                  <a:gd name="connsiteY1" fmla="*/ 122073 h 126122"/>
                  <a:gd name="connsiteX2" fmla="*/ 61614 w 98910"/>
                  <a:gd name="connsiteY2" fmla="*/ 123836 h 126122"/>
                  <a:gd name="connsiteX3" fmla="*/ 59524 w 98910"/>
                  <a:gd name="connsiteY3" fmla="*/ 125077 h 126122"/>
                  <a:gd name="connsiteX4" fmla="*/ 55605 w 98910"/>
                  <a:gd name="connsiteY4" fmla="*/ 125861 h 126122"/>
                  <a:gd name="connsiteX5" fmla="*/ 49465 w 98910"/>
                  <a:gd name="connsiteY5" fmla="*/ 126122 h 126122"/>
                  <a:gd name="connsiteX6" fmla="*/ 43261 w 98910"/>
                  <a:gd name="connsiteY6" fmla="*/ 125861 h 126122"/>
                  <a:gd name="connsiteX7" fmla="*/ 39342 w 98910"/>
                  <a:gd name="connsiteY7" fmla="*/ 125077 h 126122"/>
                  <a:gd name="connsiteX8" fmla="*/ 37252 w 98910"/>
                  <a:gd name="connsiteY8" fmla="*/ 123836 h 126122"/>
                  <a:gd name="connsiteX9" fmla="*/ 36664 w 98910"/>
                  <a:gd name="connsiteY9" fmla="*/ 122073 h 126122"/>
                  <a:gd name="connsiteX10" fmla="*/ 36664 w 98910"/>
                  <a:gd name="connsiteY10" fmla="*/ 78181 h 126122"/>
                  <a:gd name="connsiteX11" fmla="*/ 2504 w 98910"/>
                  <a:gd name="connsiteY11" fmla="*/ 10124 h 126122"/>
                  <a:gd name="connsiteX12" fmla="*/ 153 w 98910"/>
                  <a:gd name="connsiteY12" fmla="*/ 4572 h 126122"/>
                  <a:gd name="connsiteX13" fmla="*/ 741 w 98910"/>
                  <a:gd name="connsiteY13" fmla="*/ 1568 h 126122"/>
                  <a:gd name="connsiteX14" fmla="*/ 4856 w 98910"/>
                  <a:gd name="connsiteY14" fmla="*/ 327 h 126122"/>
                  <a:gd name="connsiteX15" fmla="*/ 13151 w 98910"/>
                  <a:gd name="connsiteY15" fmla="*/ 65 h 126122"/>
                  <a:gd name="connsiteX16" fmla="*/ 20270 w 98910"/>
                  <a:gd name="connsiteY16" fmla="*/ 261 h 126122"/>
                  <a:gd name="connsiteX17" fmla="*/ 24450 w 98910"/>
                  <a:gd name="connsiteY17" fmla="*/ 980 h 126122"/>
                  <a:gd name="connsiteX18" fmla="*/ 26736 w 98910"/>
                  <a:gd name="connsiteY18" fmla="*/ 2351 h 126122"/>
                  <a:gd name="connsiteX19" fmla="*/ 28108 w 98910"/>
                  <a:gd name="connsiteY19" fmla="*/ 4572 h 126122"/>
                  <a:gd name="connsiteX20" fmla="*/ 42020 w 98910"/>
                  <a:gd name="connsiteY20" fmla="*/ 35270 h 126122"/>
                  <a:gd name="connsiteX21" fmla="*/ 46004 w 98910"/>
                  <a:gd name="connsiteY21" fmla="*/ 44610 h 126122"/>
                  <a:gd name="connsiteX22" fmla="*/ 49988 w 98910"/>
                  <a:gd name="connsiteY22" fmla="*/ 54929 h 126122"/>
                  <a:gd name="connsiteX23" fmla="*/ 50184 w 98910"/>
                  <a:gd name="connsiteY23" fmla="*/ 54929 h 126122"/>
                  <a:gd name="connsiteX24" fmla="*/ 53972 w 98910"/>
                  <a:gd name="connsiteY24" fmla="*/ 44806 h 126122"/>
                  <a:gd name="connsiteX25" fmla="*/ 57760 w 98910"/>
                  <a:gd name="connsiteY25" fmla="*/ 35466 h 126122"/>
                  <a:gd name="connsiteX26" fmla="*/ 71476 w 98910"/>
                  <a:gd name="connsiteY26" fmla="*/ 4964 h 126122"/>
                  <a:gd name="connsiteX27" fmla="*/ 72652 w 98910"/>
                  <a:gd name="connsiteY27" fmla="*/ 2482 h 126122"/>
                  <a:gd name="connsiteX28" fmla="*/ 74807 w 98910"/>
                  <a:gd name="connsiteY28" fmla="*/ 980 h 126122"/>
                  <a:gd name="connsiteX29" fmla="*/ 78792 w 98910"/>
                  <a:gd name="connsiteY29" fmla="*/ 196 h 126122"/>
                  <a:gd name="connsiteX30" fmla="*/ 85454 w 98910"/>
                  <a:gd name="connsiteY30" fmla="*/ 0 h 126122"/>
                  <a:gd name="connsiteX31" fmla="*/ 94010 w 98910"/>
                  <a:gd name="connsiteY31" fmla="*/ 261 h 126122"/>
                  <a:gd name="connsiteX32" fmla="*/ 98190 w 98910"/>
                  <a:gd name="connsiteY32" fmla="*/ 1502 h 126122"/>
                  <a:gd name="connsiteX33" fmla="*/ 98712 w 98910"/>
                  <a:gd name="connsiteY33" fmla="*/ 4507 h 126122"/>
                  <a:gd name="connsiteX34" fmla="*/ 96426 w 98910"/>
                  <a:gd name="connsiteY34" fmla="*/ 9993 h 126122"/>
                  <a:gd name="connsiteX35" fmla="*/ 62267 w 98910"/>
                  <a:gd name="connsiteY35" fmla="*/ 78051 h 126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98910" h="126122">
                    <a:moveTo>
                      <a:pt x="62267" y="78181"/>
                    </a:moveTo>
                    <a:lnTo>
                      <a:pt x="62267" y="122073"/>
                    </a:lnTo>
                    <a:cubicBezTo>
                      <a:pt x="62267" y="122726"/>
                      <a:pt x="62071" y="123314"/>
                      <a:pt x="61614" y="123836"/>
                    </a:cubicBezTo>
                    <a:cubicBezTo>
                      <a:pt x="61222" y="124359"/>
                      <a:pt x="60504" y="124751"/>
                      <a:pt x="59524" y="125077"/>
                    </a:cubicBezTo>
                    <a:cubicBezTo>
                      <a:pt x="58544" y="125404"/>
                      <a:pt x="57238" y="125665"/>
                      <a:pt x="55605" y="125861"/>
                    </a:cubicBezTo>
                    <a:cubicBezTo>
                      <a:pt x="53972" y="126057"/>
                      <a:pt x="51947" y="126122"/>
                      <a:pt x="49465" y="126122"/>
                    </a:cubicBezTo>
                    <a:cubicBezTo>
                      <a:pt x="46983" y="126122"/>
                      <a:pt x="44893" y="126057"/>
                      <a:pt x="43261" y="125861"/>
                    </a:cubicBezTo>
                    <a:cubicBezTo>
                      <a:pt x="41628" y="125665"/>
                      <a:pt x="40321" y="125404"/>
                      <a:pt x="39342" y="125077"/>
                    </a:cubicBezTo>
                    <a:cubicBezTo>
                      <a:pt x="38362" y="124751"/>
                      <a:pt x="37644" y="124359"/>
                      <a:pt x="37252" y="123836"/>
                    </a:cubicBezTo>
                    <a:cubicBezTo>
                      <a:pt x="36860" y="123314"/>
                      <a:pt x="36664" y="122726"/>
                      <a:pt x="36664" y="122073"/>
                    </a:cubicBezTo>
                    <a:lnTo>
                      <a:pt x="36664" y="78181"/>
                    </a:lnTo>
                    <a:lnTo>
                      <a:pt x="2504" y="10124"/>
                    </a:lnTo>
                    <a:cubicBezTo>
                      <a:pt x="1263" y="7707"/>
                      <a:pt x="480" y="5878"/>
                      <a:pt x="153" y="4572"/>
                    </a:cubicBezTo>
                    <a:cubicBezTo>
                      <a:pt x="-174" y="3266"/>
                      <a:pt x="22" y="2221"/>
                      <a:pt x="741" y="1568"/>
                    </a:cubicBezTo>
                    <a:cubicBezTo>
                      <a:pt x="1459" y="914"/>
                      <a:pt x="2831" y="457"/>
                      <a:pt x="4856" y="327"/>
                    </a:cubicBezTo>
                    <a:cubicBezTo>
                      <a:pt x="6880" y="196"/>
                      <a:pt x="9624" y="65"/>
                      <a:pt x="13151" y="65"/>
                    </a:cubicBezTo>
                    <a:cubicBezTo>
                      <a:pt x="16090" y="65"/>
                      <a:pt x="18441" y="65"/>
                      <a:pt x="20270" y="261"/>
                    </a:cubicBezTo>
                    <a:cubicBezTo>
                      <a:pt x="22033" y="392"/>
                      <a:pt x="23405" y="653"/>
                      <a:pt x="24450" y="980"/>
                    </a:cubicBezTo>
                    <a:cubicBezTo>
                      <a:pt x="25495" y="1306"/>
                      <a:pt x="26214" y="1764"/>
                      <a:pt x="26736" y="2351"/>
                    </a:cubicBezTo>
                    <a:cubicBezTo>
                      <a:pt x="27259" y="2939"/>
                      <a:pt x="27716" y="3658"/>
                      <a:pt x="28108" y="4572"/>
                    </a:cubicBezTo>
                    <a:lnTo>
                      <a:pt x="42020" y="35270"/>
                    </a:lnTo>
                    <a:cubicBezTo>
                      <a:pt x="43391" y="38209"/>
                      <a:pt x="44697" y="41344"/>
                      <a:pt x="46004" y="44610"/>
                    </a:cubicBezTo>
                    <a:cubicBezTo>
                      <a:pt x="47310" y="47875"/>
                      <a:pt x="48682" y="51337"/>
                      <a:pt x="49988" y="54929"/>
                    </a:cubicBezTo>
                    <a:lnTo>
                      <a:pt x="50184" y="54929"/>
                    </a:lnTo>
                    <a:cubicBezTo>
                      <a:pt x="51425" y="51468"/>
                      <a:pt x="52666" y="48071"/>
                      <a:pt x="53972" y="44806"/>
                    </a:cubicBezTo>
                    <a:cubicBezTo>
                      <a:pt x="55278" y="41540"/>
                      <a:pt x="56519" y="38405"/>
                      <a:pt x="57760" y="35466"/>
                    </a:cubicBezTo>
                    <a:lnTo>
                      <a:pt x="71476" y="4964"/>
                    </a:lnTo>
                    <a:cubicBezTo>
                      <a:pt x="71803" y="3919"/>
                      <a:pt x="72195" y="3135"/>
                      <a:pt x="72652" y="2482"/>
                    </a:cubicBezTo>
                    <a:cubicBezTo>
                      <a:pt x="73109" y="1829"/>
                      <a:pt x="73828" y="1372"/>
                      <a:pt x="74807" y="980"/>
                    </a:cubicBezTo>
                    <a:cubicBezTo>
                      <a:pt x="75787" y="588"/>
                      <a:pt x="77093" y="327"/>
                      <a:pt x="78792" y="196"/>
                    </a:cubicBezTo>
                    <a:cubicBezTo>
                      <a:pt x="80490" y="65"/>
                      <a:pt x="82710" y="0"/>
                      <a:pt x="85454" y="0"/>
                    </a:cubicBezTo>
                    <a:cubicBezTo>
                      <a:pt x="89111" y="0"/>
                      <a:pt x="91985" y="65"/>
                      <a:pt x="94010" y="261"/>
                    </a:cubicBezTo>
                    <a:cubicBezTo>
                      <a:pt x="96035" y="392"/>
                      <a:pt x="97406" y="849"/>
                      <a:pt x="98190" y="1502"/>
                    </a:cubicBezTo>
                    <a:cubicBezTo>
                      <a:pt x="98908" y="2155"/>
                      <a:pt x="99104" y="3200"/>
                      <a:pt x="98712" y="4507"/>
                    </a:cubicBezTo>
                    <a:cubicBezTo>
                      <a:pt x="98321" y="5813"/>
                      <a:pt x="97537" y="7707"/>
                      <a:pt x="96426" y="9993"/>
                    </a:cubicBezTo>
                    <a:lnTo>
                      <a:pt x="62267" y="78051"/>
                    </a:ln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C41DFB68-0C75-13A7-6C34-7C316F91E67B}"/>
                  </a:ext>
                </a:extLst>
              </p:cNvPr>
              <p:cNvSpPr/>
              <p:nvPr/>
            </p:nvSpPr>
            <p:spPr>
              <a:xfrm>
                <a:off x="1388544" y="2101996"/>
                <a:ext cx="103784" cy="124946"/>
              </a:xfrm>
              <a:custGeom>
                <a:avLst/>
                <a:gdLst>
                  <a:gd name="connsiteX0" fmla="*/ 103719 w 103784"/>
                  <a:gd name="connsiteY0" fmla="*/ 60677 h 124946"/>
                  <a:gd name="connsiteX1" fmla="*/ 99213 w 103784"/>
                  <a:gd name="connsiteY1" fmla="*/ 90068 h 124946"/>
                  <a:gd name="connsiteX2" fmla="*/ 86346 w 103784"/>
                  <a:gd name="connsiteY2" fmla="*/ 109989 h 124946"/>
                  <a:gd name="connsiteX3" fmla="*/ 65968 w 103784"/>
                  <a:gd name="connsiteY3" fmla="*/ 121354 h 124946"/>
                  <a:gd name="connsiteX4" fmla="*/ 37360 w 103784"/>
                  <a:gd name="connsiteY4" fmla="*/ 124946 h 124946"/>
                  <a:gd name="connsiteX5" fmla="*/ 7511 w 103784"/>
                  <a:gd name="connsiteY5" fmla="*/ 124946 h 124946"/>
                  <a:gd name="connsiteX6" fmla="*/ 2155 w 103784"/>
                  <a:gd name="connsiteY6" fmla="*/ 123052 h 124946"/>
                  <a:gd name="connsiteX7" fmla="*/ 0 w 103784"/>
                  <a:gd name="connsiteY7" fmla="*/ 116913 h 124946"/>
                  <a:gd name="connsiteX8" fmla="*/ 0 w 103784"/>
                  <a:gd name="connsiteY8" fmla="*/ 8034 h 124946"/>
                  <a:gd name="connsiteX9" fmla="*/ 2155 w 103784"/>
                  <a:gd name="connsiteY9" fmla="*/ 1894 h 124946"/>
                  <a:gd name="connsiteX10" fmla="*/ 7511 w 103784"/>
                  <a:gd name="connsiteY10" fmla="*/ 0 h 124946"/>
                  <a:gd name="connsiteX11" fmla="*/ 39580 w 103784"/>
                  <a:gd name="connsiteY11" fmla="*/ 0 h 124946"/>
                  <a:gd name="connsiteX12" fmla="*/ 67927 w 103784"/>
                  <a:gd name="connsiteY12" fmla="*/ 3919 h 124946"/>
                  <a:gd name="connsiteX13" fmla="*/ 87521 w 103784"/>
                  <a:gd name="connsiteY13" fmla="*/ 15479 h 124946"/>
                  <a:gd name="connsiteX14" fmla="*/ 99604 w 103784"/>
                  <a:gd name="connsiteY14" fmla="*/ 34421 h 124946"/>
                  <a:gd name="connsiteX15" fmla="*/ 103785 w 103784"/>
                  <a:gd name="connsiteY15" fmla="*/ 60546 h 124946"/>
                  <a:gd name="connsiteX16" fmla="*/ 77463 w 103784"/>
                  <a:gd name="connsiteY16" fmla="*/ 61526 h 124946"/>
                  <a:gd name="connsiteX17" fmla="*/ 75373 w 103784"/>
                  <a:gd name="connsiteY17" fmla="*/ 45002 h 124946"/>
                  <a:gd name="connsiteX18" fmla="*/ 68711 w 103784"/>
                  <a:gd name="connsiteY18" fmla="*/ 31808 h 124946"/>
                  <a:gd name="connsiteX19" fmla="*/ 56954 w 103784"/>
                  <a:gd name="connsiteY19" fmla="*/ 23056 h 124946"/>
                  <a:gd name="connsiteX20" fmla="*/ 38078 w 103784"/>
                  <a:gd name="connsiteY20" fmla="*/ 19921 h 124946"/>
                  <a:gd name="connsiteX21" fmla="*/ 25277 w 103784"/>
                  <a:gd name="connsiteY21" fmla="*/ 19921 h 124946"/>
                  <a:gd name="connsiteX22" fmla="*/ 25277 w 103784"/>
                  <a:gd name="connsiteY22" fmla="*/ 104830 h 124946"/>
                  <a:gd name="connsiteX23" fmla="*/ 38470 w 103784"/>
                  <a:gd name="connsiteY23" fmla="*/ 104830 h 124946"/>
                  <a:gd name="connsiteX24" fmla="*/ 56040 w 103784"/>
                  <a:gd name="connsiteY24" fmla="*/ 102152 h 124946"/>
                  <a:gd name="connsiteX25" fmla="*/ 67927 w 103784"/>
                  <a:gd name="connsiteY25" fmla="*/ 93987 h 124946"/>
                  <a:gd name="connsiteX26" fmla="*/ 75046 w 103784"/>
                  <a:gd name="connsiteY26" fmla="*/ 80402 h 124946"/>
                  <a:gd name="connsiteX27" fmla="*/ 77398 w 103784"/>
                  <a:gd name="connsiteY27" fmla="*/ 61461 h 124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3784" h="124946">
                    <a:moveTo>
                      <a:pt x="103719" y="60677"/>
                    </a:moveTo>
                    <a:cubicBezTo>
                      <a:pt x="103719" y="72107"/>
                      <a:pt x="102217" y="81904"/>
                      <a:pt x="99213" y="90068"/>
                    </a:cubicBezTo>
                    <a:cubicBezTo>
                      <a:pt x="96208" y="98233"/>
                      <a:pt x="91897" y="104830"/>
                      <a:pt x="86346" y="109989"/>
                    </a:cubicBezTo>
                    <a:cubicBezTo>
                      <a:pt x="80794" y="115149"/>
                      <a:pt x="73936" y="118937"/>
                      <a:pt x="65968" y="121354"/>
                    </a:cubicBezTo>
                    <a:cubicBezTo>
                      <a:pt x="57934" y="123771"/>
                      <a:pt x="48398" y="124946"/>
                      <a:pt x="37360" y="124946"/>
                    </a:cubicBezTo>
                    <a:lnTo>
                      <a:pt x="7511" y="124946"/>
                    </a:lnTo>
                    <a:cubicBezTo>
                      <a:pt x="5356" y="124946"/>
                      <a:pt x="3592" y="124293"/>
                      <a:pt x="2155" y="123052"/>
                    </a:cubicBezTo>
                    <a:cubicBezTo>
                      <a:pt x="718" y="121811"/>
                      <a:pt x="0" y="119787"/>
                      <a:pt x="0" y="116913"/>
                    </a:cubicBezTo>
                    <a:lnTo>
                      <a:pt x="0" y="8034"/>
                    </a:lnTo>
                    <a:cubicBezTo>
                      <a:pt x="0" y="5225"/>
                      <a:pt x="718" y="3135"/>
                      <a:pt x="2155" y="1894"/>
                    </a:cubicBezTo>
                    <a:cubicBezTo>
                      <a:pt x="3592" y="653"/>
                      <a:pt x="5356" y="0"/>
                      <a:pt x="7511" y="0"/>
                    </a:cubicBezTo>
                    <a:lnTo>
                      <a:pt x="39580" y="0"/>
                    </a:lnTo>
                    <a:cubicBezTo>
                      <a:pt x="50684" y="0"/>
                      <a:pt x="60155" y="1306"/>
                      <a:pt x="67927" y="3919"/>
                    </a:cubicBezTo>
                    <a:cubicBezTo>
                      <a:pt x="75699" y="6531"/>
                      <a:pt x="82231" y="10385"/>
                      <a:pt x="87521" y="15479"/>
                    </a:cubicBezTo>
                    <a:cubicBezTo>
                      <a:pt x="92812" y="20574"/>
                      <a:pt x="96861" y="26909"/>
                      <a:pt x="99604" y="34421"/>
                    </a:cubicBezTo>
                    <a:cubicBezTo>
                      <a:pt x="102348" y="41932"/>
                      <a:pt x="103785" y="50684"/>
                      <a:pt x="103785" y="60546"/>
                    </a:cubicBezTo>
                    <a:close/>
                    <a:moveTo>
                      <a:pt x="77463" y="61526"/>
                    </a:moveTo>
                    <a:cubicBezTo>
                      <a:pt x="77463" y="55582"/>
                      <a:pt x="76744" y="50096"/>
                      <a:pt x="75373" y="45002"/>
                    </a:cubicBezTo>
                    <a:cubicBezTo>
                      <a:pt x="74001" y="39907"/>
                      <a:pt x="71780" y="35531"/>
                      <a:pt x="68711" y="31808"/>
                    </a:cubicBezTo>
                    <a:cubicBezTo>
                      <a:pt x="65641" y="28085"/>
                      <a:pt x="61722" y="25146"/>
                      <a:pt x="56954" y="23056"/>
                    </a:cubicBezTo>
                    <a:cubicBezTo>
                      <a:pt x="52186" y="20966"/>
                      <a:pt x="45851" y="19921"/>
                      <a:pt x="38078" y="19921"/>
                    </a:cubicBezTo>
                    <a:lnTo>
                      <a:pt x="25277" y="19921"/>
                    </a:lnTo>
                    <a:lnTo>
                      <a:pt x="25277" y="104830"/>
                    </a:lnTo>
                    <a:lnTo>
                      <a:pt x="38470" y="104830"/>
                    </a:lnTo>
                    <a:cubicBezTo>
                      <a:pt x="45393" y="104830"/>
                      <a:pt x="51272" y="103915"/>
                      <a:pt x="56040" y="102152"/>
                    </a:cubicBezTo>
                    <a:cubicBezTo>
                      <a:pt x="60808" y="100323"/>
                      <a:pt x="64792" y="97645"/>
                      <a:pt x="67927" y="93987"/>
                    </a:cubicBezTo>
                    <a:cubicBezTo>
                      <a:pt x="71127" y="90330"/>
                      <a:pt x="73479" y="85823"/>
                      <a:pt x="75046" y="80402"/>
                    </a:cubicBezTo>
                    <a:cubicBezTo>
                      <a:pt x="76614" y="74981"/>
                      <a:pt x="77398" y="68711"/>
                      <a:pt x="77398" y="61461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027C4B81-83E0-FFAD-4FAA-01B9B0F2204E}"/>
                  </a:ext>
                </a:extLst>
              </p:cNvPr>
              <p:cNvSpPr/>
              <p:nvPr/>
            </p:nvSpPr>
            <p:spPr>
              <a:xfrm>
                <a:off x="1514666" y="2101996"/>
                <a:ext cx="92746" cy="125534"/>
              </a:xfrm>
              <a:custGeom>
                <a:avLst/>
                <a:gdLst>
                  <a:gd name="connsiteX0" fmla="*/ 92681 w 92746"/>
                  <a:gd name="connsiteY0" fmla="*/ 121681 h 125534"/>
                  <a:gd name="connsiteX1" fmla="*/ 92289 w 92746"/>
                  <a:gd name="connsiteY1" fmla="*/ 123444 h 125534"/>
                  <a:gd name="connsiteX2" fmla="*/ 90460 w 92746"/>
                  <a:gd name="connsiteY2" fmla="*/ 124685 h 125534"/>
                  <a:gd name="connsiteX3" fmla="*/ 86215 w 92746"/>
                  <a:gd name="connsiteY3" fmla="*/ 125338 h 125534"/>
                  <a:gd name="connsiteX4" fmla="*/ 78573 w 92746"/>
                  <a:gd name="connsiteY4" fmla="*/ 125534 h 125534"/>
                  <a:gd name="connsiteX5" fmla="*/ 72107 w 92746"/>
                  <a:gd name="connsiteY5" fmla="*/ 125338 h 125534"/>
                  <a:gd name="connsiteX6" fmla="*/ 68319 w 92746"/>
                  <a:gd name="connsiteY6" fmla="*/ 124620 h 125534"/>
                  <a:gd name="connsiteX7" fmla="*/ 66359 w 92746"/>
                  <a:gd name="connsiteY7" fmla="*/ 123248 h 125534"/>
                  <a:gd name="connsiteX8" fmla="*/ 65380 w 92746"/>
                  <a:gd name="connsiteY8" fmla="*/ 121289 h 125534"/>
                  <a:gd name="connsiteX9" fmla="*/ 54211 w 92746"/>
                  <a:gd name="connsiteY9" fmla="*/ 93400 h 125534"/>
                  <a:gd name="connsiteX10" fmla="*/ 50227 w 92746"/>
                  <a:gd name="connsiteY10" fmla="*/ 84974 h 125534"/>
                  <a:gd name="connsiteX11" fmla="*/ 45916 w 92746"/>
                  <a:gd name="connsiteY11" fmla="*/ 78834 h 125534"/>
                  <a:gd name="connsiteX12" fmla="*/ 40495 w 92746"/>
                  <a:gd name="connsiteY12" fmla="*/ 75112 h 125534"/>
                  <a:gd name="connsiteX13" fmla="*/ 33376 w 92746"/>
                  <a:gd name="connsiteY13" fmla="*/ 73871 h 125534"/>
                  <a:gd name="connsiteX14" fmla="*/ 25473 w 92746"/>
                  <a:gd name="connsiteY14" fmla="*/ 73871 h 125534"/>
                  <a:gd name="connsiteX15" fmla="*/ 25473 w 92746"/>
                  <a:gd name="connsiteY15" fmla="*/ 121419 h 125534"/>
                  <a:gd name="connsiteX16" fmla="*/ 24819 w 92746"/>
                  <a:gd name="connsiteY16" fmla="*/ 123183 h 125534"/>
                  <a:gd name="connsiteX17" fmla="*/ 22729 w 92746"/>
                  <a:gd name="connsiteY17" fmla="*/ 124424 h 125534"/>
                  <a:gd name="connsiteX18" fmla="*/ 18876 w 92746"/>
                  <a:gd name="connsiteY18" fmla="*/ 125208 h 125534"/>
                  <a:gd name="connsiteX19" fmla="*/ 12671 w 92746"/>
                  <a:gd name="connsiteY19" fmla="*/ 125469 h 125534"/>
                  <a:gd name="connsiteX20" fmla="*/ 6531 w 92746"/>
                  <a:gd name="connsiteY20" fmla="*/ 125208 h 125534"/>
                  <a:gd name="connsiteX21" fmla="*/ 2613 w 92746"/>
                  <a:gd name="connsiteY21" fmla="*/ 124424 h 125534"/>
                  <a:gd name="connsiteX22" fmla="*/ 588 w 92746"/>
                  <a:gd name="connsiteY22" fmla="*/ 123183 h 125534"/>
                  <a:gd name="connsiteX23" fmla="*/ 0 w 92746"/>
                  <a:gd name="connsiteY23" fmla="*/ 121419 h 125534"/>
                  <a:gd name="connsiteX24" fmla="*/ 0 w 92746"/>
                  <a:gd name="connsiteY24" fmla="*/ 8034 h 125534"/>
                  <a:gd name="connsiteX25" fmla="*/ 2155 w 92746"/>
                  <a:gd name="connsiteY25" fmla="*/ 1894 h 125534"/>
                  <a:gd name="connsiteX26" fmla="*/ 7511 w 92746"/>
                  <a:gd name="connsiteY26" fmla="*/ 0 h 125534"/>
                  <a:gd name="connsiteX27" fmla="*/ 39842 w 92746"/>
                  <a:gd name="connsiteY27" fmla="*/ 0 h 125534"/>
                  <a:gd name="connsiteX28" fmla="*/ 47941 w 92746"/>
                  <a:gd name="connsiteY28" fmla="*/ 196 h 125534"/>
                  <a:gd name="connsiteX29" fmla="*/ 53754 w 92746"/>
                  <a:gd name="connsiteY29" fmla="*/ 653 h 125534"/>
                  <a:gd name="connsiteX30" fmla="*/ 67339 w 92746"/>
                  <a:gd name="connsiteY30" fmla="*/ 4311 h 125534"/>
                  <a:gd name="connsiteX31" fmla="*/ 77594 w 92746"/>
                  <a:gd name="connsiteY31" fmla="*/ 11103 h 125534"/>
                  <a:gd name="connsiteX32" fmla="*/ 83994 w 92746"/>
                  <a:gd name="connsiteY32" fmla="*/ 21031 h 125534"/>
                  <a:gd name="connsiteX33" fmla="*/ 86215 w 92746"/>
                  <a:gd name="connsiteY33" fmla="*/ 34225 h 125534"/>
                  <a:gd name="connsiteX34" fmla="*/ 84647 w 92746"/>
                  <a:gd name="connsiteY34" fmla="*/ 45655 h 125534"/>
                  <a:gd name="connsiteX35" fmla="*/ 79945 w 92746"/>
                  <a:gd name="connsiteY35" fmla="*/ 54864 h 125534"/>
                  <a:gd name="connsiteX36" fmla="*/ 72303 w 92746"/>
                  <a:gd name="connsiteY36" fmla="*/ 61918 h 125534"/>
                  <a:gd name="connsiteX37" fmla="*/ 61983 w 92746"/>
                  <a:gd name="connsiteY37" fmla="*/ 66751 h 125534"/>
                  <a:gd name="connsiteX38" fmla="*/ 67274 w 92746"/>
                  <a:gd name="connsiteY38" fmla="*/ 70017 h 125534"/>
                  <a:gd name="connsiteX39" fmla="*/ 71911 w 92746"/>
                  <a:gd name="connsiteY39" fmla="*/ 74720 h 125534"/>
                  <a:gd name="connsiteX40" fmla="*/ 76026 w 92746"/>
                  <a:gd name="connsiteY40" fmla="*/ 80990 h 125534"/>
                  <a:gd name="connsiteX41" fmla="*/ 79814 w 92746"/>
                  <a:gd name="connsiteY41" fmla="*/ 88958 h 125534"/>
                  <a:gd name="connsiteX42" fmla="*/ 90330 w 92746"/>
                  <a:gd name="connsiteY42" fmla="*/ 113582 h 125534"/>
                  <a:gd name="connsiteX43" fmla="*/ 92289 w 92746"/>
                  <a:gd name="connsiteY43" fmla="*/ 118937 h 125534"/>
                  <a:gd name="connsiteX44" fmla="*/ 92746 w 92746"/>
                  <a:gd name="connsiteY44" fmla="*/ 121615 h 125534"/>
                  <a:gd name="connsiteX45" fmla="*/ 59959 w 92746"/>
                  <a:gd name="connsiteY45" fmla="*/ 36968 h 125534"/>
                  <a:gd name="connsiteX46" fmla="*/ 57150 w 92746"/>
                  <a:gd name="connsiteY46" fmla="*/ 26518 h 125534"/>
                  <a:gd name="connsiteX47" fmla="*/ 48006 w 92746"/>
                  <a:gd name="connsiteY47" fmla="*/ 20509 h 125534"/>
                  <a:gd name="connsiteX48" fmla="*/ 43630 w 92746"/>
                  <a:gd name="connsiteY48" fmla="*/ 19725 h 125534"/>
                  <a:gd name="connsiteX49" fmla="*/ 36837 w 92746"/>
                  <a:gd name="connsiteY49" fmla="*/ 19464 h 125534"/>
                  <a:gd name="connsiteX50" fmla="*/ 25473 w 92746"/>
                  <a:gd name="connsiteY50" fmla="*/ 19464 h 125534"/>
                  <a:gd name="connsiteX51" fmla="*/ 25473 w 92746"/>
                  <a:gd name="connsiteY51" fmla="*/ 54864 h 125534"/>
                  <a:gd name="connsiteX52" fmla="*/ 38405 w 92746"/>
                  <a:gd name="connsiteY52" fmla="*/ 54864 h 125534"/>
                  <a:gd name="connsiteX53" fmla="*/ 47875 w 92746"/>
                  <a:gd name="connsiteY53" fmla="*/ 53558 h 125534"/>
                  <a:gd name="connsiteX54" fmla="*/ 54603 w 92746"/>
                  <a:gd name="connsiteY54" fmla="*/ 49900 h 125534"/>
                  <a:gd name="connsiteX55" fmla="*/ 58652 w 92746"/>
                  <a:gd name="connsiteY55" fmla="*/ 44283 h 125534"/>
                  <a:gd name="connsiteX56" fmla="*/ 60024 w 92746"/>
                  <a:gd name="connsiteY56" fmla="*/ 36968 h 125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92746" h="125534">
                    <a:moveTo>
                      <a:pt x="92681" y="121681"/>
                    </a:moveTo>
                    <a:cubicBezTo>
                      <a:pt x="92681" y="122399"/>
                      <a:pt x="92550" y="122987"/>
                      <a:pt x="92289" y="123444"/>
                    </a:cubicBezTo>
                    <a:cubicBezTo>
                      <a:pt x="92028" y="123901"/>
                      <a:pt x="91440" y="124359"/>
                      <a:pt x="90460" y="124685"/>
                    </a:cubicBezTo>
                    <a:cubicBezTo>
                      <a:pt x="89481" y="125012"/>
                      <a:pt x="88109" y="125208"/>
                      <a:pt x="86215" y="125338"/>
                    </a:cubicBezTo>
                    <a:cubicBezTo>
                      <a:pt x="84321" y="125469"/>
                      <a:pt x="81839" y="125534"/>
                      <a:pt x="78573" y="125534"/>
                    </a:cubicBezTo>
                    <a:cubicBezTo>
                      <a:pt x="75895" y="125534"/>
                      <a:pt x="73740" y="125534"/>
                      <a:pt x="72107" y="125338"/>
                    </a:cubicBezTo>
                    <a:cubicBezTo>
                      <a:pt x="70474" y="125208"/>
                      <a:pt x="69233" y="124946"/>
                      <a:pt x="68319" y="124620"/>
                    </a:cubicBezTo>
                    <a:cubicBezTo>
                      <a:pt x="67404" y="124293"/>
                      <a:pt x="66751" y="123836"/>
                      <a:pt x="66359" y="123248"/>
                    </a:cubicBezTo>
                    <a:cubicBezTo>
                      <a:pt x="65968" y="122726"/>
                      <a:pt x="65641" y="122073"/>
                      <a:pt x="65380" y="121289"/>
                    </a:cubicBezTo>
                    <a:lnTo>
                      <a:pt x="54211" y="93400"/>
                    </a:lnTo>
                    <a:cubicBezTo>
                      <a:pt x="52839" y="90264"/>
                      <a:pt x="51533" y="87456"/>
                      <a:pt x="50227" y="84974"/>
                    </a:cubicBezTo>
                    <a:cubicBezTo>
                      <a:pt x="48920" y="82557"/>
                      <a:pt x="47484" y="80467"/>
                      <a:pt x="45916" y="78834"/>
                    </a:cubicBezTo>
                    <a:cubicBezTo>
                      <a:pt x="44349" y="77202"/>
                      <a:pt x="42520" y="75961"/>
                      <a:pt x="40495" y="75112"/>
                    </a:cubicBezTo>
                    <a:cubicBezTo>
                      <a:pt x="38405" y="74262"/>
                      <a:pt x="36054" y="73871"/>
                      <a:pt x="33376" y="73871"/>
                    </a:cubicBezTo>
                    <a:lnTo>
                      <a:pt x="25473" y="73871"/>
                    </a:lnTo>
                    <a:lnTo>
                      <a:pt x="25473" y="121419"/>
                    </a:lnTo>
                    <a:cubicBezTo>
                      <a:pt x="25473" y="122073"/>
                      <a:pt x="25277" y="122660"/>
                      <a:pt x="24819" y="123183"/>
                    </a:cubicBezTo>
                    <a:cubicBezTo>
                      <a:pt x="24362" y="123705"/>
                      <a:pt x="23709" y="124097"/>
                      <a:pt x="22729" y="124424"/>
                    </a:cubicBezTo>
                    <a:cubicBezTo>
                      <a:pt x="21750" y="124750"/>
                      <a:pt x="20443" y="125012"/>
                      <a:pt x="18876" y="125208"/>
                    </a:cubicBezTo>
                    <a:cubicBezTo>
                      <a:pt x="17243" y="125404"/>
                      <a:pt x="15218" y="125469"/>
                      <a:pt x="12671" y="125469"/>
                    </a:cubicBezTo>
                    <a:cubicBezTo>
                      <a:pt x="10124" y="125469"/>
                      <a:pt x="8164" y="125404"/>
                      <a:pt x="6531" y="125208"/>
                    </a:cubicBezTo>
                    <a:cubicBezTo>
                      <a:pt x="4899" y="125012"/>
                      <a:pt x="3592" y="124750"/>
                      <a:pt x="2613" y="124424"/>
                    </a:cubicBezTo>
                    <a:cubicBezTo>
                      <a:pt x="1633" y="124097"/>
                      <a:pt x="980" y="123705"/>
                      <a:pt x="588" y="123183"/>
                    </a:cubicBezTo>
                    <a:cubicBezTo>
                      <a:pt x="196" y="122660"/>
                      <a:pt x="0" y="122073"/>
                      <a:pt x="0" y="121419"/>
                    </a:cubicBezTo>
                    <a:lnTo>
                      <a:pt x="0" y="8034"/>
                    </a:lnTo>
                    <a:cubicBezTo>
                      <a:pt x="0" y="5225"/>
                      <a:pt x="718" y="3135"/>
                      <a:pt x="2155" y="1894"/>
                    </a:cubicBezTo>
                    <a:cubicBezTo>
                      <a:pt x="3592" y="653"/>
                      <a:pt x="5356" y="0"/>
                      <a:pt x="7511" y="0"/>
                    </a:cubicBezTo>
                    <a:lnTo>
                      <a:pt x="39842" y="0"/>
                    </a:lnTo>
                    <a:cubicBezTo>
                      <a:pt x="43108" y="0"/>
                      <a:pt x="45851" y="0"/>
                      <a:pt x="47941" y="196"/>
                    </a:cubicBezTo>
                    <a:cubicBezTo>
                      <a:pt x="50031" y="392"/>
                      <a:pt x="51990" y="457"/>
                      <a:pt x="53754" y="653"/>
                    </a:cubicBezTo>
                    <a:cubicBezTo>
                      <a:pt x="58783" y="1372"/>
                      <a:pt x="63290" y="2547"/>
                      <a:pt x="67339" y="4311"/>
                    </a:cubicBezTo>
                    <a:cubicBezTo>
                      <a:pt x="71389" y="6074"/>
                      <a:pt x="74785" y="8295"/>
                      <a:pt x="77594" y="11103"/>
                    </a:cubicBezTo>
                    <a:cubicBezTo>
                      <a:pt x="80402" y="13912"/>
                      <a:pt x="82557" y="17243"/>
                      <a:pt x="83994" y="21031"/>
                    </a:cubicBezTo>
                    <a:cubicBezTo>
                      <a:pt x="85431" y="24819"/>
                      <a:pt x="86215" y="29261"/>
                      <a:pt x="86215" y="34225"/>
                    </a:cubicBezTo>
                    <a:cubicBezTo>
                      <a:pt x="86215" y="38405"/>
                      <a:pt x="85692" y="42193"/>
                      <a:pt x="84647" y="45655"/>
                    </a:cubicBezTo>
                    <a:cubicBezTo>
                      <a:pt x="83602" y="49116"/>
                      <a:pt x="82035" y="52186"/>
                      <a:pt x="79945" y="54864"/>
                    </a:cubicBezTo>
                    <a:cubicBezTo>
                      <a:pt x="77855" y="57542"/>
                      <a:pt x="75373" y="59893"/>
                      <a:pt x="72303" y="61918"/>
                    </a:cubicBezTo>
                    <a:cubicBezTo>
                      <a:pt x="69299" y="63943"/>
                      <a:pt x="65837" y="65510"/>
                      <a:pt x="61983" y="66751"/>
                    </a:cubicBezTo>
                    <a:cubicBezTo>
                      <a:pt x="63877" y="67666"/>
                      <a:pt x="65576" y="68776"/>
                      <a:pt x="67274" y="70017"/>
                    </a:cubicBezTo>
                    <a:cubicBezTo>
                      <a:pt x="68907" y="71323"/>
                      <a:pt x="70474" y="72891"/>
                      <a:pt x="71911" y="74720"/>
                    </a:cubicBezTo>
                    <a:cubicBezTo>
                      <a:pt x="73348" y="76548"/>
                      <a:pt x="74720" y="78638"/>
                      <a:pt x="76026" y="80990"/>
                    </a:cubicBezTo>
                    <a:cubicBezTo>
                      <a:pt x="77332" y="83341"/>
                      <a:pt x="78573" y="86019"/>
                      <a:pt x="79814" y="88958"/>
                    </a:cubicBezTo>
                    <a:lnTo>
                      <a:pt x="90330" y="113582"/>
                    </a:lnTo>
                    <a:cubicBezTo>
                      <a:pt x="91309" y="115998"/>
                      <a:pt x="91963" y="117827"/>
                      <a:pt x="92289" y="118937"/>
                    </a:cubicBezTo>
                    <a:cubicBezTo>
                      <a:pt x="92616" y="120048"/>
                      <a:pt x="92746" y="120962"/>
                      <a:pt x="92746" y="121615"/>
                    </a:cubicBezTo>
                    <a:close/>
                    <a:moveTo>
                      <a:pt x="59959" y="36968"/>
                    </a:moveTo>
                    <a:cubicBezTo>
                      <a:pt x="59959" y="32853"/>
                      <a:pt x="59044" y="29391"/>
                      <a:pt x="57150" y="26518"/>
                    </a:cubicBezTo>
                    <a:cubicBezTo>
                      <a:pt x="55256" y="23709"/>
                      <a:pt x="52251" y="21684"/>
                      <a:pt x="48006" y="20509"/>
                    </a:cubicBezTo>
                    <a:cubicBezTo>
                      <a:pt x="46700" y="20182"/>
                      <a:pt x="45263" y="19921"/>
                      <a:pt x="43630" y="19725"/>
                    </a:cubicBezTo>
                    <a:cubicBezTo>
                      <a:pt x="41997" y="19529"/>
                      <a:pt x="39711" y="19464"/>
                      <a:pt x="36837" y="19464"/>
                    </a:cubicBezTo>
                    <a:lnTo>
                      <a:pt x="25473" y="19464"/>
                    </a:lnTo>
                    <a:lnTo>
                      <a:pt x="25473" y="54864"/>
                    </a:lnTo>
                    <a:lnTo>
                      <a:pt x="38405" y="54864"/>
                    </a:lnTo>
                    <a:cubicBezTo>
                      <a:pt x="41997" y="54864"/>
                      <a:pt x="45132" y="54407"/>
                      <a:pt x="47875" y="53558"/>
                    </a:cubicBezTo>
                    <a:cubicBezTo>
                      <a:pt x="50553" y="52709"/>
                      <a:pt x="52839" y="51468"/>
                      <a:pt x="54603" y="49900"/>
                    </a:cubicBezTo>
                    <a:cubicBezTo>
                      <a:pt x="56432" y="48333"/>
                      <a:pt x="57738" y="46439"/>
                      <a:pt x="58652" y="44283"/>
                    </a:cubicBezTo>
                    <a:cubicBezTo>
                      <a:pt x="59567" y="42128"/>
                      <a:pt x="60024" y="39646"/>
                      <a:pt x="60024" y="36968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6846C2EA-E532-E1D6-49F7-F10708AB332C}"/>
                  </a:ext>
                </a:extLst>
              </p:cNvPr>
              <p:cNvSpPr/>
              <p:nvPr/>
            </p:nvSpPr>
            <p:spPr>
              <a:xfrm>
                <a:off x="1619822" y="2099905"/>
                <a:ext cx="118218" cy="129191"/>
              </a:xfrm>
              <a:custGeom>
                <a:avLst/>
                <a:gdLst>
                  <a:gd name="connsiteX0" fmla="*/ 118154 w 118218"/>
                  <a:gd name="connsiteY0" fmla="*/ 63159 h 129191"/>
                  <a:gd name="connsiteX1" fmla="*/ 114300 w 118218"/>
                  <a:gd name="connsiteY1" fmla="*/ 90918 h 129191"/>
                  <a:gd name="connsiteX2" fmla="*/ 102805 w 118218"/>
                  <a:gd name="connsiteY2" fmla="*/ 111688 h 129191"/>
                  <a:gd name="connsiteX3" fmla="*/ 83929 w 118218"/>
                  <a:gd name="connsiteY3" fmla="*/ 124685 h 129191"/>
                  <a:gd name="connsiteX4" fmla="*/ 57934 w 118218"/>
                  <a:gd name="connsiteY4" fmla="*/ 129192 h 129191"/>
                  <a:gd name="connsiteX5" fmla="*/ 32527 w 118218"/>
                  <a:gd name="connsiteY5" fmla="*/ 125404 h 129191"/>
                  <a:gd name="connsiteX6" fmla="*/ 14434 w 118218"/>
                  <a:gd name="connsiteY6" fmla="*/ 113778 h 129191"/>
                  <a:gd name="connsiteX7" fmla="*/ 3592 w 118218"/>
                  <a:gd name="connsiteY7" fmla="*/ 93922 h 129191"/>
                  <a:gd name="connsiteX8" fmla="*/ 0 w 118218"/>
                  <a:gd name="connsiteY8" fmla="*/ 65380 h 129191"/>
                  <a:gd name="connsiteX9" fmla="*/ 3854 w 118218"/>
                  <a:gd name="connsiteY9" fmla="*/ 38144 h 129191"/>
                  <a:gd name="connsiteX10" fmla="*/ 15349 w 118218"/>
                  <a:gd name="connsiteY10" fmla="*/ 17504 h 129191"/>
                  <a:gd name="connsiteX11" fmla="*/ 34225 w 118218"/>
                  <a:gd name="connsiteY11" fmla="*/ 4507 h 129191"/>
                  <a:gd name="connsiteX12" fmla="*/ 60350 w 118218"/>
                  <a:gd name="connsiteY12" fmla="*/ 0 h 129191"/>
                  <a:gd name="connsiteX13" fmla="*/ 85366 w 118218"/>
                  <a:gd name="connsiteY13" fmla="*/ 3788 h 129191"/>
                  <a:gd name="connsiteX14" fmla="*/ 103523 w 118218"/>
                  <a:gd name="connsiteY14" fmla="*/ 15349 h 129191"/>
                  <a:gd name="connsiteX15" fmla="*/ 114496 w 118218"/>
                  <a:gd name="connsiteY15" fmla="*/ 35074 h 129191"/>
                  <a:gd name="connsiteX16" fmla="*/ 118219 w 118218"/>
                  <a:gd name="connsiteY16" fmla="*/ 63224 h 129191"/>
                  <a:gd name="connsiteX17" fmla="*/ 91505 w 118218"/>
                  <a:gd name="connsiteY17" fmla="*/ 64531 h 129191"/>
                  <a:gd name="connsiteX18" fmla="*/ 89938 w 118218"/>
                  <a:gd name="connsiteY18" fmla="*/ 46634 h 129191"/>
                  <a:gd name="connsiteX19" fmla="*/ 84647 w 118218"/>
                  <a:gd name="connsiteY19" fmla="*/ 32853 h 129191"/>
                  <a:gd name="connsiteX20" fmla="*/ 74785 w 118218"/>
                  <a:gd name="connsiteY20" fmla="*/ 23970 h 129191"/>
                  <a:gd name="connsiteX21" fmla="*/ 59305 w 118218"/>
                  <a:gd name="connsiteY21" fmla="*/ 20835 h 129191"/>
                  <a:gd name="connsiteX22" fmla="*/ 43695 w 118218"/>
                  <a:gd name="connsiteY22" fmla="*/ 24362 h 129191"/>
                  <a:gd name="connsiteX23" fmla="*/ 33572 w 118218"/>
                  <a:gd name="connsiteY23" fmla="*/ 33768 h 129191"/>
                  <a:gd name="connsiteX24" fmla="*/ 28150 w 118218"/>
                  <a:gd name="connsiteY24" fmla="*/ 47549 h 129191"/>
                  <a:gd name="connsiteX25" fmla="*/ 26583 w 118218"/>
                  <a:gd name="connsiteY25" fmla="*/ 64204 h 129191"/>
                  <a:gd name="connsiteX26" fmla="*/ 28150 w 118218"/>
                  <a:gd name="connsiteY26" fmla="*/ 82623 h 129191"/>
                  <a:gd name="connsiteX27" fmla="*/ 33376 w 118218"/>
                  <a:gd name="connsiteY27" fmla="*/ 96535 h 129191"/>
                  <a:gd name="connsiteX28" fmla="*/ 43238 w 118218"/>
                  <a:gd name="connsiteY28" fmla="*/ 105352 h 129191"/>
                  <a:gd name="connsiteX29" fmla="*/ 58783 w 118218"/>
                  <a:gd name="connsiteY29" fmla="*/ 108422 h 129191"/>
                  <a:gd name="connsiteX30" fmla="*/ 74393 w 118218"/>
                  <a:gd name="connsiteY30" fmla="*/ 104960 h 129191"/>
                  <a:gd name="connsiteX31" fmla="*/ 84517 w 118218"/>
                  <a:gd name="connsiteY31" fmla="*/ 95490 h 129191"/>
                  <a:gd name="connsiteX32" fmla="*/ 90003 w 118218"/>
                  <a:gd name="connsiteY32" fmla="*/ 81578 h 129191"/>
                  <a:gd name="connsiteX33" fmla="*/ 91571 w 118218"/>
                  <a:gd name="connsiteY33" fmla="*/ 64661 h 129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18218" h="129191">
                    <a:moveTo>
                      <a:pt x="118154" y="63159"/>
                    </a:moveTo>
                    <a:cubicBezTo>
                      <a:pt x="118154" y="73544"/>
                      <a:pt x="116847" y="82753"/>
                      <a:pt x="114300" y="90918"/>
                    </a:cubicBezTo>
                    <a:cubicBezTo>
                      <a:pt x="111753" y="99082"/>
                      <a:pt x="107899" y="106005"/>
                      <a:pt x="102805" y="111688"/>
                    </a:cubicBezTo>
                    <a:cubicBezTo>
                      <a:pt x="97710" y="117370"/>
                      <a:pt x="91440" y="121746"/>
                      <a:pt x="83929" y="124685"/>
                    </a:cubicBezTo>
                    <a:cubicBezTo>
                      <a:pt x="76418" y="127690"/>
                      <a:pt x="67796" y="129192"/>
                      <a:pt x="57934" y="129192"/>
                    </a:cubicBezTo>
                    <a:cubicBezTo>
                      <a:pt x="48071" y="129192"/>
                      <a:pt x="39711" y="127951"/>
                      <a:pt x="32527" y="125404"/>
                    </a:cubicBezTo>
                    <a:cubicBezTo>
                      <a:pt x="25277" y="122856"/>
                      <a:pt x="19268" y="119003"/>
                      <a:pt x="14434" y="113778"/>
                    </a:cubicBezTo>
                    <a:cubicBezTo>
                      <a:pt x="9601" y="108553"/>
                      <a:pt x="6009" y="101956"/>
                      <a:pt x="3592" y="93922"/>
                    </a:cubicBezTo>
                    <a:cubicBezTo>
                      <a:pt x="1176" y="85888"/>
                      <a:pt x="0" y="76353"/>
                      <a:pt x="0" y="65380"/>
                    </a:cubicBezTo>
                    <a:cubicBezTo>
                      <a:pt x="0" y="55256"/>
                      <a:pt x="1306" y="46177"/>
                      <a:pt x="3854" y="38144"/>
                    </a:cubicBezTo>
                    <a:cubicBezTo>
                      <a:pt x="6401" y="30110"/>
                      <a:pt x="10254" y="23187"/>
                      <a:pt x="15349" y="17504"/>
                    </a:cubicBezTo>
                    <a:cubicBezTo>
                      <a:pt x="20443" y="11822"/>
                      <a:pt x="26714" y="7511"/>
                      <a:pt x="34225" y="4507"/>
                    </a:cubicBezTo>
                    <a:cubicBezTo>
                      <a:pt x="41736" y="1502"/>
                      <a:pt x="50423" y="0"/>
                      <a:pt x="60350" y="0"/>
                    </a:cubicBezTo>
                    <a:cubicBezTo>
                      <a:pt x="70278" y="0"/>
                      <a:pt x="78116" y="1241"/>
                      <a:pt x="85366" y="3788"/>
                    </a:cubicBezTo>
                    <a:cubicBezTo>
                      <a:pt x="92616" y="6270"/>
                      <a:pt x="98625" y="10124"/>
                      <a:pt x="103523" y="15349"/>
                    </a:cubicBezTo>
                    <a:cubicBezTo>
                      <a:pt x="108422" y="20574"/>
                      <a:pt x="112014" y="27171"/>
                      <a:pt x="114496" y="35074"/>
                    </a:cubicBezTo>
                    <a:cubicBezTo>
                      <a:pt x="116978" y="43042"/>
                      <a:pt x="118219" y="52382"/>
                      <a:pt x="118219" y="63224"/>
                    </a:cubicBezTo>
                    <a:close/>
                    <a:moveTo>
                      <a:pt x="91505" y="64531"/>
                    </a:moveTo>
                    <a:cubicBezTo>
                      <a:pt x="91505" y="57999"/>
                      <a:pt x="90983" y="51990"/>
                      <a:pt x="89938" y="46634"/>
                    </a:cubicBezTo>
                    <a:cubicBezTo>
                      <a:pt x="88893" y="41279"/>
                      <a:pt x="87129" y="36641"/>
                      <a:pt x="84647" y="32853"/>
                    </a:cubicBezTo>
                    <a:cubicBezTo>
                      <a:pt x="82165" y="29065"/>
                      <a:pt x="78900" y="26060"/>
                      <a:pt x="74785" y="23970"/>
                    </a:cubicBezTo>
                    <a:cubicBezTo>
                      <a:pt x="70670" y="21880"/>
                      <a:pt x="65510" y="20835"/>
                      <a:pt x="59305" y="20835"/>
                    </a:cubicBezTo>
                    <a:cubicBezTo>
                      <a:pt x="53101" y="20835"/>
                      <a:pt x="47875" y="22011"/>
                      <a:pt x="43695" y="24362"/>
                    </a:cubicBezTo>
                    <a:cubicBezTo>
                      <a:pt x="39515" y="26714"/>
                      <a:pt x="36119" y="29849"/>
                      <a:pt x="33572" y="33768"/>
                    </a:cubicBezTo>
                    <a:cubicBezTo>
                      <a:pt x="31024" y="37686"/>
                      <a:pt x="29196" y="42258"/>
                      <a:pt x="28150" y="47549"/>
                    </a:cubicBezTo>
                    <a:cubicBezTo>
                      <a:pt x="27105" y="52774"/>
                      <a:pt x="26583" y="58326"/>
                      <a:pt x="26583" y="64204"/>
                    </a:cubicBezTo>
                    <a:cubicBezTo>
                      <a:pt x="26583" y="70997"/>
                      <a:pt x="27105" y="77136"/>
                      <a:pt x="28150" y="82623"/>
                    </a:cubicBezTo>
                    <a:cubicBezTo>
                      <a:pt x="29196" y="88044"/>
                      <a:pt x="30894" y="92681"/>
                      <a:pt x="33376" y="96535"/>
                    </a:cubicBezTo>
                    <a:cubicBezTo>
                      <a:pt x="35792" y="100388"/>
                      <a:pt x="39123" y="103327"/>
                      <a:pt x="43238" y="105352"/>
                    </a:cubicBezTo>
                    <a:cubicBezTo>
                      <a:pt x="47353" y="107377"/>
                      <a:pt x="52513" y="108422"/>
                      <a:pt x="58783" y="108422"/>
                    </a:cubicBezTo>
                    <a:cubicBezTo>
                      <a:pt x="65053" y="108422"/>
                      <a:pt x="70213" y="107246"/>
                      <a:pt x="74393" y="104960"/>
                    </a:cubicBezTo>
                    <a:cubicBezTo>
                      <a:pt x="78573" y="102674"/>
                      <a:pt x="81970" y="99474"/>
                      <a:pt x="84517" y="95490"/>
                    </a:cubicBezTo>
                    <a:cubicBezTo>
                      <a:pt x="87064" y="91506"/>
                      <a:pt x="88893" y="86868"/>
                      <a:pt x="90003" y="81578"/>
                    </a:cubicBezTo>
                    <a:cubicBezTo>
                      <a:pt x="91114" y="76287"/>
                      <a:pt x="91571" y="70605"/>
                      <a:pt x="91571" y="64661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70E617EE-A4CB-250C-21F1-6492118FB749}"/>
                  </a:ext>
                </a:extLst>
              </p:cNvPr>
              <p:cNvSpPr/>
              <p:nvPr/>
            </p:nvSpPr>
            <p:spPr>
              <a:xfrm>
                <a:off x="1754239" y="2099840"/>
                <a:ext cx="106788" cy="129126"/>
              </a:xfrm>
              <a:custGeom>
                <a:avLst/>
                <a:gdLst>
                  <a:gd name="connsiteX0" fmla="*/ 106789 w 106788"/>
                  <a:gd name="connsiteY0" fmla="*/ 21619 h 129126"/>
                  <a:gd name="connsiteX1" fmla="*/ 106528 w 106788"/>
                  <a:gd name="connsiteY1" fmla="*/ 26452 h 129126"/>
                  <a:gd name="connsiteX2" fmla="*/ 105875 w 106788"/>
                  <a:gd name="connsiteY2" fmla="*/ 29718 h 129126"/>
                  <a:gd name="connsiteX3" fmla="*/ 104829 w 106788"/>
                  <a:gd name="connsiteY3" fmla="*/ 31416 h 129126"/>
                  <a:gd name="connsiteX4" fmla="*/ 103327 w 106788"/>
                  <a:gd name="connsiteY4" fmla="*/ 31873 h 129126"/>
                  <a:gd name="connsiteX5" fmla="*/ 99278 w 106788"/>
                  <a:gd name="connsiteY5" fmla="*/ 30110 h 129126"/>
                  <a:gd name="connsiteX6" fmla="*/ 91832 w 106788"/>
                  <a:gd name="connsiteY6" fmla="*/ 26322 h 129126"/>
                  <a:gd name="connsiteX7" fmla="*/ 80794 w 106788"/>
                  <a:gd name="connsiteY7" fmla="*/ 22533 h 129126"/>
                  <a:gd name="connsiteX8" fmla="*/ 65902 w 106788"/>
                  <a:gd name="connsiteY8" fmla="*/ 20770 h 129126"/>
                  <a:gd name="connsiteX9" fmla="*/ 49508 w 106788"/>
                  <a:gd name="connsiteY9" fmla="*/ 23905 h 129126"/>
                  <a:gd name="connsiteX10" fmla="*/ 36968 w 106788"/>
                  <a:gd name="connsiteY10" fmla="*/ 32788 h 129126"/>
                  <a:gd name="connsiteX11" fmla="*/ 28934 w 106788"/>
                  <a:gd name="connsiteY11" fmla="*/ 46569 h 129126"/>
                  <a:gd name="connsiteX12" fmla="*/ 26126 w 106788"/>
                  <a:gd name="connsiteY12" fmla="*/ 64400 h 129126"/>
                  <a:gd name="connsiteX13" fmla="*/ 28999 w 106788"/>
                  <a:gd name="connsiteY13" fmla="*/ 83276 h 129126"/>
                  <a:gd name="connsiteX14" fmla="*/ 36968 w 106788"/>
                  <a:gd name="connsiteY14" fmla="*/ 96927 h 129126"/>
                  <a:gd name="connsiteX15" fmla="*/ 49247 w 106788"/>
                  <a:gd name="connsiteY15" fmla="*/ 105221 h 129126"/>
                  <a:gd name="connsiteX16" fmla="*/ 65118 w 106788"/>
                  <a:gd name="connsiteY16" fmla="*/ 108030 h 129126"/>
                  <a:gd name="connsiteX17" fmla="*/ 73544 w 106788"/>
                  <a:gd name="connsiteY17" fmla="*/ 107050 h 129126"/>
                  <a:gd name="connsiteX18" fmla="*/ 81251 w 106788"/>
                  <a:gd name="connsiteY18" fmla="*/ 104176 h 129126"/>
                  <a:gd name="connsiteX19" fmla="*/ 81251 w 106788"/>
                  <a:gd name="connsiteY19" fmla="*/ 75242 h 129126"/>
                  <a:gd name="connsiteX20" fmla="*/ 57607 w 106788"/>
                  <a:gd name="connsiteY20" fmla="*/ 75242 h 129126"/>
                  <a:gd name="connsiteX21" fmla="*/ 54929 w 106788"/>
                  <a:gd name="connsiteY21" fmla="*/ 73087 h 129126"/>
                  <a:gd name="connsiteX22" fmla="*/ 53950 w 106788"/>
                  <a:gd name="connsiteY22" fmla="*/ 65706 h 129126"/>
                  <a:gd name="connsiteX23" fmla="*/ 54211 w 106788"/>
                  <a:gd name="connsiteY23" fmla="*/ 61200 h 129126"/>
                  <a:gd name="connsiteX24" fmla="*/ 54929 w 106788"/>
                  <a:gd name="connsiteY24" fmla="*/ 58260 h 129126"/>
                  <a:gd name="connsiteX25" fmla="*/ 56105 w 106788"/>
                  <a:gd name="connsiteY25" fmla="*/ 56628 h 129126"/>
                  <a:gd name="connsiteX26" fmla="*/ 57673 w 106788"/>
                  <a:gd name="connsiteY26" fmla="*/ 56105 h 129126"/>
                  <a:gd name="connsiteX27" fmla="*/ 99866 w 106788"/>
                  <a:gd name="connsiteY27" fmla="*/ 56105 h 129126"/>
                  <a:gd name="connsiteX28" fmla="*/ 102609 w 106788"/>
                  <a:gd name="connsiteY28" fmla="*/ 56628 h 129126"/>
                  <a:gd name="connsiteX29" fmla="*/ 104764 w 106788"/>
                  <a:gd name="connsiteY29" fmla="*/ 58195 h 129126"/>
                  <a:gd name="connsiteX30" fmla="*/ 106136 w 106788"/>
                  <a:gd name="connsiteY30" fmla="*/ 60742 h 129126"/>
                  <a:gd name="connsiteX31" fmla="*/ 106593 w 106788"/>
                  <a:gd name="connsiteY31" fmla="*/ 64139 h 129126"/>
                  <a:gd name="connsiteX32" fmla="*/ 106593 w 106788"/>
                  <a:gd name="connsiteY32" fmla="*/ 113843 h 129126"/>
                  <a:gd name="connsiteX33" fmla="*/ 105548 w 106788"/>
                  <a:gd name="connsiteY33" fmla="*/ 118937 h 129126"/>
                  <a:gd name="connsiteX34" fmla="*/ 101368 w 106788"/>
                  <a:gd name="connsiteY34" fmla="*/ 122334 h 129126"/>
                  <a:gd name="connsiteX35" fmla="*/ 93596 w 106788"/>
                  <a:gd name="connsiteY35" fmla="*/ 124946 h 129126"/>
                  <a:gd name="connsiteX36" fmla="*/ 83994 w 106788"/>
                  <a:gd name="connsiteY36" fmla="*/ 127232 h 129126"/>
                  <a:gd name="connsiteX37" fmla="*/ 73936 w 106788"/>
                  <a:gd name="connsiteY37" fmla="*/ 128669 h 129126"/>
                  <a:gd name="connsiteX38" fmla="*/ 63747 w 106788"/>
                  <a:gd name="connsiteY38" fmla="*/ 129127 h 129126"/>
                  <a:gd name="connsiteX39" fmla="*/ 36968 w 106788"/>
                  <a:gd name="connsiteY39" fmla="*/ 124816 h 129126"/>
                  <a:gd name="connsiteX40" fmla="*/ 16916 w 106788"/>
                  <a:gd name="connsiteY40" fmla="*/ 112341 h 129126"/>
                  <a:gd name="connsiteX41" fmla="*/ 4376 w 106788"/>
                  <a:gd name="connsiteY41" fmla="*/ 92485 h 129126"/>
                  <a:gd name="connsiteX42" fmla="*/ 0 w 106788"/>
                  <a:gd name="connsiteY42" fmla="*/ 65902 h 129126"/>
                  <a:gd name="connsiteX43" fmla="*/ 4637 w 106788"/>
                  <a:gd name="connsiteY43" fmla="*/ 38340 h 129126"/>
                  <a:gd name="connsiteX44" fmla="*/ 17766 w 106788"/>
                  <a:gd name="connsiteY44" fmla="*/ 17570 h 129126"/>
                  <a:gd name="connsiteX45" fmla="*/ 38274 w 106788"/>
                  <a:gd name="connsiteY45" fmla="*/ 4507 h 129126"/>
                  <a:gd name="connsiteX46" fmla="*/ 65053 w 106788"/>
                  <a:gd name="connsiteY46" fmla="*/ 0 h 129126"/>
                  <a:gd name="connsiteX47" fmla="*/ 79814 w 106788"/>
                  <a:gd name="connsiteY47" fmla="*/ 1110 h 129126"/>
                  <a:gd name="connsiteX48" fmla="*/ 91440 w 106788"/>
                  <a:gd name="connsiteY48" fmla="*/ 3788 h 129126"/>
                  <a:gd name="connsiteX49" fmla="*/ 99670 w 106788"/>
                  <a:gd name="connsiteY49" fmla="*/ 7185 h 129126"/>
                  <a:gd name="connsiteX50" fmla="*/ 104242 w 106788"/>
                  <a:gd name="connsiteY50" fmla="*/ 10385 h 129126"/>
                  <a:gd name="connsiteX51" fmla="*/ 106136 w 106788"/>
                  <a:gd name="connsiteY51" fmla="*/ 14173 h 129126"/>
                  <a:gd name="connsiteX52" fmla="*/ 106724 w 106788"/>
                  <a:gd name="connsiteY52" fmla="*/ 21488 h 129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06788" h="129126">
                    <a:moveTo>
                      <a:pt x="106789" y="21619"/>
                    </a:moveTo>
                    <a:cubicBezTo>
                      <a:pt x="106789" y="23513"/>
                      <a:pt x="106724" y="25081"/>
                      <a:pt x="106528" y="26452"/>
                    </a:cubicBezTo>
                    <a:cubicBezTo>
                      <a:pt x="106397" y="27824"/>
                      <a:pt x="106136" y="28869"/>
                      <a:pt x="105875" y="29718"/>
                    </a:cubicBezTo>
                    <a:cubicBezTo>
                      <a:pt x="105613" y="30502"/>
                      <a:pt x="105221" y="31090"/>
                      <a:pt x="104829" y="31416"/>
                    </a:cubicBezTo>
                    <a:cubicBezTo>
                      <a:pt x="104438" y="31743"/>
                      <a:pt x="103915" y="31873"/>
                      <a:pt x="103327" y="31873"/>
                    </a:cubicBezTo>
                    <a:cubicBezTo>
                      <a:pt x="102478" y="31873"/>
                      <a:pt x="101172" y="31286"/>
                      <a:pt x="99278" y="30110"/>
                    </a:cubicBezTo>
                    <a:cubicBezTo>
                      <a:pt x="97384" y="28934"/>
                      <a:pt x="94902" y="27693"/>
                      <a:pt x="91832" y="26322"/>
                    </a:cubicBezTo>
                    <a:cubicBezTo>
                      <a:pt x="88762" y="24950"/>
                      <a:pt x="85039" y="23709"/>
                      <a:pt x="80794" y="22533"/>
                    </a:cubicBezTo>
                    <a:cubicBezTo>
                      <a:pt x="76483" y="21358"/>
                      <a:pt x="71519" y="20770"/>
                      <a:pt x="65902" y="20770"/>
                    </a:cubicBezTo>
                    <a:cubicBezTo>
                      <a:pt x="59828" y="20770"/>
                      <a:pt x="54407" y="21815"/>
                      <a:pt x="49508" y="23905"/>
                    </a:cubicBezTo>
                    <a:cubicBezTo>
                      <a:pt x="44610" y="25995"/>
                      <a:pt x="40430" y="28934"/>
                      <a:pt x="36968" y="32788"/>
                    </a:cubicBezTo>
                    <a:cubicBezTo>
                      <a:pt x="33506" y="36641"/>
                      <a:pt x="30828" y="41213"/>
                      <a:pt x="28934" y="46569"/>
                    </a:cubicBezTo>
                    <a:cubicBezTo>
                      <a:pt x="27040" y="51925"/>
                      <a:pt x="26126" y="57869"/>
                      <a:pt x="26126" y="64400"/>
                    </a:cubicBezTo>
                    <a:cubicBezTo>
                      <a:pt x="26126" y="71519"/>
                      <a:pt x="27040" y="77855"/>
                      <a:pt x="28999" y="83276"/>
                    </a:cubicBezTo>
                    <a:cubicBezTo>
                      <a:pt x="30894" y="88697"/>
                      <a:pt x="33572" y="93269"/>
                      <a:pt x="36968" y="96927"/>
                    </a:cubicBezTo>
                    <a:cubicBezTo>
                      <a:pt x="40364" y="100584"/>
                      <a:pt x="44479" y="103393"/>
                      <a:pt x="49247" y="105221"/>
                    </a:cubicBezTo>
                    <a:cubicBezTo>
                      <a:pt x="54015" y="107116"/>
                      <a:pt x="59305" y="108030"/>
                      <a:pt x="65118" y="108030"/>
                    </a:cubicBezTo>
                    <a:cubicBezTo>
                      <a:pt x="67927" y="108030"/>
                      <a:pt x="70735" y="107703"/>
                      <a:pt x="73544" y="107050"/>
                    </a:cubicBezTo>
                    <a:cubicBezTo>
                      <a:pt x="76287" y="106397"/>
                      <a:pt x="78900" y="105417"/>
                      <a:pt x="81251" y="104176"/>
                    </a:cubicBezTo>
                    <a:lnTo>
                      <a:pt x="81251" y="75242"/>
                    </a:lnTo>
                    <a:lnTo>
                      <a:pt x="57607" y="75242"/>
                    </a:lnTo>
                    <a:cubicBezTo>
                      <a:pt x="56432" y="75242"/>
                      <a:pt x="55517" y="74524"/>
                      <a:pt x="54929" y="73087"/>
                    </a:cubicBezTo>
                    <a:cubicBezTo>
                      <a:pt x="54342" y="71650"/>
                      <a:pt x="53950" y="69168"/>
                      <a:pt x="53950" y="65706"/>
                    </a:cubicBezTo>
                    <a:cubicBezTo>
                      <a:pt x="53950" y="63877"/>
                      <a:pt x="54015" y="62375"/>
                      <a:pt x="54211" y="61200"/>
                    </a:cubicBezTo>
                    <a:cubicBezTo>
                      <a:pt x="54342" y="59959"/>
                      <a:pt x="54603" y="58979"/>
                      <a:pt x="54929" y="58260"/>
                    </a:cubicBezTo>
                    <a:cubicBezTo>
                      <a:pt x="55256" y="57542"/>
                      <a:pt x="55648" y="56954"/>
                      <a:pt x="56105" y="56628"/>
                    </a:cubicBezTo>
                    <a:cubicBezTo>
                      <a:pt x="56562" y="56301"/>
                      <a:pt x="57085" y="56105"/>
                      <a:pt x="57673" y="56105"/>
                    </a:cubicBezTo>
                    <a:lnTo>
                      <a:pt x="99866" y="56105"/>
                    </a:lnTo>
                    <a:cubicBezTo>
                      <a:pt x="100911" y="56105"/>
                      <a:pt x="101825" y="56301"/>
                      <a:pt x="102609" y="56628"/>
                    </a:cubicBezTo>
                    <a:cubicBezTo>
                      <a:pt x="103393" y="56954"/>
                      <a:pt x="104111" y="57477"/>
                      <a:pt x="104764" y="58195"/>
                    </a:cubicBezTo>
                    <a:cubicBezTo>
                      <a:pt x="105417" y="58914"/>
                      <a:pt x="105875" y="59763"/>
                      <a:pt x="106136" y="60742"/>
                    </a:cubicBezTo>
                    <a:cubicBezTo>
                      <a:pt x="106462" y="61722"/>
                      <a:pt x="106593" y="62898"/>
                      <a:pt x="106593" y="64139"/>
                    </a:cubicBezTo>
                    <a:lnTo>
                      <a:pt x="106593" y="113843"/>
                    </a:lnTo>
                    <a:cubicBezTo>
                      <a:pt x="106593" y="115802"/>
                      <a:pt x="106266" y="117435"/>
                      <a:pt x="105548" y="118937"/>
                    </a:cubicBezTo>
                    <a:cubicBezTo>
                      <a:pt x="104895" y="120374"/>
                      <a:pt x="103458" y="121550"/>
                      <a:pt x="101368" y="122334"/>
                    </a:cubicBezTo>
                    <a:cubicBezTo>
                      <a:pt x="99278" y="123183"/>
                      <a:pt x="96665" y="124032"/>
                      <a:pt x="93596" y="124946"/>
                    </a:cubicBezTo>
                    <a:cubicBezTo>
                      <a:pt x="90526" y="125861"/>
                      <a:pt x="87325" y="126645"/>
                      <a:pt x="83994" y="127232"/>
                    </a:cubicBezTo>
                    <a:cubicBezTo>
                      <a:pt x="80663" y="127886"/>
                      <a:pt x="77332" y="128343"/>
                      <a:pt x="73936" y="128669"/>
                    </a:cubicBezTo>
                    <a:cubicBezTo>
                      <a:pt x="70539" y="128996"/>
                      <a:pt x="67143" y="129127"/>
                      <a:pt x="63747" y="129127"/>
                    </a:cubicBezTo>
                    <a:cubicBezTo>
                      <a:pt x="53754" y="129127"/>
                      <a:pt x="44871" y="127690"/>
                      <a:pt x="36968" y="124816"/>
                    </a:cubicBezTo>
                    <a:cubicBezTo>
                      <a:pt x="29065" y="121942"/>
                      <a:pt x="22403" y="117827"/>
                      <a:pt x="16916" y="112341"/>
                    </a:cubicBezTo>
                    <a:cubicBezTo>
                      <a:pt x="11430" y="106854"/>
                      <a:pt x="7250" y="100258"/>
                      <a:pt x="4376" y="92485"/>
                    </a:cubicBezTo>
                    <a:cubicBezTo>
                      <a:pt x="1502" y="84647"/>
                      <a:pt x="0" y="75830"/>
                      <a:pt x="0" y="65902"/>
                    </a:cubicBezTo>
                    <a:cubicBezTo>
                      <a:pt x="0" y="55974"/>
                      <a:pt x="1567" y="46504"/>
                      <a:pt x="4637" y="38340"/>
                    </a:cubicBezTo>
                    <a:cubicBezTo>
                      <a:pt x="7707" y="30175"/>
                      <a:pt x="12083" y="23317"/>
                      <a:pt x="17766" y="17570"/>
                    </a:cubicBezTo>
                    <a:cubicBezTo>
                      <a:pt x="23448" y="11887"/>
                      <a:pt x="30240" y="7511"/>
                      <a:pt x="38274" y="4507"/>
                    </a:cubicBezTo>
                    <a:cubicBezTo>
                      <a:pt x="46308" y="1502"/>
                      <a:pt x="55191" y="0"/>
                      <a:pt x="65053" y="0"/>
                    </a:cubicBezTo>
                    <a:cubicBezTo>
                      <a:pt x="70474" y="0"/>
                      <a:pt x="75373" y="392"/>
                      <a:pt x="79814" y="1110"/>
                    </a:cubicBezTo>
                    <a:cubicBezTo>
                      <a:pt x="84255" y="1829"/>
                      <a:pt x="88109" y="2743"/>
                      <a:pt x="91440" y="3788"/>
                    </a:cubicBezTo>
                    <a:cubicBezTo>
                      <a:pt x="94771" y="4833"/>
                      <a:pt x="97514" y="6009"/>
                      <a:pt x="99670" y="7185"/>
                    </a:cubicBezTo>
                    <a:cubicBezTo>
                      <a:pt x="101825" y="8426"/>
                      <a:pt x="103393" y="9471"/>
                      <a:pt x="104242" y="10385"/>
                    </a:cubicBezTo>
                    <a:cubicBezTo>
                      <a:pt x="105091" y="11299"/>
                      <a:pt x="105744" y="12540"/>
                      <a:pt x="106136" y="14173"/>
                    </a:cubicBezTo>
                    <a:cubicBezTo>
                      <a:pt x="106528" y="15806"/>
                      <a:pt x="106724" y="18223"/>
                      <a:pt x="106724" y="21488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D525DE62-377A-FD53-9EBD-319FC49D46B2}"/>
                  </a:ext>
                </a:extLst>
              </p:cNvPr>
              <p:cNvSpPr/>
              <p:nvPr/>
            </p:nvSpPr>
            <p:spPr>
              <a:xfrm>
                <a:off x="1888460" y="2102061"/>
                <a:ext cx="73935" cy="124946"/>
              </a:xfrm>
              <a:custGeom>
                <a:avLst/>
                <a:gdLst>
                  <a:gd name="connsiteX0" fmla="*/ 73936 w 73935"/>
                  <a:gd name="connsiteY0" fmla="*/ 114953 h 124946"/>
                  <a:gd name="connsiteX1" fmla="*/ 73675 w 73935"/>
                  <a:gd name="connsiteY1" fmla="*/ 119656 h 124946"/>
                  <a:gd name="connsiteX2" fmla="*/ 72956 w 73935"/>
                  <a:gd name="connsiteY2" fmla="*/ 122726 h 124946"/>
                  <a:gd name="connsiteX3" fmla="*/ 71781 w 73935"/>
                  <a:gd name="connsiteY3" fmla="*/ 124424 h 124946"/>
                  <a:gd name="connsiteX4" fmla="*/ 70213 w 73935"/>
                  <a:gd name="connsiteY4" fmla="*/ 124946 h 124946"/>
                  <a:gd name="connsiteX5" fmla="*/ 7511 w 73935"/>
                  <a:gd name="connsiteY5" fmla="*/ 124946 h 124946"/>
                  <a:gd name="connsiteX6" fmla="*/ 2155 w 73935"/>
                  <a:gd name="connsiteY6" fmla="*/ 123052 h 124946"/>
                  <a:gd name="connsiteX7" fmla="*/ 0 w 73935"/>
                  <a:gd name="connsiteY7" fmla="*/ 116913 h 124946"/>
                  <a:gd name="connsiteX8" fmla="*/ 0 w 73935"/>
                  <a:gd name="connsiteY8" fmla="*/ 8034 h 124946"/>
                  <a:gd name="connsiteX9" fmla="*/ 2155 w 73935"/>
                  <a:gd name="connsiteY9" fmla="*/ 1894 h 124946"/>
                  <a:gd name="connsiteX10" fmla="*/ 7511 w 73935"/>
                  <a:gd name="connsiteY10" fmla="*/ 0 h 124946"/>
                  <a:gd name="connsiteX11" fmla="*/ 69821 w 73935"/>
                  <a:gd name="connsiteY11" fmla="*/ 0 h 124946"/>
                  <a:gd name="connsiteX12" fmla="*/ 71389 w 73935"/>
                  <a:gd name="connsiteY12" fmla="*/ 457 h 124946"/>
                  <a:gd name="connsiteX13" fmla="*/ 72564 w 73935"/>
                  <a:gd name="connsiteY13" fmla="*/ 2155 h 124946"/>
                  <a:gd name="connsiteX14" fmla="*/ 73283 w 73935"/>
                  <a:gd name="connsiteY14" fmla="*/ 5225 h 124946"/>
                  <a:gd name="connsiteX15" fmla="*/ 73544 w 73935"/>
                  <a:gd name="connsiteY15" fmla="*/ 9993 h 124946"/>
                  <a:gd name="connsiteX16" fmla="*/ 73283 w 73935"/>
                  <a:gd name="connsiteY16" fmla="*/ 14565 h 124946"/>
                  <a:gd name="connsiteX17" fmla="*/ 72564 w 73935"/>
                  <a:gd name="connsiteY17" fmla="*/ 17635 h 124946"/>
                  <a:gd name="connsiteX18" fmla="*/ 71389 w 73935"/>
                  <a:gd name="connsiteY18" fmla="*/ 19333 h 124946"/>
                  <a:gd name="connsiteX19" fmla="*/ 69821 w 73935"/>
                  <a:gd name="connsiteY19" fmla="*/ 19856 h 124946"/>
                  <a:gd name="connsiteX20" fmla="*/ 25211 w 73935"/>
                  <a:gd name="connsiteY20" fmla="*/ 19856 h 124946"/>
                  <a:gd name="connsiteX21" fmla="*/ 25211 w 73935"/>
                  <a:gd name="connsiteY21" fmla="*/ 50357 h 124946"/>
                  <a:gd name="connsiteX22" fmla="*/ 62963 w 73935"/>
                  <a:gd name="connsiteY22" fmla="*/ 50357 h 124946"/>
                  <a:gd name="connsiteX23" fmla="*/ 64531 w 73935"/>
                  <a:gd name="connsiteY23" fmla="*/ 50880 h 124946"/>
                  <a:gd name="connsiteX24" fmla="*/ 65706 w 73935"/>
                  <a:gd name="connsiteY24" fmla="*/ 52513 h 124946"/>
                  <a:gd name="connsiteX25" fmla="*/ 66425 w 73935"/>
                  <a:gd name="connsiteY25" fmla="*/ 55517 h 124946"/>
                  <a:gd name="connsiteX26" fmla="*/ 66686 w 73935"/>
                  <a:gd name="connsiteY26" fmla="*/ 60089 h 124946"/>
                  <a:gd name="connsiteX27" fmla="*/ 66425 w 73935"/>
                  <a:gd name="connsiteY27" fmla="*/ 64727 h 124946"/>
                  <a:gd name="connsiteX28" fmla="*/ 65706 w 73935"/>
                  <a:gd name="connsiteY28" fmla="*/ 67666 h 124946"/>
                  <a:gd name="connsiteX29" fmla="*/ 64531 w 73935"/>
                  <a:gd name="connsiteY29" fmla="*/ 69233 h 124946"/>
                  <a:gd name="connsiteX30" fmla="*/ 62963 w 73935"/>
                  <a:gd name="connsiteY30" fmla="*/ 69690 h 124946"/>
                  <a:gd name="connsiteX31" fmla="*/ 25211 w 73935"/>
                  <a:gd name="connsiteY31" fmla="*/ 69690 h 124946"/>
                  <a:gd name="connsiteX32" fmla="*/ 25211 w 73935"/>
                  <a:gd name="connsiteY32" fmla="*/ 104895 h 124946"/>
                  <a:gd name="connsiteX33" fmla="*/ 70213 w 73935"/>
                  <a:gd name="connsiteY33" fmla="*/ 104895 h 124946"/>
                  <a:gd name="connsiteX34" fmla="*/ 71781 w 73935"/>
                  <a:gd name="connsiteY34" fmla="*/ 105417 h 124946"/>
                  <a:gd name="connsiteX35" fmla="*/ 72956 w 73935"/>
                  <a:gd name="connsiteY35" fmla="*/ 107116 h 124946"/>
                  <a:gd name="connsiteX36" fmla="*/ 73675 w 73935"/>
                  <a:gd name="connsiteY36" fmla="*/ 110185 h 124946"/>
                  <a:gd name="connsiteX37" fmla="*/ 73936 w 73935"/>
                  <a:gd name="connsiteY37" fmla="*/ 114888 h 124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3935" h="124946">
                    <a:moveTo>
                      <a:pt x="73936" y="114953"/>
                    </a:moveTo>
                    <a:cubicBezTo>
                      <a:pt x="73936" y="116847"/>
                      <a:pt x="73871" y="118350"/>
                      <a:pt x="73675" y="119656"/>
                    </a:cubicBezTo>
                    <a:cubicBezTo>
                      <a:pt x="73544" y="120897"/>
                      <a:pt x="73283" y="121942"/>
                      <a:pt x="72956" y="122726"/>
                    </a:cubicBezTo>
                    <a:cubicBezTo>
                      <a:pt x="72630" y="123510"/>
                      <a:pt x="72238" y="124032"/>
                      <a:pt x="71781" y="124424"/>
                    </a:cubicBezTo>
                    <a:cubicBezTo>
                      <a:pt x="71323" y="124751"/>
                      <a:pt x="70735" y="124946"/>
                      <a:pt x="70213" y="124946"/>
                    </a:cubicBezTo>
                    <a:lnTo>
                      <a:pt x="7511" y="124946"/>
                    </a:lnTo>
                    <a:cubicBezTo>
                      <a:pt x="5421" y="124946"/>
                      <a:pt x="3592" y="124293"/>
                      <a:pt x="2155" y="123052"/>
                    </a:cubicBezTo>
                    <a:cubicBezTo>
                      <a:pt x="718" y="121811"/>
                      <a:pt x="0" y="119787"/>
                      <a:pt x="0" y="116913"/>
                    </a:cubicBezTo>
                    <a:lnTo>
                      <a:pt x="0" y="8034"/>
                    </a:lnTo>
                    <a:cubicBezTo>
                      <a:pt x="0" y="5225"/>
                      <a:pt x="718" y="3135"/>
                      <a:pt x="2155" y="1894"/>
                    </a:cubicBezTo>
                    <a:cubicBezTo>
                      <a:pt x="3592" y="653"/>
                      <a:pt x="5421" y="0"/>
                      <a:pt x="7511" y="0"/>
                    </a:cubicBezTo>
                    <a:lnTo>
                      <a:pt x="69821" y="0"/>
                    </a:lnTo>
                    <a:cubicBezTo>
                      <a:pt x="70409" y="0"/>
                      <a:pt x="70931" y="131"/>
                      <a:pt x="71389" y="457"/>
                    </a:cubicBezTo>
                    <a:cubicBezTo>
                      <a:pt x="71846" y="784"/>
                      <a:pt x="72238" y="1372"/>
                      <a:pt x="72564" y="2155"/>
                    </a:cubicBezTo>
                    <a:cubicBezTo>
                      <a:pt x="72891" y="2939"/>
                      <a:pt x="73152" y="3984"/>
                      <a:pt x="73283" y="5225"/>
                    </a:cubicBezTo>
                    <a:cubicBezTo>
                      <a:pt x="73413" y="6466"/>
                      <a:pt x="73544" y="8099"/>
                      <a:pt x="73544" y="9993"/>
                    </a:cubicBezTo>
                    <a:cubicBezTo>
                      <a:pt x="73544" y="11822"/>
                      <a:pt x="73479" y="13324"/>
                      <a:pt x="73283" y="14565"/>
                    </a:cubicBezTo>
                    <a:cubicBezTo>
                      <a:pt x="73087" y="15806"/>
                      <a:pt x="72891" y="16851"/>
                      <a:pt x="72564" y="17635"/>
                    </a:cubicBezTo>
                    <a:cubicBezTo>
                      <a:pt x="72238" y="18419"/>
                      <a:pt x="71846" y="18941"/>
                      <a:pt x="71389" y="19333"/>
                    </a:cubicBezTo>
                    <a:cubicBezTo>
                      <a:pt x="70931" y="19660"/>
                      <a:pt x="70409" y="19856"/>
                      <a:pt x="69821" y="19856"/>
                    </a:cubicBezTo>
                    <a:lnTo>
                      <a:pt x="25211" y="19856"/>
                    </a:lnTo>
                    <a:lnTo>
                      <a:pt x="25211" y="50357"/>
                    </a:lnTo>
                    <a:lnTo>
                      <a:pt x="62963" y="50357"/>
                    </a:lnTo>
                    <a:cubicBezTo>
                      <a:pt x="63551" y="50357"/>
                      <a:pt x="64073" y="50553"/>
                      <a:pt x="64531" y="50880"/>
                    </a:cubicBezTo>
                    <a:cubicBezTo>
                      <a:pt x="64988" y="51206"/>
                      <a:pt x="65380" y="51794"/>
                      <a:pt x="65706" y="52513"/>
                    </a:cubicBezTo>
                    <a:cubicBezTo>
                      <a:pt x="66033" y="53231"/>
                      <a:pt x="66294" y="54276"/>
                      <a:pt x="66425" y="55517"/>
                    </a:cubicBezTo>
                    <a:cubicBezTo>
                      <a:pt x="66621" y="56758"/>
                      <a:pt x="66686" y="58326"/>
                      <a:pt x="66686" y="60089"/>
                    </a:cubicBezTo>
                    <a:cubicBezTo>
                      <a:pt x="66686" y="61853"/>
                      <a:pt x="66621" y="63486"/>
                      <a:pt x="66425" y="64727"/>
                    </a:cubicBezTo>
                    <a:cubicBezTo>
                      <a:pt x="66294" y="65968"/>
                      <a:pt x="66033" y="66947"/>
                      <a:pt x="65706" y="67666"/>
                    </a:cubicBezTo>
                    <a:cubicBezTo>
                      <a:pt x="65380" y="68384"/>
                      <a:pt x="64988" y="68972"/>
                      <a:pt x="64531" y="69233"/>
                    </a:cubicBezTo>
                    <a:cubicBezTo>
                      <a:pt x="64073" y="69560"/>
                      <a:pt x="63486" y="69690"/>
                      <a:pt x="62963" y="69690"/>
                    </a:cubicBezTo>
                    <a:lnTo>
                      <a:pt x="25211" y="69690"/>
                    </a:lnTo>
                    <a:lnTo>
                      <a:pt x="25211" y="104895"/>
                    </a:lnTo>
                    <a:lnTo>
                      <a:pt x="70213" y="104895"/>
                    </a:lnTo>
                    <a:cubicBezTo>
                      <a:pt x="70801" y="104895"/>
                      <a:pt x="71323" y="105091"/>
                      <a:pt x="71781" y="105417"/>
                    </a:cubicBezTo>
                    <a:cubicBezTo>
                      <a:pt x="72238" y="105744"/>
                      <a:pt x="72630" y="106332"/>
                      <a:pt x="72956" y="107116"/>
                    </a:cubicBezTo>
                    <a:cubicBezTo>
                      <a:pt x="73283" y="107899"/>
                      <a:pt x="73544" y="108879"/>
                      <a:pt x="73675" y="110185"/>
                    </a:cubicBezTo>
                    <a:cubicBezTo>
                      <a:pt x="73805" y="111426"/>
                      <a:pt x="73936" y="112994"/>
                      <a:pt x="73936" y="114888"/>
                    </a:cubicBez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195AAAA5-6B89-7813-3494-554E051BCE7C}"/>
                  </a:ext>
                </a:extLst>
              </p:cNvPr>
              <p:cNvSpPr/>
              <p:nvPr/>
            </p:nvSpPr>
            <p:spPr>
              <a:xfrm>
                <a:off x="1986497" y="2101604"/>
                <a:ext cx="103066" cy="125860"/>
              </a:xfrm>
              <a:custGeom>
                <a:avLst/>
                <a:gdLst>
                  <a:gd name="connsiteX0" fmla="*/ 102870 w 103066"/>
                  <a:gd name="connsiteY0" fmla="*/ 116455 h 125860"/>
                  <a:gd name="connsiteX1" fmla="*/ 102086 w 103066"/>
                  <a:gd name="connsiteY1" fmla="*/ 120440 h 125860"/>
                  <a:gd name="connsiteX2" fmla="*/ 99996 w 103066"/>
                  <a:gd name="connsiteY2" fmla="*/ 123313 h 125860"/>
                  <a:gd name="connsiteX3" fmla="*/ 96927 w 103066"/>
                  <a:gd name="connsiteY3" fmla="*/ 125012 h 125860"/>
                  <a:gd name="connsiteX4" fmla="*/ 93334 w 103066"/>
                  <a:gd name="connsiteY4" fmla="*/ 125534 h 125860"/>
                  <a:gd name="connsiteX5" fmla="*/ 82557 w 103066"/>
                  <a:gd name="connsiteY5" fmla="*/ 125534 h 125860"/>
                  <a:gd name="connsiteX6" fmla="*/ 76744 w 103066"/>
                  <a:gd name="connsiteY6" fmla="*/ 124881 h 125860"/>
                  <a:gd name="connsiteX7" fmla="*/ 72238 w 103066"/>
                  <a:gd name="connsiteY7" fmla="*/ 122399 h 125860"/>
                  <a:gd name="connsiteX8" fmla="*/ 68253 w 103066"/>
                  <a:gd name="connsiteY8" fmla="*/ 117566 h 125860"/>
                  <a:gd name="connsiteX9" fmla="*/ 63877 w 103066"/>
                  <a:gd name="connsiteY9" fmla="*/ 109728 h 125860"/>
                  <a:gd name="connsiteX10" fmla="*/ 32788 w 103066"/>
                  <a:gd name="connsiteY10" fmla="*/ 51337 h 125860"/>
                  <a:gd name="connsiteX11" fmla="*/ 27301 w 103066"/>
                  <a:gd name="connsiteY11" fmla="*/ 40103 h 125860"/>
                  <a:gd name="connsiteX12" fmla="*/ 22272 w 103066"/>
                  <a:gd name="connsiteY12" fmla="*/ 28346 h 125860"/>
                  <a:gd name="connsiteX13" fmla="*/ 22076 w 103066"/>
                  <a:gd name="connsiteY13" fmla="*/ 28346 h 125860"/>
                  <a:gd name="connsiteX14" fmla="*/ 22664 w 103066"/>
                  <a:gd name="connsiteY14" fmla="*/ 42193 h 125860"/>
                  <a:gd name="connsiteX15" fmla="*/ 22860 w 103066"/>
                  <a:gd name="connsiteY15" fmla="*/ 56432 h 125860"/>
                  <a:gd name="connsiteX16" fmla="*/ 22860 w 103066"/>
                  <a:gd name="connsiteY16" fmla="*/ 121746 h 125860"/>
                  <a:gd name="connsiteX17" fmla="*/ 22338 w 103066"/>
                  <a:gd name="connsiteY17" fmla="*/ 123509 h 125860"/>
                  <a:gd name="connsiteX18" fmla="*/ 20509 w 103066"/>
                  <a:gd name="connsiteY18" fmla="*/ 124816 h 125860"/>
                  <a:gd name="connsiteX19" fmla="*/ 16982 w 103066"/>
                  <a:gd name="connsiteY19" fmla="*/ 125600 h 125860"/>
                  <a:gd name="connsiteX20" fmla="*/ 11299 w 103066"/>
                  <a:gd name="connsiteY20" fmla="*/ 125861 h 125860"/>
                  <a:gd name="connsiteX21" fmla="*/ 5682 w 103066"/>
                  <a:gd name="connsiteY21" fmla="*/ 125600 h 125860"/>
                  <a:gd name="connsiteX22" fmla="*/ 2221 w 103066"/>
                  <a:gd name="connsiteY22" fmla="*/ 124816 h 125860"/>
                  <a:gd name="connsiteX23" fmla="*/ 457 w 103066"/>
                  <a:gd name="connsiteY23" fmla="*/ 123509 h 125860"/>
                  <a:gd name="connsiteX24" fmla="*/ 0 w 103066"/>
                  <a:gd name="connsiteY24" fmla="*/ 121746 h 125860"/>
                  <a:gd name="connsiteX25" fmla="*/ 0 w 103066"/>
                  <a:gd name="connsiteY25" fmla="*/ 9536 h 125860"/>
                  <a:gd name="connsiteX26" fmla="*/ 2678 w 103066"/>
                  <a:gd name="connsiteY26" fmla="*/ 2743 h 125860"/>
                  <a:gd name="connsiteX27" fmla="*/ 9209 w 103066"/>
                  <a:gd name="connsiteY27" fmla="*/ 457 h 125860"/>
                  <a:gd name="connsiteX28" fmla="*/ 22795 w 103066"/>
                  <a:gd name="connsiteY28" fmla="*/ 457 h 125860"/>
                  <a:gd name="connsiteX29" fmla="*/ 29000 w 103066"/>
                  <a:gd name="connsiteY29" fmla="*/ 1110 h 125860"/>
                  <a:gd name="connsiteX30" fmla="*/ 33506 w 103066"/>
                  <a:gd name="connsiteY30" fmla="*/ 3200 h 125860"/>
                  <a:gd name="connsiteX31" fmla="*/ 37229 w 103066"/>
                  <a:gd name="connsiteY31" fmla="*/ 7185 h 125860"/>
                  <a:gd name="connsiteX32" fmla="*/ 40821 w 103066"/>
                  <a:gd name="connsiteY32" fmla="*/ 13520 h 125860"/>
                  <a:gd name="connsiteX33" fmla="*/ 65118 w 103066"/>
                  <a:gd name="connsiteY33" fmla="*/ 59175 h 125860"/>
                  <a:gd name="connsiteX34" fmla="*/ 69299 w 103066"/>
                  <a:gd name="connsiteY34" fmla="*/ 67339 h 125860"/>
                  <a:gd name="connsiteX35" fmla="*/ 73283 w 103066"/>
                  <a:gd name="connsiteY35" fmla="*/ 75373 h 125860"/>
                  <a:gd name="connsiteX36" fmla="*/ 77071 w 103066"/>
                  <a:gd name="connsiteY36" fmla="*/ 83210 h 125860"/>
                  <a:gd name="connsiteX37" fmla="*/ 80663 w 103066"/>
                  <a:gd name="connsiteY37" fmla="*/ 90918 h 125860"/>
                  <a:gd name="connsiteX38" fmla="*/ 80729 w 103066"/>
                  <a:gd name="connsiteY38" fmla="*/ 90918 h 125860"/>
                  <a:gd name="connsiteX39" fmla="*/ 80271 w 103066"/>
                  <a:gd name="connsiteY39" fmla="*/ 76810 h 125860"/>
                  <a:gd name="connsiteX40" fmla="*/ 80141 w 103066"/>
                  <a:gd name="connsiteY40" fmla="*/ 62832 h 125860"/>
                  <a:gd name="connsiteX41" fmla="*/ 80141 w 103066"/>
                  <a:gd name="connsiteY41" fmla="*/ 4245 h 125860"/>
                  <a:gd name="connsiteX42" fmla="*/ 80729 w 103066"/>
                  <a:gd name="connsiteY42" fmla="*/ 2482 h 125860"/>
                  <a:gd name="connsiteX43" fmla="*/ 82688 w 103066"/>
                  <a:gd name="connsiteY43" fmla="*/ 1110 h 125860"/>
                  <a:gd name="connsiteX44" fmla="*/ 86280 w 103066"/>
                  <a:gd name="connsiteY44" fmla="*/ 261 h 125860"/>
                  <a:gd name="connsiteX45" fmla="*/ 91963 w 103066"/>
                  <a:gd name="connsiteY45" fmla="*/ 0 h 125860"/>
                  <a:gd name="connsiteX46" fmla="*/ 97449 w 103066"/>
                  <a:gd name="connsiteY46" fmla="*/ 261 h 125860"/>
                  <a:gd name="connsiteX47" fmla="*/ 100911 w 103066"/>
                  <a:gd name="connsiteY47" fmla="*/ 1110 h 125860"/>
                  <a:gd name="connsiteX48" fmla="*/ 102609 w 103066"/>
                  <a:gd name="connsiteY48" fmla="*/ 2482 h 125860"/>
                  <a:gd name="connsiteX49" fmla="*/ 103066 w 103066"/>
                  <a:gd name="connsiteY49" fmla="*/ 4245 h 125860"/>
                  <a:gd name="connsiteX50" fmla="*/ 103066 w 103066"/>
                  <a:gd name="connsiteY50" fmla="*/ 116455 h 125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03066" h="125860">
                    <a:moveTo>
                      <a:pt x="102870" y="116455"/>
                    </a:moveTo>
                    <a:cubicBezTo>
                      <a:pt x="102870" y="117958"/>
                      <a:pt x="102609" y="119264"/>
                      <a:pt x="102086" y="120440"/>
                    </a:cubicBezTo>
                    <a:cubicBezTo>
                      <a:pt x="101564" y="121615"/>
                      <a:pt x="100911" y="122595"/>
                      <a:pt x="99996" y="123313"/>
                    </a:cubicBezTo>
                    <a:cubicBezTo>
                      <a:pt x="99082" y="124032"/>
                      <a:pt x="98102" y="124685"/>
                      <a:pt x="96927" y="125012"/>
                    </a:cubicBezTo>
                    <a:cubicBezTo>
                      <a:pt x="95751" y="125338"/>
                      <a:pt x="94510" y="125534"/>
                      <a:pt x="93334" y="125534"/>
                    </a:cubicBezTo>
                    <a:lnTo>
                      <a:pt x="82557" y="125534"/>
                    </a:lnTo>
                    <a:cubicBezTo>
                      <a:pt x="80271" y="125534"/>
                      <a:pt x="78377" y="125338"/>
                      <a:pt x="76744" y="124881"/>
                    </a:cubicBezTo>
                    <a:cubicBezTo>
                      <a:pt x="75112" y="124424"/>
                      <a:pt x="73609" y="123640"/>
                      <a:pt x="72238" y="122399"/>
                    </a:cubicBezTo>
                    <a:cubicBezTo>
                      <a:pt x="70866" y="121223"/>
                      <a:pt x="69494" y="119591"/>
                      <a:pt x="68253" y="117566"/>
                    </a:cubicBezTo>
                    <a:cubicBezTo>
                      <a:pt x="67013" y="115541"/>
                      <a:pt x="65510" y="112929"/>
                      <a:pt x="63877" y="109728"/>
                    </a:cubicBezTo>
                    <a:lnTo>
                      <a:pt x="32788" y="51337"/>
                    </a:lnTo>
                    <a:cubicBezTo>
                      <a:pt x="30959" y="47875"/>
                      <a:pt x="29130" y="44087"/>
                      <a:pt x="27301" y="40103"/>
                    </a:cubicBezTo>
                    <a:cubicBezTo>
                      <a:pt x="25407" y="36053"/>
                      <a:pt x="23774" y="32200"/>
                      <a:pt x="22272" y="28346"/>
                    </a:cubicBezTo>
                    <a:lnTo>
                      <a:pt x="22076" y="28346"/>
                    </a:lnTo>
                    <a:cubicBezTo>
                      <a:pt x="22338" y="32984"/>
                      <a:pt x="22533" y="37621"/>
                      <a:pt x="22664" y="42193"/>
                    </a:cubicBezTo>
                    <a:cubicBezTo>
                      <a:pt x="22795" y="46765"/>
                      <a:pt x="22860" y="51533"/>
                      <a:pt x="22860" y="56432"/>
                    </a:cubicBezTo>
                    <a:lnTo>
                      <a:pt x="22860" y="121746"/>
                    </a:lnTo>
                    <a:cubicBezTo>
                      <a:pt x="22860" y="122399"/>
                      <a:pt x="22664" y="122987"/>
                      <a:pt x="22338" y="123509"/>
                    </a:cubicBezTo>
                    <a:cubicBezTo>
                      <a:pt x="22011" y="124032"/>
                      <a:pt x="21358" y="124424"/>
                      <a:pt x="20509" y="124816"/>
                    </a:cubicBezTo>
                    <a:cubicBezTo>
                      <a:pt x="19660" y="125142"/>
                      <a:pt x="18484" y="125469"/>
                      <a:pt x="16982" y="125600"/>
                    </a:cubicBezTo>
                    <a:cubicBezTo>
                      <a:pt x="15479" y="125795"/>
                      <a:pt x="13585" y="125861"/>
                      <a:pt x="11299" y="125861"/>
                    </a:cubicBezTo>
                    <a:cubicBezTo>
                      <a:pt x="9013" y="125861"/>
                      <a:pt x="7185" y="125795"/>
                      <a:pt x="5682" y="125600"/>
                    </a:cubicBezTo>
                    <a:cubicBezTo>
                      <a:pt x="4180" y="125404"/>
                      <a:pt x="3070" y="125142"/>
                      <a:pt x="2221" y="124816"/>
                    </a:cubicBezTo>
                    <a:cubicBezTo>
                      <a:pt x="1372" y="124489"/>
                      <a:pt x="784" y="124032"/>
                      <a:pt x="457" y="123509"/>
                    </a:cubicBezTo>
                    <a:cubicBezTo>
                      <a:pt x="131" y="122987"/>
                      <a:pt x="0" y="122399"/>
                      <a:pt x="0" y="121746"/>
                    </a:cubicBezTo>
                    <a:lnTo>
                      <a:pt x="0" y="9536"/>
                    </a:lnTo>
                    <a:cubicBezTo>
                      <a:pt x="0" y="6531"/>
                      <a:pt x="914" y="4245"/>
                      <a:pt x="2678" y="2743"/>
                    </a:cubicBezTo>
                    <a:cubicBezTo>
                      <a:pt x="4441" y="1241"/>
                      <a:pt x="6597" y="457"/>
                      <a:pt x="9209" y="457"/>
                    </a:cubicBezTo>
                    <a:lnTo>
                      <a:pt x="22795" y="457"/>
                    </a:lnTo>
                    <a:cubicBezTo>
                      <a:pt x="25211" y="457"/>
                      <a:pt x="27301" y="653"/>
                      <a:pt x="29000" y="1110"/>
                    </a:cubicBezTo>
                    <a:cubicBezTo>
                      <a:pt x="30698" y="1502"/>
                      <a:pt x="32200" y="2221"/>
                      <a:pt x="33506" y="3200"/>
                    </a:cubicBezTo>
                    <a:cubicBezTo>
                      <a:pt x="34813" y="4180"/>
                      <a:pt x="36054" y="5486"/>
                      <a:pt x="37229" y="7185"/>
                    </a:cubicBezTo>
                    <a:cubicBezTo>
                      <a:pt x="38405" y="8883"/>
                      <a:pt x="39580" y="10973"/>
                      <a:pt x="40821" y="13520"/>
                    </a:cubicBezTo>
                    <a:lnTo>
                      <a:pt x="65118" y="59175"/>
                    </a:lnTo>
                    <a:cubicBezTo>
                      <a:pt x="66555" y="61918"/>
                      <a:pt x="67927" y="64661"/>
                      <a:pt x="69299" y="67339"/>
                    </a:cubicBezTo>
                    <a:cubicBezTo>
                      <a:pt x="70670" y="70017"/>
                      <a:pt x="72042" y="72695"/>
                      <a:pt x="73283" y="75373"/>
                    </a:cubicBezTo>
                    <a:cubicBezTo>
                      <a:pt x="74589" y="78051"/>
                      <a:pt x="75830" y="80663"/>
                      <a:pt x="77071" y="83210"/>
                    </a:cubicBezTo>
                    <a:cubicBezTo>
                      <a:pt x="78312" y="85758"/>
                      <a:pt x="79488" y="88370"/>
                      <a:pt x="80663" y="90918"/>
                    </a:cubicBezTo>
                    <a:lnTo>
                      <a:pt x="80729" y="90918"/>
                    </a:lnTo>
                    <a:cubicBezTo>
                      <a:pt x="80533" y="86411"/>
                      <a:pt x="80402" y="81708"/>
                      <a:pt x="80271" y="76810"/>
                    </a:cubicBezTo>
                    <a:cubicBezTo>
                      <a:pt x="80206" y="71911"/>
                      <a:pt x="80141" y="67274"/>
                      <a:pt x="80141" y="62832"/>
                    </a:cubicBezTo>
                    <a:lnTo>
                      <a:pt x="80141" y="4245"/>
                    </a:lnTo>
                    <a:cubicBezTo>
                      <a:pt x="80141" y="3592"/>
                      <a:pt x="80337" y="3004"/>
                      <a:pt x="80729" y="2482"/>
                    </a:cubicBezTo>
                    <a:cubicBezTo>
                      <a:pt x="81120" y="1959"/>
                      <a:pt x="81774" y="1502"/>
                      <a:pt x="82688" y="1110"/>
                    </a:cubicBezTo>
                    <a:cubicBezTo>
                      <a:pt x="83602" y="718"/>
                      <a:pt x="84778" y="457"/>
                      <a:pt x="86280" y="261"/>
                    </a:cubicBezTo>
                    <a:cubicBezTo>
                      <a:pt x="87783" y="65"/>
                      <a:pt x="89677" y="0"/>
                      <a:pt x="91963" y="0"/>
                    </a:cubicBezTo>
                    <a:cubicBezTo>
                      <a:pt x="94118" y="0"/>
                      <a:pt x="96012" y="65"/>
                      <a:pt x="97449" y="261"/>
                    </a:cubicBezTo>
                    <a:cubicBezTo>
                      <a:pt x="98886" y="457"/>
                      <a:pt x="100062" y="718"/>
                      <a:pt x="100911" y="1110"/>
                    </a:cubicBezTo>
                    <a:cubicBezTo>
                      <a:pt x="101694" y="1502"/>
                      <a:pt x="102282" y="1959"/>
                      <a:pt x="102609" y="2482"/>
                    </a:cubicBezTo>
                    <a:cubicBezTo>
                      <a:pt x="102935" y="3004"/>
                      <a:pt x="103066" y="3592"/>
                      <a:pt x="103066" y="4245"/>
                    </a:cubicBezTo>
                    <a:lnTo>
                      <a:pt x="103066" y="116455"/>
                    </a:lnTo>
                    <a:close/>
                  </a:path>
                </a:pathLst>
              </a:custGeom>
              <a:solidFill>
                <a:srgbClr val="1D3176"/>
              </a:solidFill>
              <a:ln w="64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A37908F-4DE1-B237-C59C-AFAB88564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37" y="324082"/>
            <a:ext cx="13249086" cy="1478931"/>
          </a:xfrm>
        </p:spPr>
        <p:txBody>
          <a:bodyPr/>
          <a:lstStyle/>
          <a:p>
            <a:r>
              <a:rPr lang="en-GB" dirty="0"/>
              <a:t>Lowest lifetime </a:t>
            </a:r>
            <a:r>
              <a:rPr lang="en-GB" dirty="0" err="1"/>
              <a:t>levelised</a:t>
            </a:r>
            <a:r>
              <a:rPr lang="en-GB" dirty="0"/>
              <a:t> cost of hydrogen produced today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405403-F041-5AEA-95A6-95CCB52C8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4B04-5D26-428F-9B1E-A43C1C7EDDBB}" type="slidenum">
              <a:rPr lang="en-GB" smtClean="0"/>
              <a:t>7</a:t>
            </a:fld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F76B18D-C8DB-DB92-55EA-D3BF1D205E44}"/>
              </a:ext>
            </a:extLst>
          </p:cNvPr>
          <p:cNvSpPr txBox="1">
            <a:spLocks/>
          </p:cNvSpPr>
          <p:nvPr/>
        </p:nvSpPr>
        <p:spPr>
          <a:xfrm>
            <a:off x="554637" y="913725"/>
            <a:ext cx="11120437" cy="2641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Even at the current lower scale CPH2s patented technology can beat the traditional electrolyser categories </a:t>
            </a:r>
          </a:p>
        </p:txBody>
      </p:sp>
      <p:sp>
        <p:nvSpPr>
          <p:cNvPr id="1024" name="Content Placeholder 2">
            <a:extLst>
              <a:ext uri="{FF2B5EF4-FFF2-40B4-BE49-F238E27FC236}">
                <a16:creationId xmlns:a16="http://schemas.microsoft.com/office/drawing/2014/main" id="{772D8AD6-42CA-636A-338E-1389B4C71A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16181" y="1239693"/>
            <a:ext cx="4110616" cy="4663172"/>
          </a:xfrm>
        </p:spPr>
        <p:txBody>
          <a:bodyPr/>
          <a:lstStyle/>
          <a:p>
            <a:pPr marL="179070" lvl="2" indent="-179070">
              <a:lnSpc>
                <a:spcPct val="114000"/>
              </a:lnSpc>
              <a:spcAft>
                <a:spcPts val="2000"/>
              </a:spcAft>
            </a:pPr>
            <a:r>
              <a:rPr lang="en-GB" sz="1200" b="1" dirty="0">
                <a:solidFill>
                  <a:srgbClr val="FF6B70"/>
                </a:solidFill>
                <a:latin typeface="DM Sans 18pt" pitchFamily="2" charset="0"/>
              </a:rPr>
              <a:t>Competitive today</a:t>
            </a:r>
            <a:r>
              <a:rPr lang="en-GB" sz="1200" b="1" dirty="0">
                <a:solidFill>
                  <a:schemeClr val="tx2"/>
                </a:solidFill>
                <a:latin typeface="DM Sans 18pt" pitchFamily="2" charset="0"/>
              </a:rPr>
              <a:t> </a:t>
            </a:r>
            <a:r>
              <a:rPr lang="en-GB" sz="1200" dirty="0">
                <a:solidFill>
                  <a:schemeClr val="tx2"/>
                </a:solidFill>
                <a:latin typeface="DM Sans 18pt" pitchFamily="2" charset="0"/>
              </a:rPr>
              <a:t>Even at today’s sub-scale our all-in capital cost of $1,400 per kW results in a mid-point price of $7.08/kg LCoH</a:t>
            </a:r>
            <a:r>
              <a:rPr lang="en-GB" sz="1200" baseline="30000" dirty="0">
                <a:solidFill>
                  <a:schemeClr val="tx2"/>
                </a:solidFill>
                <a:latin typeface="DM Sans 18pt" pitchFamily="2" charset="0"/>
              </a:rPr>
              <a:t>1</a:t>
            </a:r>
            <a:r>
              <a:rPr lang="en-GB" sz="1200" dirty="0">
                <a:solidFill>
                  <a:schemeClr val="tx2"/>
                </a:solidFill>
                <a:latin typeface="DM Sans 18pt" pitchFamily="2" charset="0"/>
              </a:rPr>
              <a:t> and as low as $4.08 which is competitive with unreliable Alkaline and beats PEM – established technologies with large-scale production</a:t>
            </a:r>
          </a:p>
          <a:p>
            <a:pPr marL="179070" lvl="2" indent="-179070">
              <a:lnSpc>
                <a:spcPct val="114000"/>
              </a:lnSpc>
              <a:spcAft>
                <a:spcPts val="2000"/>
              </a:spcAft>
            </a:pPr>
            <a:r>
              <a:rPr lang="en-GB" sz="1200" b="1" dirty="0">
                <a:solidFill>
                  <a:srgbClr val="FF6B70"/>
                </a:solidFill>
                <a:latin typeface="DM Sans 18pt" pitchFamily="2" charset="0"/>
              </a:rPr>
              <a:t>Adding Oxygen</a:t>
            </a:r>
            <a:r>
              <a:rPr lang="en-GB" sz="1200" b="1" dirty="0">
                <a:solidFill>
                  <a:schemeClr val="tx2"/>
                </a:solidFill>
                <a:latin typeface="DM Sans 18pt" pitchFamily="2" charset="0"/>
              </a:rPr>
              <a:t> </a:t>
            </a:r>
            <a:r>
              <a:rPr lang="en-GB" sz="1200" dirty="0">
                <a:solidFill>
                  <a:schemeClr val="tx2"/>
                </a:solidFill>
                <a:latin typeface="DM Sans 18pt" pitchFamily="2" charset="0"/>
              </a:rPr>
              <a:t>This technology uniquely separates hydrogen and oxygen to a higher purity than other electrolyser categories. The oxygen can be sold as a by-product, accessing additional markets unavailable to our peers which brings down our </a:t>
            </a:r>
            <a:r>
              <a:rPr lang="en-GB" sz="1200" dirty="0" err="1">
                <a:solidFill>
                  <a:schemeClr val="tx2"/>
                </a:solidFill>
                <a:latin typeface="DM Sans 18pt" pitchFamily="2" charset="0"/>
              </a:rPr>
              <a:t>LCoH</a:t>
            </a:r>
            <a:r>
              <a:rPr lang="en-GB" sz="1200" dirty="0">
                <a:solidFill>
                  <a:schemeClr val="tx2"/>
                </a:solidFill>
                <a:latin typeface="DM Sans 18pt" pitchFamily="2" charset="0"/>
              </a:rPr>
              <a:t> to a mid-point of $5.49/kg and as low as $2.48</a:t>
            </a:r>
          </a:p>
          <a:p>
            <a:pPr marL="179070" lvl="2" indent="-179070">
              <a:lnSpc>
                <a:spcPct val="114000"/>
              </a:lnSpc>
              <a:spcAft>
                <a:spcPts val="2000"/>
              </a:spcAft>
            </a:pPr>
            <a:r>
              <a:rPr lang="en-GB" sz="1200" b="1" dirty="0">
                <a:solidFill>
                  <a:srgbClr val="FF6B70"/>
                </a:solidFill>
                <a:latin typeface="DM Sans 18pt" pitchFamily="2" charset="0"/>
              </a:rPr>
              <a:t>Capturing the wind</a:t>
            </a:r>
            <a:r>
              <a:rPr lang="en-GB" sz="1200" b="1" dirty="0">
                <a:solidFill>
                  <a:schemeClr val="tx2"/>
                </a:solidFill>
                <a:latin typeface="DM Sans 18pt" pitchFamily="2" charset="0"/>
              </a:rPr>
              <a:t> </a:t>
            </a:r>
            <a:r>
              <a:rPr lang="en-GB" sz="1200" dirty="0">
                <a:solidFill>
                  <a:schemeClr val="tx2"/>
                </a:solidFill>
                <a:latin typeface="DM Sans 18pt" pitchFamily="2" charset="0"/>
              </a:rPr>
              <a:t>Because this breakthrough MFE category can follow variable loads it can capture inexpensive and sometimes free curtailed wind power. This lowers the mid-point to $5.96/kg down to $3.52</a:t>
            </a:r>
          </a:p>
          <a:p>
            <a:pPr marL="179070" lvl="2" indent="-179070">
              <a:lnSpc>
                <a:spcPct val="114000"/>
              </a:lnSpc>
              <a:spcAft>
                <a:spcPts val="2000"/>
              </a:spcAft>
            </a:pPr>
            <a:r>
              <a:rPr lang="en-GB" sz="1200" b="1" dirty="0">
                <a:solidFill>
                  <a:srgbClr val="FF6B70"/>
                </a:solidFill>
                <a:latin typeface="DM Sans 18pt" pitchFamily="2" charset="0"/>
              </a:rPr>
              <a:t>Competitive edge</a:t>
            </a:r>
            <a:r>
              <a:rPr lang="en-GB" sz="1200" dirty="0">
                <a:solidFill>
                  <a:schemeClr val="tx2"/>
                </a:solidFill>
                <a:latin typeface="DM Sans 18pt" pitchFamily="2" charset="0"/>
              </a:rPr>
              <a:t> By targeting the existing and growing decentralised markets that value reliability at this scale and securing medical grade oxygen off-takers, the mid-point price call fall to $4.37/kg and as low as $2.52/kg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9C6FFD7-507C-8E02-40C4-4CAB57436188}"/>
              </a:ext>
            </a:extLst>
          </p:cNvPr>
          <p:cNvSpPr/>
          <p:nvPr/>
        </p:nvSpPr>
        <p:spPr>
          <a:xfrm>
            <a:off x="7473465" y="1596700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/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FE06EEE-217C-2FC2-3D92-5878421E414D}"/>
              </a:ext>
            </a:extLst>
          </p:cNvPr>
          <p:cNvSpPr/>
          <p:nvPr/>
        </p:nvSpPr>
        <p:spPr>
          <a:xfrm>
            <a:off x="7468982" y="3136209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/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35BAA69-8F52-07F8-9F4D-64D7001FD729}"/>
              </a:ext>
            </a:extLst>
          </p:cNvPr>
          <p:cNvSpPr/>
          <p:nvPr/>
        </p:nvSpPr>
        <p:spPr>
          <a:xfrm>
            <a:off x="7484045" y="4513431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/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1CEFCD4-A8D6-8880-1527-78F512A184AA}"/>
              </a:ext>
            </a:extLst>
          </p:cNvPr>
          <p:cNvSpPr/>
          <p:nvPr/>
        </p:nvSpPr>
        <p:spPr>
          <a:xfrm>
            <a:off x="7486988" y="5755653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/>
              <a:t>4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03A5FF2B-ADBC-CE4F-5B41-BB7CE2FB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GB" dirty="0"/>
              <a:t>Based on a modelled scenario and expected selling price to customers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9BE8A2E-7BBD-21A5-F6E4-87C9D21B166F}"/>
              </a:ext>
            </a:extLst>
          </p:cNvPr>
          <p:cNvSpPr/>
          <p:nvPr/>
        </p:nvSpPr>
        <p:spPr>
          <a:xfrm>
            <a:off x="3849573" y="4395284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/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E260FCA-05AD-3AB1-0AFE-EFD96EB3A8FD}"/>
              </a:ext>
            </a:extLst>
          </p:cNvPr>
          <p:cNvSpPr/>
          <p:nvPr/>
        </p:nvSpPr>
        <p:spPr>
          <a:xfrm>
            <a:off x="4757246" y="4507455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9235BCC-460B-D3FB-3AD9-8021E26ED19C}"/>
              </a:ext>
            </a:extLst>
          </p:cNvPr>
          <p:cNvSpPr/>
          <p:nvPr/>
        </p:nvSpPr>
        <p:spPr>
          <a:xfrm>
            <a:off x="5666092" y="4622298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/>
              <a:t>3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5D19292-7301-6814-6CC4-A62249313C54}"/>
              </a:ext>
            </a:extLst>
          </p:cNvPr>
          <p:cNvSpPr/>
          <p:nvPr/>
        </p:nvSpPr>
        <p:spPr>
          <a:xfrm>
            <a:off x="6546660" y="4750574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/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A30054-3516-AAF0-B35C-40363D700DE4}"/>
              </a:ext>
            </a:extLst>
          </p:cNvPr>
          <p:cNvSpPr txBox="1"/>
          <p:nvPr/>
        </p:nvSpPr>
        <p:spPr>
          <a:xfrm>
            <a:off x="199233" y="6493039"/>
            <a:ext cx="865301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900"/>
              <a:t>* Low v high accounts for variation in power source and cost, running time and  lifetime </a:t>
            </a:r>
            <a:r>
              <a:rPr lang="en-GB" sz="900" err="1"/>
              <a:t>Opex</a:t>
            </a:r>
            <a:r>
              <a:rPr lang="en-GB" sz="900"/>
              <a:t> efficiency across application types. They effect all categories equally where applicable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254E6D-426F-1CBC-4AD8-4FD489FF4479}"/>
              </a:ext>
            </a:extLst>
          </p:cNvPr>
          <p:cNvSpPr txBox="1"/>
          <p:nvPr/>
        </p:nvSpPr>
        <p:spPr>
          <a:xfrm>
            <a:off x="454183" y="1397331"/>
            <a:ext cx="55944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 b="1" i="1"/>
              <a:t>$/kg/H2</a:t>
            </a:r>
          </a:p>
        </p:txBody>
      </p:sp>
    </p:spTree>
    <p:extLst>
      <p:ext uri="{BB962C8B-B14F-4D97-AF65-F5344CB8AC3E}">
        <p14:creationId xmlns:p14="http://schemas.microsoft.com/office/powerpoint/2010/main" val="137599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62E512-0076-16E9-5DAB-F85A55FC7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2B570-251D-F03A-9704-8FAC350BD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977" y="246360"/>
            <a:ext cx="11306175" cy="1041278"/>
          </a:xfrm>
        </p:spPr>
        <p:txBody>
          <a:bodyPr/>
          <a:lstStyle/>
          <a:p>
            <a:r>
              <a:rPr lang="en-GB" dirty="0"/>
              <a:t> Real customers and partners have validated our cost-effective alternative fuel, and seized the oxygen upside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45C278-CBF5-E109-5619-B6894C42C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4B04-5D26-428F-9B1E-A43C1C7EDDBB}" type="slidenum">
              <a:rPr lang="en-GB" smtClean="0"/>
              <a:t>8</a:t>
            </a:fld>
            <a:endParaRPr lang="en-GB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F9FC8C41-88B6-5C1B-88EC-AD4B14F8C806}"/>
              </a:ext>
            </a:extLst>
          </p:cNvPr>
          <p:cNvSpPr txBox="1">
            <a:spLocks/>
          </p:cNvSpPr>
          <p:nvPr/>
        </p:nvSpPr>
        <p:spPr>
          <a:xfrm rot="5400000">
            <a:off x="6663581" y="5225659"/>
            <a:ext cx="311149" cy="30369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1A4B04-5D26-428F-9B1E-A43C1C7EDDBB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AFF6016-8DA9-95DA-5BCC-AB4D2B151124}"/>
              </a:ext>
            </a:extLst>
          </p:cNvPr>
          <p:cNvSpPr/>
          <p:nvPr/>
        </p:nvSpPr>
        <p:spPr>
          <a:xfrm>
            <a:off x="1850567" y="4054180"/>
            <a:ext cx="5051758" cy="900000"/>
          </a:xfrm>
          <a:prstGeom prst="roundRect">
            <a:avLst>
              <a:gd name="adj" fmla="val 6042"/>
            </a:avLst>
          </a:prstGeom>
          <a:solidFill>
            <a:srgbClr val="F4F6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rtlCol="0" anchor="t"/>
          <a:lstStyle/>
          <a:p>
            <a:endParaRPr lang="en-US" sz="2800">
              <a:solidFill>
                <a:schemeClr val="accent3"/>
              </a:solidFill>
              <a:latin typeface="Titillium Web SemiBold" panose="00000700000000000000" pitchFamily="2" charset="0"/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8E0964DE-394B-9B33-B145-4329223A5F12}"/>
              </a:ext>
            </a:extLst>
          </p:cNvPr>
          <p:cNvSpPr txBox="1">
            <a:spLocks/>
          </p:cNvSpPr>
          <p:nvPr/>
        </p:nvSpPr>
        <p:spPr>
          <a:xfrm>
            <a:off x="2031868" y="4667666"/>
            <a:ext cx="5299516" cy="28651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lnSpc>
                <a:spcPct val="114000"/>
              </a:lnSpc>
              <a:spcAft>
                <a:spcPts val="2000"/>
              </a:spcAft>
              <a:buNone/>
            </a:pPr>
            <a:r>
              <a:rPr lang="en-GB" sz="1050" err="1">
                <a:solidFill>
                  <a:schemeClr val="tx2">
                    <a:lumMod val="40000"/>
                    <a:lumOff val="60000"/>
                  </a:schemeClr>
                </a:solidFill>
                <a:latin typeface="DM Sans 18pt"/>
              </a:rPr>
              <a:t>Fabrum</a:t>
            </a:r>
            <a:r>
              <a:rPr lang="en-GB" sz="1050">
                <a:solidFill>
                  <a:schemeClr val="tx2">
                    <a:lumMod val="40000"/>
                    <a:lumOff val="60000"/>
                  </a:schemeClr>
                </a:solidFill>
                <a:latin typeface="DM Sans 18pt"/>
              </a:rPr>
              <a:t> Solutions  | Hydrogen Infrastructure Developer | Customer / Licensor</a:t>
            </a:r>
            <a:endParaRPr lang="en-GB" sz="1050">
              <a:solidFill>
                <a:schemeClr val="tx2">
                  <a:lumMod val="40000"/>
                  <a:lumOff val="60000"/>
                </a:schemeClr>
              </a:solidFill>
              <a:latin typeface="DM Sans 18pt" pitchFamily="2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2301184-4761-C622-8419-5EC4BFA7987C}"/>
              </a:ext>
            </a:extLst>
          </p:cNvPr>
          <p:cNvSpPr/>
          <p:nvPr/>
        </p:nvSpPr>
        <p:spPr>
          <a:xfrm>
            <a:off x="1850567" y="1604652"/>
            <a:ext cx="5051758" cy="900000"/>
          </a:xfrm>
          <a:prstGeom prst="roundRect">
            <a:avLst>
              <a:gd name="adj" fmla="val 6042"/>
            </a:avLst>
          </a:prstGeom>
          <a:solidFill>
            <a:srgbClr val="F4F6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rtlCol="0" anchor="t"/>
          <a:lstStyle/>
          <a:p>
            <a:endParaRPr lang="en-US" sz="2800">
              <a:solidFill>
                <a:schemeClr val="accent3"/>
              </a:solidFill>
              <a:latin typeface="Titillium Web SemiBold" panose="00000700000000000000" pitchFamily="2" charset="0"/>
            </a:endParaRP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82F9B8DF-02CC-DBDB-8292-17CBA996002F}"/>
              </a:ext>
            </a:extLst>
          </p:cNvPr>
          <p:cNvSpPr txBox="1">
            <a:spLocks/>
          </p:cNvSpPr>
          <p:nvPr/>
        </p:nvSpPr>
        <p:spPr>
          <a:xfrm>
            <a:off x="2031868" y="2218138"/>
            <a:ext cx="5299516" cy="2865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lnSpc>
                <a:spcPct val="114000"/>
              </a:lnSpc>
              <a:spcAft>
                <a:spcPts val="2000"/>
              </a:spcAft>
              <a:buNone/>
            </a:pPr>
            <a:r>
              <a:rPr lang="en-GB" sz="105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DM Sans 18pt" pitchFamily="2" charset="0"/>
              </a:rPr>
              <a:t>Hidrigin</a:t>
            </a:r>
            <a:r>
              <a:rPr lang="en-GB" sz="1050" dirty="0">
                <a:solidFill>
                  <a:schemeClr val="tx2">
                    <a:lumMod val="40000"/>
                    <a:lumOff val="60000"/>
                  </a:schemeClr>
                </a:solidFill>
                <a:latin typeface="DM Sans 18pt" pitchFamily="2" charset="0"/>
              </a:rPr>
              <a:t> | Hydrogen EPC | Customer and Licence Partner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F6C1D2C-9CB5-7637-2FB2-B5A06639ED7D}"/>
              </a:ext>
            </a:extLst>
          </p:cNvPr>
          <p:cNvSpPr/>
          <p:nvPr/>
        </p:nvSpPr>
        <p:spPr>
          <a:xfrm>
            <a:off x="1850567" y="5230887"/>
            <a:ext cx="5051758" cy="900000"/>
          </a:xfrm>
          <a:prstGeom prst="roundRect">
            <a:avLst>
              <a:gd name="adj" fmla="val 6042"/>
            </a:avLst>
          </a:prstGeom>
          <a:solidFill>
            <a:srgbClr val="F4F6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rtlCol="0" anchor="t"/>
          <a:lstStyle/>
          <a:p>
            <a:endParaRPr lang="en-US" sz="2800">
              <a:solidFill>
                <a:schemeClr val="accent3"/>
              </a:solidFill>
              <a:latin typeface="Titillium Web SemiBold" panose="000007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3B77E2-2C8B-27A1-D6F5-1A5D69B8C1E1}"/>
              </a:ext>
            </a:extLst>
          </p:cNvPr>
          <p:cNvSpPr txBox="1"/>
          <p:nvPr/>
        </p:nvSpPr>
        <p:spPr>
          <a:xfrm>
            <a:off x="1958057" y="1698774"/>
            <a:ext cx="4861098" cy="466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GB" sz="1400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“We have painstakingly explored the supply chain of electrolysers; CPH2's Membrane Free technology is the standout solution”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08A0BD-F694-97AD-FAD5-DACBAB98318A}"/>
              </a:ext>
            </a:extLst>
          </p:cNvPr>
          <p:cNvSpPr txBox="1"/>
          <p:nvPr/>
        </p:nvSpPr>
        <p:spPr>
          <a:xfrm>
            <a:off x="1977645" y="5334409"/>
            <a:ext cx="4861098" cy="466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GB" sz="1400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“The MFE110 electrolyser will play a crucial role in our efforts to decarbonise our operations”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C74FE6-D764-74CE-A115-FDB68B51FB85}"/>
              </a:ext>
            </a:extLst>
          </p:cNvPr>
          <p:cNvSpPr txBox="1"/>
          <p:nvPr/>
        </p:nvSpPr>
        <p:spPr>
          <a:xfrm>
            <a:off x="1977645" y="4179351"/>
            <a:ext cx="4861098" cy="46666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GB" sz="1400" i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“We see the CPH2 technology as a world beating, low-cost solution to the production of green hydrogen.”</a:t>
            </a:r>
          </a:p>
        </p:txBody>
      </p:sp>
      <p:sp>
        <p:nvSpPr>
          <p:cNvPr id="17" name="Rectangle: Rounded Corners 8">
            <a:extLst>
              <a:ext uri="{FF2B5EF4-FFF2-40B4-BE49-F238E27FC236}">
                <a16:creationId xmlns:a16="http://schemas.microsoft.com/office/drawing/2014/main" id="{397FE37C-5785-AD3B-4AF8-847EAA58516F}"/>
              </a:ext>
            </a:extLst>
          </p:cNvPr>
          <p:cNvSpPr/>
          <p:nvPr/>
        </p:nvSpPr>
        <p:spPr>
          <a:xfrm>
            <a:off x="1850567" y="2844666"/>
            <a:ext cx="5051758" cy="900000"/>
          </a:xfrm>
          <a:prstGeom prst="roundRect">
            <a:avLst>
              <a:gd name="adj" fmla="val 6042"/>
            </a:avLst>
          </a:prstGeom>
          <a:solidFill>
            <a:srgbClr val="F4F6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rtlCol="0" anchor="t"/>
          <a:lstStyle/>
          <a:p>
            <a:endParaRPr lang="en-US" sz="2800">
              <a:solidFill>
                <a:schemeClr val="accent3"/>
              </a:solidFill>
              <a:latin typeface="Titillium Web SemiBold" panose="000007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7E91B4-6276-8D4E-334C-6C27C62B0285}"/>
              </a:ext>
            </a:extLst>
          </p:cNvPr>
          <p:cNvSpPr txBox="1"/>
          <p:nvPr/>
        </p:nvSpPr>
        <p:spPr>
          <a:xfrm>
            <a:off x="1958057" y="2960986"/>
            <a:ext cx="4861098" cy="466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GB" sz="1400" i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“We see enormous potential from the deployment of the now validated technology from CPH2 .”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91C4C1AE-AB7B-28E6-AAF3-77A309300CB1}"/>
              </a:ext>
            </a:extLst>
          </p:cNvPr>
          <p:cNvSpPr txBox="1">
            <a:spLocks/>
          </p:cNvSpPr>
          <p:nvPr/>
        </p:nvSpPr>
        <p:spPr>
          <a:xfrm>
            <a:off x="2031868" y="5844373"/>
            <a:ext cx="5299516" cy="2865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lnSpc>
                <a:spcPct val="114000"/>
              </a:lnSpc>
              <a:spcAft>
                <a:spcPts val="2000"/>
              </a:spcAft>
              <a:buNone/>
            </a:pPr>
            <a:r>
              <a:rPr lang="en-GB" sz="1050" dirty="0">
                <a:solidFill>
                  <a:schemeClr val="tx2">
                    <a:lumMod val="40000"/>
                    <a:lumOff val="60000"/>
                  </a:schemeClr>
                </a:solidFill>
                <a:latin typeface="DM Sans 18pt" pitchFamily="2" charset="0"/>
              </a:rPr>
              <a:t>Northern Ireland Water | Irish Water Utility | Existing Customer</a:t>
            </a:r>
          </a:p>
        </p:txBody>
      </p:sp>
      <p:pic>
        <p:nvPicPr>
          <p:cNvPr id="20" name="Picture 19" descr="A black and grey logo&#10;&#10;Description automatically generated">
            <a:extLst>
              <a:ext uri="{FF2B5EF4-FFF2-40B4-BE49-F238E27FC236}">
                <a16:creationId xmlns:a16="http://schemas.microsoft.com/office/drawing/2014/main" id="{E2FED684-E555-F473-30E0-23CF4232A0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350" y="4347308"/>
            <a:ext cx="987415" cy="192567"/>
          </a:xfrm>
          <a:prstGeom prst="rect">
            <a:avLst/>
          </a:prstGeom>
        </p:spPr>
      </p:pic>
      <p:pic>
        <p:nvPicPr>
          <p:cNvPr id="21" name="Picture 20" descr="A blue and black logo&#10;&#10;Description automatically generated">
            <a:extLst>
              <a:ext uri="{FF2B5EF4-FFF2-40B4-BE49-F238E27FC236}">
                <a16:creationId xmlns:a16="http://schemas.microsoft.com/office/drawing/2014/main" id="{4786EF91-C708-EB62-DE8A-00421187A53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602" y="5477067"/>
            <a:ext cx="764725" cy="407640"/>
          </a:xfrm>
          <a:prstGeom prst="rect">
            <a:avLst/>
          </a:prstGeom>
        </p:spPr>
      </p:pic>
      <p:pic>
        <p:nvPicPr>
          <p:cNvPr id="22" name="Picture 21" descr="A blue and white logo&#10;&#10;Description automatically generated">
            <a:extLst>
              <a:ext uri="{FF2B5EF4-FFF2-40B4-BE49-F238E27FC236}">
                <a16:creationId xmlns:a16="http://schemas.microsoft.com/office/drawing/2014/main" id="{FD527A51-B1D7-F78F-DA95-0A3FE16D04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977" y="1911913"/>
            <a:ext cx="861977" cy="253391"/>
          </a:xfrm>
          <a:prstGeom prst="rect">
            <a:avLst/>
          </a:prstGeom>
        </p:spPr>
      </p:pic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17485C07-EDA4-E2D7-E29B-52D349F18B66}"/>
              </a:ext>
            </a:extLst>
          </p:cNvPr>
          <p:cNvSpPr txBox="1">
            <a:spLocks/>
          </p:cNvSpPr>
          <p:nvPr/>
        </p:nvSpPr>
        <p:spPr>
          <a:xfrm>
            <a:off x="2031868" y="3458152"/>
            <a:ext cx="5566734" cy="2865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lnSpc>
                <a:spcPct val="114000"/>
              </a:lnSpc>
              <a:spcAft>
                <a:spcPts val="2000"/>
              </a:spcAft>
              <a:buNone/>
            </a:pPr>
            <a:r>
              <a:rPr lang="en-GB" sz="1050">
                <a:solidFill>
                  <a:schemeClr val="tx2">
                    <a:lumMod val="40000"/>
                    <a:lumOff val="60000"/>
                  </a:schemeClr>
                </a:solidFill>
                <a:latin typeface="DM Sans 18pt" pitchFamily="2" charset="0"/>
              </a:rPr>
              <a:t>Source Energie | Irish Renewable Developer | Potential customer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9B02E30-B4B4-39D6-D65F-27D440A6790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912" y="3046726"/>
            <a:ext cx="1181265" cy="4191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73C83E-89E9-E263-1176-9AC78D2F375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12685" y="1458602"/>
            <a:ext cx="4075038" cy="2696888"/>
          </a:xfrm>
          <a:prstGeom prst="round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BBAF1B9-788C-A2B5-0FF1-1B17AF28A90D}"/>
              </a:ext>
            </a:extLst>
          </p:cNvPr>
          <p:cNvSpPr/>
          <p:nvPr/>
        </p:nvSpPr>
        <p:spPr>
          <a:xfrm>
            <a:off x="7512685" y="4326454"/>
            <a:ext cx="4075038" cy="2226861"/>
          </a:xfrm>
          <a:prstGeom prst="roundRect">
            <a:avLst>
              <a:gd name="adj" fmla="val 14195"/>
            </a:avLst>
          </a:prstGeom>
          <a:solidFill>
            <a:srgbClr val="F4F6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rtlCol="0" anchor="t"/>
          <a:lstStyle/>
          <a:p>
            <a:endParaRPr lang="en-US" sz="1600" dirty="0">
              <a:solidFill>
                <a:schemeClr val="tx2"/>
              </a:solidFill>
              <a:latin typeface="Titillium Web SemiBold" panose="00000700000000000000" pitchFamily="2" charset="0"/>
            </a:endParaRPr>
          </a:p>
          <a:p>
            <a:pPr algn="ctr"/>
            <a:r>
              <a:rPr lang="en-US" sz="2000" dirty="0">
                <a:solidFill>
                  <a:schemeClr val="tx2"/>
                </a:solidFill>
                <a:latin typeface="Titillium Web SemiBold" panose="00000700000000000000" pitchFamily="2" charset="0"/>
              </a:rPr>
              <a:t>Hydrogen 99.999vol%</a:t>
            </a:r>
          </a:p>
          <a:p>
            <a:pPr algn="ctr"/>
            <a:endParaRPr lang="en-US" sz="2000" dirty="0">
              <a:solidFill>
                <a:schemeClr val="tx2"/>
              </a:solidFill>
              <a:latin typeface="Titillium Web SemiBold" panose="00000700000000000000" pitchFamily="2" charset="0"/>
            </a:endParaRPr>
          </a:p>
          <a:p>
            <a:pPr algn="ctr"/>
            <a:r>
              <a:rPr lang="en-US" sz="2000" dirty="0">
                <a:solidFill>
                  <a:schemeClr val="tx2"/>
                </a:solidFill>
                <a:latin typeface="Titillium Web SemiBold" panose="00000700000000000000" pitchFamily="2" charset="0"/>
              </a:rPr>
              <a:t>Oxygen 99.7%</a:t>
            </a:r>
            <a:endParaRPr lang="en-US" sz="1600" dirty="0">
              <a:solidFill>
                <a:schemeClr val="tx2"/>
              </a:solidFill>
              <a:latin typeface="Titillium Web SemiBold" panose="00000700000000000000" pitchFamily="2" charset="0"/>
            </a:endParaRPr>
          </a:p>
          <a:p>
            <a:endParaRPr lang="en-US" sz="1600" dirty="0">
              <a:solidFill>
                <a:schemeClr val="tx2"/>
              </a:solidFill>
              <a:latin typeface="Titillium Web SemiBold" panose="00000700000000000000" pitchFamily="2" charset="0"/>
            </a:endParaRPr>
          </a:p>
          <a:p>
            <a:endParaRPr lang="en-US" sz="1600" dirty="0">
              <a:solidFill>
                <a:schemeClr val="tx2"/>
              </a:solidFill>
              <a:latin typeface="Titillium Web SemiBold" panose="00000700000000000000" pitchFamily="2" charset="0"/>
            </a:endParaRPr>
          </a:p>
          <a:p>
            <a:r>
              <a:rPr lang="en-US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DM Sans 18pt" panose="020B0604020202020204" charset="0"/>
              </a:rPr>
              <a:t>Demonstrated purity achieved with MFE110 in Northern Ireland Water site, Belfast</a:t>
            </a:r>
          </a:p>
        </p:txBody>
      </p:sp>
    </p:spTree>
    <p:extLst>
      <p:ext uri="{BB962C8B-B14F-4D97-AF65-F5344CB8AC3E}">
        <p14:creationId xmlns:p14="http://schemas.microsoft.com/office/powerpoint/2010/main" val="365888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5F747E-8E9C-F9A1-EAB0-85182EC45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370BE0F-1298-4541-D37A-BDF1DE4A7AA8}"/>
              </a:ext>
            </a:extLst>
          </p:cNvPr>
          <p:cNvSpPr/>
          <p:nvPr/>
        </p:nvSpPr>
        <p:spPr>
          <a:xfrm>
            <a:off x="453054" y="5525945"/>
            <a:ext cx="11296034" cy="901516"/>
          </a:xfrm>
          <a:prstGeom prst="roundRect">
            <a:avLst>
              <a:gd name="adj" fmla="val 3551"/>
            </a:avLst>
          </a:prstGeom>
          <a:solidFill>
            <a:srgbClr val="F4F6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rtlCol="0" anchor="t"/>
          <a:lstStyle/>
          <a:p>
            <a:endParaRPr lang="en-GB" sz="2800">
              <a:solidFill>
                <a:schemeClr val="accent3"/>
              </a:solidFill>
              <a:latin typeface="Titillium Web SemiBold" panose="000007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A3495C-F252-1520-CAD6-D57FEE837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Wastewater Treatment: A Proven Success Story for CPH2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F6033-9545-653B-BBBF-68FBFF855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4B04-5D26-428F-9B1E-A43C1C7EDDBB}" type="slidenum">
              <a:rPr lang="en-GB" smtClean="0"/>
              <a:t>9</a:t>
            </a:fld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6CF4C5F-7E92-849C-1A59-D8A872E4D629}"/>
              </a:ext>
            </a:extLst>
          </p:cNvPr>
          <p:cNvSpPr txBox="1">
            <a:spLocks/>
          </p:cNvSpPr>
          <p:nvPr/>
        </p:nvSpPr>
        <p:spPr>
          <a:xfrm>
            <a:off x="442912" y="890829"/>
            <a:ext cx="11120437" cy="2641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>
                <a:solidFill>
                  <a:schemeClr val="accent1">
                    <a:lumMod val="40000"/>
                    <a:lumOff val="60000"/>
                  </a:schemeClr>
                </a:solidFill>
              </a:rPr>
              <a:t>First-of-a-Kind project to Northern Ireland Water verifies our technology and USP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F35D2A9-FBDA-9ECD-080D-9EC9AB85B76A}"/>
              </a:ext>
            </a:extLst>
          </p:cNvPr>
          <p:cNvSpPr/>
          <p:nvPr/>
        </p:nvSpPr>
        <p:spPr>
          <a:xfrm>
            <a:off x="6589288" y="1315476"/>
            <a:ext cx="5361412" cy="3817964"/>
          </a:xfrm>
          <a:prstGeom prst="roundRect">
            <a:avLst>
              <a:gd name="adj" fmla="val 3551"/>
            </a:avLst>
          </a:prstGeom>
          <a:solidFill>
            <a:srgbClr val="F4F6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rtlCol="0" anchor="t"/>
          <a:lstStyle/>
          <a:p>
            <a:endParaRPr lang="en-GB" sz="2800">
              <a:solidFill>
                <a:schemeClr val="accent3"/>
              </a:solidFill>
              <a:latin typeface="Titillium Web SemiBold" panose="00000700000000000000" pitchFamily="2" charset="0"/>
            </a:endParaRPr>
          </a:p>
        </p:txBody>
      </p:sp>
      <p:pic>
        <p:nvPicPr>
          <p:cNvPr id="25" name="Picture 2" descr="CPH2 completes Site Acceptance Tests in Belfast • CPH2">
            <a:extLst>
              <a:ext uri="{FF2B5EF4-FFF2-40B4-BE49-F238E27FC236}">
                <a16:creationId xmlns:a16="http://schemas.microsoft.com/office/drawing/2014/main" id="{F7239F30-02F9-CB16-2AA2-6F4417B07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053" y="1300435"/>
            <a:ext cx="5904203" cy="3788370"/>
          </a:xfrm>
          <a:prstGeom prst="roundRect">
            <a:avLst>
              <a:gd name="adj" fmla="val 287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C89D86A-B1FD-D365-D304-7DA2C1BC38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7400" y="5665910"/>
            <a:ext cx="641565" cy="64562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D1AEB5C-F986-0FF2-50ED-252118A8508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9762" y="5750860"/>
            <a:ext cx="1290387" cy="51352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1042537-6F1A-30ED-1432-69BE60BA717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59900" y="5662927"/>
            <a:ext cx="951709" cy="659708"/>
          </a:xfrm>
          <a:prstGeom prst="rect">
            <a:avLst/>
          </a:prstGeom>
        </p:spPr>
      </p:pic>
      <p:pic>
        <p:nvPicPr>
          <p:cNvPr id="29" name="Picture 2" descr="Northern Ireland Water | LinkedIn">
            <a:extLst>
              <a:ext uri="{FF2B5EF4-FFF2-40B4-BE49-F238E27FC236}">
                <a16:creationId xmlns:a16="http://schemas.microsoft.com/office/drawing/2014/main" id="{AA9162AE-91BC-28FB-0905-E3CFD6965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939" y="5613669"/>
            <a:ext cx="729469" cy="72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Lagan MEICA">
            <a:extLst>
              <a:ext uri="{FF2B5EF4-FFF2-40B4-BE49-F238E27FC236}">
                <a16:creationId xmlns:a16="http://schemas.microsoft.com/office/drawing/2014/main" id="{0F4C6F42-0BE0-0003-83AC-E24D1BE31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0238" y="5772858"/>
            <a:ext cx="1980450" cy="57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Department for the Economy - Wikipedia">
            <a:extLst>
              <a:ext uri="{FF2B5EF4-FFF2-40B4-BE49-F238E27FC236}">
                <a16:creationId xmlns:a16="http://schemas.microsoft.com/office/drawing/2014/main" id="{0DCA8D57-15D7-9466-D243-EAE8AAC34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4518" y="5701895"/>
            <a:ext cx="1751415" cy="57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D2115091-F362-EAB4-CF02-32D918FB018B}"/>
              </a:ext>
            </a:extLst>
          </p:cNvPr>
          <p:cNvSpPr txBox="1">
            <a:spLocks/>
          </p:cNvSpPr>
          <p:nvPr/>
        </p:nvSpPr>
        <p:spPr>
          <a:xfrm>
            <a:off x="6753352" y="1422073"/>
            <a:ext cx="5121699" cy="41446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070" lvl="2" indent="-179070">
              <a:lnSpc>
                <a:spcPct val="114000"/>
              </a:lnSpc>
              <a:spcAft>
                <a:spcPts val="2000"/>
              </a:spcAft>
            </a:pPr>
            <a:r>
              <a:rPr lang="en-GB" sz="1100" b="1" dirty="0">
                <a:solidFill>
                  <a:schemeClr val="tx2"/>
                </a:solidFill>
                <a:latin typeface="DM Sans 18pt" pitchFamily="2" charset="0"/>
              </a:rPr>
              <a:t>Customer Problem: </a:t>
            </a:r>
            <a:r>
              <a:rPr lang="en-GB" sz="1100" dirty="0">
                <a:solidFill>
                  <a:schemeClr val="tx2"/>
                </a:solidFill>
                <a:latin typeface="DM Sans 18pt" pitchFamily="2" charset="0"/>
              </a:rPr>
              <a:t>NIW is exploring the use of high grade O2 from electrolysis to combined with energy inefficient blowers for aeration – which account for ~50% of energy use and emissions at WWTPs.</a:t>
            </a:r>
          </a:p>
          <a:p>
            <a:pPr marL="179070" lvl="2" indent="-179070">
              <a:lnSpc>
                <a:spcPct val="114000"/>
              </a:lnSpc>
              <a:spcAft>
                <a:spcPts val="2000"/>
              </a:spcAft>
            </a:pPr>
            <a:r>
              <a:rPr lang="en-GB" sz="1100" b="1" dirty="0">
                <a:solidFill>
                  <a:schemeClr val="tx2"/>
                </a:solidFill>
                <a:latin typeface="DM Sans 18pt" pitchFamily="2" charset="0"/>
              </a:rPr>
              <a:t>CPH2 Solution: </a:t>
            </a:r>
            <a:r>
              <a:rPr lang="en-GB" sz="1100" dirty="0">
                <a:solidFill>
                  <a:schemeClr val="tx2"/>
                </a:solidFill>
                <a:latin typeface="DM Sans 18pt" pitchFamily="2" charset="0"/>
              </a:rPr>
              <a:t>Our MFE electrolyser produces high purity oxygen and hydrogen from water. The oxygen can be injected for aeration, with hydrogen providing on-site power for heat, mobility, grid services, or local offtake and sale</a:t>
            </a:r>
          </a:p>
          <a:p>
            <a:pPr marL="179070" lvl="2" indent="-179070">
              <a:lnSpc>
                <a:spcPct val="114000"/>
              </a:lnSpc>
              <a:spcAft>
                <a:spcPts val="2000"/>
              </a:spcAft>
            </a:pPr>
            <a:r>
              <a:rPr lang="en-GB" sz="1100" b="1" dirty="0">
                <a:solidFill>
                  <a:schemeClr val="tx2"/>
                </a:solidFill>
                <a:latin typeface="DM Sans 18pt" pitchFamily="2" charset="0"/>
              </a:rPr>
              <a:t>Utility-scale reference: </a:t>
            </a:r>
            <a:r>
              <a:rPr lang="en-GB" sz="1100" dirty="0">
                <a:solidFill>
                  <a:schemeClr val="tx2"/>
                </a:solidFill>
                <a:latin typeface="DM Sans 18pt" pitchFamily="2" charset="0"/>
              </a:rPr>
              <a:t>CPH2 won the competitive tender vs alternative H2 OEMs and installed at a live wastewater treatment facility. Site Acceptance Test proved successful operation in real world conditions to the designed specification.</a:t>
            </a:r>
          </a:p>
          <a:p>
            <a:pPr marL="179070" lvl="2" indent="-179070">
              <a:lnSpc>
                <a:spcPct val="114000"/>
              </a:lnSpc>
              <a:spcAft>
                <a:spcPts val="2000"/>
              </a:spcAft>
            </a:pPr>
            <a:r>
              <a:rPr lang="en-GB" sz="1100" b="1" dirty="0">
                <a:solidFill>
                  <a:schemeClr val="tx2"/>
                </a:solidFill>
                <a:latin typeface="DM Sans 18pt" pitchFamily="2" charset="0"/>
              </a:rPr>
              <a:t>Follow-on demand: </a:t>
            </a:r>
            <a:r>
              <a:rPr lang="en-GB" sz="1100" dirty="0">
                <a:solidFill>
                  <a:schemeClr val="tx2"/>
                </a:solidFill>
                <a:latin typeface="DM Sans 18pt" pitchFamily="2" charset="0"/>
              </a:rPr>
              <a:t>Following proof with the trial, NIW continued with a full 1MW unit which CPH2 will deliver to site in Q3 2026 marking TRL 9 and a full-scale commercial operating system for other customers to witness.</a:t>
            </a:r>
          </a:p>
          <a:p>
            <a:pPr marL="179070" lvl="2" indent="-179070">
              <a:lnSpc>
                <a:spcPct val="114000"/>
              </a:lnSpc>
              <a:spcAft>
                <a:spcPts val="2000"/>
              </a:spcAft>
            </a:pPr>
            <a:endParaRPr lang="en-GB" sz="1100" dirty="0">
              <a:solidFill>
                <a:schemeClr val="tx2"/>
              </a:solidFill>
              <a:latin typeface="DM Sans 18pt" pitchFamily="2" charset="0"/>
            </a:endParaRPr>
          </a:p>
          <a:p>
            <a:pPr marL="0" lvl="2" indent="0">
              <a:lnSpc>
                <a:spcPct val="114000"/>
              </a:lnSpc>
              <a:spcAft>
                <a:spcPts val="2000"/>
              </a:spcAft>
              <a:buNone/>
            </a:pPr>
            <a:r>
              <a:rPr lang="en-GB" sz="1100" dirty="0">
                <a:solidFill>
                  <a:schemeClr val="tx2"/>
                </a:solidFill>
                <a:latin typeface="DM Sans 18pt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4CDD44-8F2A-ABEE-5042-35D3F9EA7DC7}"/>
              </a:ext>
            </a:extLst>
          </p:cNvPr>
          <p:cNvSpPr txBox="1"/>
          <p:nvPr/>
        </p:nvSpPr>
        <p:spPr>
          <a:xfrm>
            <a:off x="397215" y="5146140"/>
            <a:ext cx="255790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900"/>
            </a:lvl1pPr>
          </a:lstStyle>
          <a:p>
            <a:r>
              <a:rPr lang="en-GB"/>
              <a:t>CPH2 MFE110 at NIW WWTP Site, Belfast</a:t>
            </a:r>
          </a:p>
        </p:txBody>
      </p:sp>
    </p:spTree>
    <p:extLst>
      <p:ext uri="{BB962C8B-B14F-4D97-AF65-F5344CB8AC3E}">
        <p14:creationId xmlns:p14="http://schemas.microsoft.com/office/powerpoint/2010/main" val="112579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PH2">
  <a:themeElements>
    <a:clrScheme name="CPH2">
      <a:dk1>
        <a:sysClr val="windowText" lastClr="000000"/>
      </a:dk1>
      <a:lt1>
        <a:sysClr val="window" lastClr="FFFFFF"/>
      </a:lt1>
      <a:dk2>
        <a:srgbClr val="26397B"/>
      </a:dk2>
      <a:lt2>
        <a:srgbClr val="D2D2D4"/>
      </a:lt2>
      <a:accent1>
        <a:srgbClr val="26397B"/>
      </a:accent1>
      <a:accent2>
        <a:srgbClr val="61ACED"/>
      </a:accent2>
      <a:accent3>
        <a:srgbClr val="FF6B70"/>
      </a:accent3>
      <a:accent4>
        <a:srgbClr val="80CFA9"/>
      </a:accent4>
      <a:accent5>
        <a:srgbClr val="ABE7EF"/>
      </a:accent5>
      <a:accent6>
        <a:srgbClr val="D2D2D4"/>
      </a:accent6>
      <a:hlink>
        <a:srgbClr val="26397B"/>
      </a:hlink>
      <a:folHlink>
        <a:srgbClr val="26397B"/>
      </a:folHlink>
    </a:clrScheme>
    <a:fontScheme name="CPH2">
      <a:majorFont>
        <a:latin typeface="Titillium Web"/>
        <a:ea typeface=""/>
        <a:cs typeface=""/>
      </a:majorFont>
      <a:minorFont>
        <a:latin typeface="Titillium Web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>
              <a:lumMod val="75000"/>
            </a:schemeClr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00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7F23398-BA8C-4081-9044-7AB95D913473}">
  <we:reference id="wa104381063" version="1.0.0.1" store="en-US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55d5299-d5c6-4cd0-a696-b964a39af542" xsi:nil="true"/>
    <lcf76f155ced4ddcb4097134ff3c332f xmlns="57727fc8-544f-4cec-b445-5dd47a40478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0D7A65CAAC7C46B5A87225E19AE610" ma:contentTypeVersion="11" ma:contentTypeDescription="Create a new document." ma:contentTypeScope="" ma:versionID="efb319bf13eaa5266f82b3d7ed091994">
  <xsd:schema xmlns:xsd="http://www.w3.org/2001/XMLSchema" xmlns:xs="http://www.w3.org/2001/XMLSchema" xmlns:p="http://schemas.microsoft.com/office/2006/metadata/properties" xmlns:ns2="57727fc8-544f-4cec-b445-5dd47a40478f" xmlns:ns3="e55d5299-d5c6-4cd0-a696-b964a39af542" targetNamespace="http://schemas.microsoft.com/office/2006/metadata/properties" ma:root="true" ma:fieldsID="498a269e5d5c8409a8bc4a564144830b" ns2:_="" ns3:_="">
    <xsd:import namespace="57727fc8-544f-4cec-b445-5dd47a40478f"/>
    <xsd:import namespace="e55d5299-d5c6-4cd0-a696-b964a39af5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BillingMetadata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727fc8-544f-4cec-b445-5dd47a4047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11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8c6d2ba5-76c0-4a6d-9270-7557b1fd958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5d5299-d5c6-4cd0-a696-b964a39af542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2c6771d7-67c4-422b-9e22-a66b2fe205e0}" ma:internalName="TaxCatchAll" ma:showField="CatchAllData" ma:web="e55d5299-d5c6-4cd0-a696-b964a39af5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1934EF-F8F8-49BF-98FA-FD968487ED20}">
  <ds:schemaRefs>
    <ds:schemaRef ds:uri="e55d5299-d5c6-4cd0-a696-b964a39af542"/>
    <ds:schemaRef ds:uri="http://purl.org/dc/elements/1.1/"/>
    <ds:schemaRef ds:uri="http://schemas.openxmlformats.org/package/2006/metadata/core-properties"/>
    <ds:schemaRef ds:uri="http://purl.org/dc/dcmitype/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57727fc8-544f-4cec-b445-5dd47a40478f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4C8D633-CC92-49F9-BFC2-49EE72671E7B}">
  <ds:schemaRefs>
    <ds:schemaRef ds:uri="57727fc8-544f-4cec-b445-5dd47a40478f"/>
    <ds:schemaRef ds:uri="e55d5299-d5c6-4cd0-a696-b964a39af54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FEFF00F-83BD-4E71-934E-47EBC5C4E28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d714bed8-1d92-46d0-83ba-5d38f47538a0}" enabled="1" method="Standard" siteId="{55a8d9e9-da72-4987-ac28-51b3b5add15f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2471</Words>
  <Application>Microsoft Office PowerPoint</Application>
  <PresentationFormat>Widescreen</PresentationFormat>
  <Paragraphs>348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DM Sans 18pt</vt:lpstr>
      <vt:lpstr>Titillium Web SemiBold</vt:lpstr>
      <vt:lpstr>Aptos</vt:lpstr>
      <vt:lpstr>DM Sans 18pt SemiBold</vt:lpstr>
      <vt:lpstr>Arial</vt:lpstr>
      <vt:lpstr>Calibri</vt:lpstr>
      <vt:lpstr>Titillium Web</vt:lpstr>
      <vt:lpstr>CPH2</vt:lpstr>
      <vt:lpstr>Low-cost hydrogen for the growing de-centralised energy market</vt:lpstr>
      <vt:lpstr> Traditional hydrogen technology has struggled to scale</vt:lpstr>
      <vt:lpstr> Liberating hydrogen with unique electrolyser technology </vt:lpstr>
      <vt:lpstr> Long-term research into a cost-effective alternative to fossil-fuels led to a technology breakthrough  </vt:lpstr>
      <vt:lpstr> Traditional electrolysers never solved the problem</vt:lpstr>
      <vt:lpstr> How CPH2 will unlock the hydrogen and oxygen market</vt:lpstr>
      <vt:lpstr>Lowest lifetime levelised cost of hydrogen produced today</vt:lpstr>
      <vt:lpstr> Real customers and partners have validated our cost-effective alternative fuel, and seized the oxygen upside</vt:lpstr>
      <vt:lpstr> Wastewater Treatment: A Proven Success Story for CPH2</vt:lpstr>
      <vt:lpstr> Our tech is optimised for the growing part of the market </vt:lpstr>
      <vt:lpstr> CPH2’s decentralised or Behind-the-Meter ecosystem</vt:lpstr>
      <vt:lpstr>  We win in the growing real-world markets</vt:lpstr>
      <vt:lpstr> Proving deliverability at commercial scale</vt:lpstr>
      <vt:lpstr> Direct sale &amp; licensing balances capital intensity for scale-up</vt:lpstr>
      <vt:lpstr> The oil shock renewed the search for cost-effective alternative fuels. In the tangible on-site market, we win </vt:lpstr>
      <vt:lpstr> Only CPH2s strong IP can rapidly build a global network</vt:lpstr>
      <vt:lpstr> Senior management have experience in delivering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15</cp:revision>
  <cp:lastPrinted>2025-04-30T08:09:59Z</cp:lastPrinted>
  <dcterms:created xsi:type="dcterms:W3CDTF">2023-09-13T09:58:24Z</dcterms:created>
  <dcterms:modified xsi:type="dcterms:W3CDTF">2026-04-16T20:54:28Z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0x010100B70D7A65CAAC7C46B5A87225E19AE610</vt:lpwstr>
  </property>
</Properties>
</file>